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60" r:id="rId3"/>
    <p:sldId id="310" r:id="rId4"/>
    <p:sldId id="261" r:id="rId5"/>
    <p:sldId id="262" r:id="rId6"/>
    <p:sldId id="263" r:id="rId7"/>
    <p:sldId id="264" r:id="rId8"/>
    <p:sldId id="311" r:id="rId9"/>
    <p:sldId id="265" r:id="rId10"/>
    <p:sldId id="266" r:id="rId11"/>
    <p:sldId id="267" r:id="rId12"/>
    <p:sldId id="268" r:id="rId13"/>
    <p:sldId id="269" r:id="rId14"/>
    <p:sldId id="270" r:id="rId15"/>
    <p:sldId id="271" r:id="rId16"/>
    <p:sldId id="274" r:id="rId17"/>
    <p:sldId id="312" r:id="rId18"/>
    <p:sldId id="275" r:id="rId19"/>
    <p:sldId id="276" r:id="rId20"/>
    <p:sldId id="277" r:id="rId21"/>
    <p:sldId id="278"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13" r:id="rId48"/>
    <p:sldId id="305" r:id="rId49"/>
    <p:sldId id="314" r:id="rId50"/>
    <p:sldId id="306" r:id="rId51"/>
    <p:sldId id="315" r:id="rId52"/>
    <p:sldId id="307" r:id="rId53"/>
    <p:sldId id="308" r:id="rId54"/>
    <p:sldId id="309" r:id="rId55"/>
    <p:sldId id="258" r:id="rId56"/>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343" autoAdjust="0"/>
  </p:normalViewPr>
  <p:slideViewPr>
    <p:cSldViewPr snapToGrid="0">
      <p:cViewPr varScale="1">
        <p:scale>
          <a:sx n="61" d="100"/>
          <a:sy n="61" d="100"/>
        </p:scale>
        <p:origin x="848" y="60"/>
      </p:cViewPr>
      <p:guideLst/>
    </p:cSldViewPr>
  </p:slideViewPr>
  <p:outlineViewPr>
    <p:cViewPr>
      <p:scale>
        <a:sx n="33" d="100"/>
        <a:sy n="33" d="100"/>
      </p:scale>
      <p:origin x="0" y="-1941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_rels/data8.xml.rels><?xml version="1.0" encoding="UTF-8" standalone="yes"?>
<Relationships xmlns="http://schemas.openxmlformats.org/package/2006/relationships"><Relationship Id="rId1" Type="http://schemas.openxmlformats.org/officeDocument/2006/relationships/image" Target="../media/image7.png"/></Relationships>
</file>

<file path=ppt/diagrams/_rels/drawing8.xml.rels><?xml version="1.0" encoding="UTF-8" standalone="yes"?>
<Relationships xmlns="http://schemas.openxmlformats.org/package/2006/relationships"><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C8FFF7-4A07-40D4-A7A9-269283D90C58}"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hu-HU"/>
        </a:p>
      </dgm:t>
    </dgm:pt>
    <dgm:pt modelId="{9BE2F7DB-ADC1-4D50-A06B-DCBF5C20D062}">
      <dgm:prSet phldrT="[Szöveg]" custT="1"/>
      <dgm:spPr/>
      <dgm:t>
        <a:bodyPr/>
        <a:lstStyle/>
        <a:p>
          <a:r>
            <a:rPr lang="hu-HU" sz="2000" b="0" dirty="0">
              <a:effectLst/>
              <a:latin typeface="Verdana" panose="020B0604030504040204" pitchFamily="34" charset="0"/>
              <a:ea typeface="Verdana" panose="020B0604030504040204" pitchFamily="34" charset="0"/>
              <a:cs typeface="Times New Roman" pitchFamily="18" charset="0"/>
            </a:rPr>
            <a:t>Szervezetek tevékenysége</a:t>
          </a:r>
        </a:p>
      </dgm:t>
    </dgm:pt>
    <dgm:pt modelId="{5DF0420C-5340-47B1-9C50-6E708B3AE13E}" type="parTrans" cxnId="{94BDB105-1EB4-4114-BAAC-412084E1BA88}">
      <dgm:prSet/>
      <dgm:spPr/>
      <dgm:t>
        <a:bodyPr/>
        <a:lstStyle/>
        <a:p>
          <a:endParaRPr lang="hu-HU" sz="2500">
            <a:latin typeface="Times New Roman" pitchFamily="18" charset="0"/>
            <a:cs typeface="Times New Roman" pitchFamily="18" charset="0"/>
          </a:endParaRPr>
        </a:p>
      </dgm:t>
    </dgm:pt>
    <dgm:pt modelId="{D991FF90-C7E7-4691-BEF2-5ECDEF58A02C}" type="sibTrans" cxnId="{94BDB105-1EB4-4114-BAAC-412084E1BA88}">
      <dgm:prSet/>
      <dgm:spPr/>
      <dgm:t>
        <a:bodyPr/>
        <a:lstStyle/>
        <a:p>
          <a:endParaRPr lang="hu-HU" sz="2500">
            <a:latin typeface="Times New Roman" pitchFamily="18" charset="0"/>
            <a:cs typeface="Times New Roman" pitchFamily="18" charset="0"/>
          </a:endParaRPr>
        </a:p>
      </dgm:t>
    </dgm:pt>
    <dgm:pt modelId="{5644C9F1-0418-440A-ADFB-0F3C6BFBE6A5}">
      <dgm:prSet phldrT="[Szöveg]" custT="1"/>
      <dgm:spPr/>
      <dgm:t>
        <a:bodyPr/>
        <a:lstStyle/>
        <a:p>
          <a:pPr defTabSz="800100">
            <a:lnSpc>
              <a:spcPct val="90000"/>
            </a:lnSpc>
            <a:spcAft>
              <a:spcPct val="35000"/>
            </a:spcAft>
          </a:pPr>
          <a:r>
            <a:rPr lang="hu-HU" sz="2000" b="0" u="none" dirty="0">
              <a:solidFill>
                <a:schemeClr val="tx1"/>
              </a:solidFill>
              <a:latin typeface="Verdana" panose="020B0604030504040204" pitchFamily="34" charset="0"/>
              <a:ea typeface="Verdana" panose="020B0604030504040204" pitchFamily="34" charset="0"/>
              <a:cs typeface="Times New Roman" pitchFamily="18" charset="0"/>
            </a:rPr>
            <a:t>Szakmai tevékenység</a:t>
          </a:r>
        </a:p>
        <a:p>
          <a:pPr defTabSz="800100">
            <a:lnSpc>
              <a:spcPct val="90000"/>
            </a:lnSpc>
            <a:spcAft>
              <a:spcPct val="35000"/>
            </a:spcAft>
          </a:pPr>
          <a:r>
            <a:rPr lang="hu-HU" sz="1800" b="0" u="none" dirty="0">
              <a:solidFill>
                <a:schemeClr val="tx1"/>
              </a:solidFill>
              <a:latin typeface="Verdana" panose="020B0604030504040204" pitchFamily="34" charset="0"/>
              <a:ea typeface="Verdana" panose="020B0604030504040204" pitchFamily="34" charset="0"/>
              <a:cs typeface="Times New Roman" pitchFamily="18" charset="0"/>
            </a:rPr>
            <a:t>(alaptevékenység)</a:t>
          </a:r>
        </a:p>
      </dgm:t>
    </dgm:pt>
    <dgm:pt modelId="{44294F2B-D055-44D9-BAD3-7C37F62464A6}" type="parTrans" cxnId="{3BC2EC97-9AE1-4B7A-BBCF-8116CED556E9}">
      <dgm:prSet/>
      <dgm:spPr/>
      <dgm:t>
        <a:bodyPr/>
        <a:lstStyle/>
        <a:p>
          <a:endParaRPr lang="hu-HU" sz="1800">
            <a:latin typeface="Verdana" panose="020B0604030504040204" pitchFamily="34" charset="0"/>
            <a:ea typeface="Verdana" panose="020B0604030504040204" pitchFamily="34" charset="0"/>
            <a:cs typeface="Times New Roman" pitchFamily="18" charset="0"/>
          </a:endParaRPr>
        </a:p>
      </dgm:t>
    </dgm:pt>
    <dgm:pt modelId="{F8C32393-443A-4B19-B482-D1A28F723125}" type="sibTrans" cxnId="{3BC2EC97-9AE1-4B7A-BBCF-8116CED556E9}">
      <dgm:prSet/>
      <dgm:spPr/>
      <dgm:t>
        <a:bodyPr/>
        <a:lstStyle/>
        <a:p>
          <a:endParaRPr lang="hu-HU" sz="2500">
            <a:latin typeface="Times New Roman" pitchFamily="18" charset="0"/>
            <a:cs typeface="Times New Roman" pitchFamily="18" charset="0"/>
          </a:endParaRPr>
        </a:p>
      </dgm:t>
    </dgm:pt>
    <dgm:pt modelId="{0712EB23-0263-4B29-A3DD-45F02DECE8F7}">
      <dgm:prSet phldrT="[Szöveg]" custT="1"/>
      <dgm:spPr/>
      <dgm:t>
        <a:bodyPr/>
        <a:lstStyle/>
        <a:p>
          <a:r>
            <a:rPr lang="hu-HU" sz="2000" b="0" u="none" dirty="0">
              <a:solidFill>
                <a:schemeClr val="tx1"/>
              </a:solidFill>
              <a:latin typeface="Verdana" panose="020B0604030504040204" pitchFamily="34" charset="0"/>
              <a:ea typeface="Verdana" panose="020B0604030504040204" pitchFamily="34" charset="0"/>
              <a:cs typeface="Times New Roman" pitchFamily="18" charset="0"/>
            </a:rPr>
            <a:t>Szervi tevékenység</a:t>
          </a:r>
        </a:p>
        <a:p>
          <a:r>
            <a:rPr lang="hu-HU" sz="1800" b="0" u="none" dirty="0">
              <a:solidFill>
                <a:schemeClr val="tx1"/>
              </a:solidFill>
              <a:latin typeface="Verdana" panose="020B0604030504040204" pitchFamily="34" charset="0"/>
              <a:ea typeface="Verdana" panose="020B0604030504040204" pitchFamily="34" charset="0"/>
              <a:cs typeface="Times New Roman" pitchFamily="18" charset="0"/>
            </a:rPr>
            <a:t>(pl. ügyviteli tevékenység)</a:t>
          </a:r>
        </a:p>
      </dgm:t>
    </dgm:pt>
    <dgm:pt modelId="{F0A795EC-F2C1-4024-BA7F-A67866E29BDA}" type="parTrans" cxnId="{A257B16D-EE54-47E2-A8CF-322E90EC66A7}">
      <dgm:prSet/>
      <dgm:spPr/>
      <dgm:t>
        <a:bodyPr/>
        <a:lstStyle/>
        <a:p>
          <a:endParaRPr lang="hu-HU" sz="1800">
            <a:latin typeface="Verdana" panose="020B0604030504040204" pitchFamily="34" charset="0"/>
            <a:ea typeface="Verdana" panose="020B0604030504040204" pitchFamily="34" charset="0"/>
            <a:cs typeface="Times New Roman" pitchFamily="18" charset="0"/>
          </a:endParaRPr>
        </a:p>
      </dgm:t>
    </dgm:pt>
    <dgm:pt modelId="{F1571902-6C67-40AA-88D1-A0B5EC3F2761}" type="sibTrans" cxnId="{A257B16D-EE54-47E2-A8CF-322E90EC66A7}">
      <dgm:prSet/>
      <dgm:spPr/>
      <dgm:t>
        <a:bodyPr/>
        <a:lstStyle/>
        <a:p>
          <a:endParaRPr lang="hu-HU" sz="2500">
            <a:latin typeface="Times New Roman" pitchFamily="18" charset="0"/>
            <a:cs typeface="Times New Roman" pitchFamily="18" charset="0"/>
          </a:endParaRPr>
        </a:p>
      </dgm:t>
    </dgm:pt>
    <dgm:pt modelId="{D08FB600-510F-4245-9817-237151AC1FDB}" type="pres">
      <dgm:prSet presAssocID="{0AC8FFF7-4A07-40D4-A7A9-269283D90C58}" presName="Name0" presStyleCnt="0">
        <dgm:presLayoutVars>
          <dgm:orgChart val="1"/>
          <dgm:chPref val="1"/>
          <dgm:dir/>
          <dgm:animOne val="branch"/>
          <dgm:animLvl val="lvl"/>
          <dgm:resizeHandles/>
        </dgm:presLayoutVars>
      </dgm:prSet>
      <dgm:spPr/>
    </dgm:pt>
    <dgm:pt modelId="{9A98BD8C-84E2-4D2F-B571-A31B2E3EDA8C}" type="pres">
      <dgm:prSet presAssocID="{9BE2F7DB-ADC1-4D50-A06B-DCBF5C20D062}" presName="hierRoot1" presStyleCnt="0">
        <dgm:presLayoutVars>
          <dgm:hierBranch val="init"/>
        </dgm:presLayoutVars>
      </dgm:prSet>
      <dgm:spPr/>
    </dgm:pt>
    <dgm:pt modelId="{6A1B3145-17D0-41DE-99A3-1C37E9BB16F6}" type="pres">
      <dgm:prSet presAssocID="{9BE2F7DB-ADC1-4D50-A06B-DCBF5C20D062}" presName="rootComposite1" presStyleCnt="0"/>
      <dgm:spPr/>
    </dgm:pt>
    <dgm:pt modelId="{43DCA29E-3C59-48D4-9264-37E720ACBD23}" type="pres">
      <dgm:prSet presAssocID="{9BE2F7DB-ADC1-4D50-A06B-DCBF5C20D062}" presName="rootText1" presStyleLbl="alignAcc1" presStyleIdx="0" presStyleCnt="0" custScaleX="260343">
        <dgm:presLayoutVars>
          <dgm:chPref val="3"/>
        </dgm:presLayoutVars>
      </dgm:prSet>
      <dgm:spPr/>
    </dgm:pt>
    <dgm:pt modelId="{2718DE90-5D35-4391-A824-94D5AD632711}" type="pres">
      <dgm:prSet presAssocID="{9BE2F7DB-ADC1-4D50-A06B-DCBF5C20D062}" presName="topArc1" presStyleLbl="parChTrans1D1" presStyleIdx="0" presStyleCnt="6"/>
      <dgm:spPr/>
    </dgm:pt>
    <dgm:pt modelId="{CDA01B03-9A00-4186-804F-32E31B02F40C}" type="pres">
      <dgm:prSet presAssocID="{9BE2F7DB-ADC1-4D50-A06B-DCBF5C20D062}" presName="bottomArc1" presStyleLbl="parChTrans1D1" presStyleIdx="1" presStyleCnt="6"/>
      <dgm:spPr/>
    </dgm:pt>
    <dgm:pt modelId="{80373365-EB57-4022-938E-4497A4DDBDEE}" type="pres">
      <dgm:prSet presAssocID="{9BE2F7DB-ADC1-4D50-A06B-DCBF5C20D062}" presName="topConnNode1" presStyleLbl="node1" presStyleIdx="0" presStyleCnt="0"/>
      <dgm:spPr/>
    </dgm:pt>
    <dgm:pt modelId="{6BE40798-C3FE-4D69-83EC-90A36581BDDD}" type="pres">
      <dgm:prSet presAssocID="{9BE2F7DB-ADC1-4D50-A06B-DCBF5C20D062}" presName="hierChild2" presStyleCnt="0"/>
      <dgm:spPr/>
    </dgm:pt>
    <dgm:pt modelId="{1DD85710-DCC7-44B5-B3A4-067418720C3D}" type="pres">
      <dgm:prSet presAssocID="{44294F2B-D055-44D9-BAD3-7C37F62464A6}" presName="Name28" presStyleLbl="parChTrans1D2" presStyleIdx="0" presStyleCnt="2"/>
      <dgm:spPr/>
    </dgm:pt>
    <dgm:pt modelId="{F1D41DE3-1434-4CA1-BFE2-D208AFB5D871}" type="pres">
      <dgm:prSet presAssocID="{5644C9F1-0418-440A-ADFB-0F3C6BFBE6A5}" presName="hierRoot2" presStyleCnt="0">
        <dgm:presLayoutVars>
          <dgm:hierBranch val="init"/>
        </dgm:presLayoutVars>
      </dgm:prSet>
      <dgm:spPr/>
    </dgm:pt>
    <dgm:pt modelId="{A346E69C-0A01-4DC2-980D-442A1025C592}" type="pres">
      <dgm:prSet presAssocID="{5644C9F1-0418-440A-ADFB-0F3C6BFBE6A5}" presName="rootComposite2" presStyleCnt="0"/>
      <dgm:spPr/>
    </dgm:pt>
    <dgm:pt modelId="{6039B24C-D126-4B28-B382-96370409C84D}" type="pres">
      <dgm:prSet presAssocID="{5644C9F1-0418-440A-ADFB-0F3C6BFBE6A5}" presName="rootText2" presStyleLbl="alignAcc1" presStyleIdx="0" presStyleCnt="0" custScaleX="204100">
        <dgm:presLayoutVars>
          <dgm:chPref val="3"/>
        </dgm:presLayoutVars>
      </dgm:prSet>
      <dgm:spPr/>
    </dgm:pt>
    <dgm:pt modelId="{54FD8510-7FB6-48ED-8B48-C168E61D4C41}" type="pres">
      <dgm:prSet presAssocID="{5644C9F1-0418-440A-ADFB-0F3C6BFBE6A5}" presName="topArc2" presStyleLbl="parChTrans1D1" presStyleIdx="2" presStyleCnt="6"/>
      <dgm:spPr/>
    </dgm:pt>
    <dgm:pt modelId="{65758974-B4BE-420C-B52C-144F86F04BB8}" type="pres">
      <dgm:prSet presAssocID="{5644C9F1-0418-440A-ADFB-0F3C6BFBE6A5}" presName="bottomArc2" presStyleLbl="parChTrans1D1" presStyleIdx="3" presStyleCnt="6"/>
      <dgm:spPr/>
    </dgm:pt>
    <dgm:pt modelId="{6F57E6AC-497E-44AA-B6B1-1264069E3B53}" type="pres">
      <dgm:prSet presAssocID="{5644C9F1-0418-440A-ADFB-0F3C6BFBE6A5}" presName="topConnNode2" presStyleLbl="node2" presStyleIdx="0" presStyleCnt="0"/>
      <dgm:spPr/>
    </dgm:pt>
    <dgm:pt modelId="{657AFA4B-DDD8-4B5F-9541-A3F1D65CCAD4}" type="pres">
      <dgm:prSet presAssocID="{5644C9F1-0418-440A-ADFB-0F3C6BFBE6A5}" presName="hierChild4" presStyleCnt="0"/>
      <dgm:spPr/>
    </dgm:pt>
    <dgm:pt modelId="{C91FB0EE-8019-4410-AEBF-77C9CE4D7538}" type="pres">
      <dgm:prSet presAssocID="{5644C9F1-0418-440A-ADFB-0F3C6BFBE6A5}" presName="hierChild5" presStyleCnt="0"/>
      <dgm:spPr/>
    </dgm:pt>
    <dgm:pt modelId="{923287B5-0B9B-4F08-92E6-F56493DD3C8C}" type="pres">
      <dgm:prSet presAssocID="{F0A795EC-F2C1-4024-BA7F-A67866E29BDA}" presName="Name28" presStyleLbl="parChTrans1D2" presStyleIdx="1" presStyleCnt="2"/>
      <dgm:spPr/>
    </dgm:pt>
    <dgm:pt modelId="{2FF930EA-FDD6-4A8E-9E62-38B73CE86A96}" type="pres">
      <dgm:prSet presAssocID="{0712EB23-0263-4B29-A3DD-45F02DECE8F7}" presName="hierRoot2" presStyleCnt="0">
        <dgm:presLayoutVars>
          <dgm:hierBranch val="init"/>
        </dgm:presLayoutVars>
      </dgm:prSet>
      <dgm:spPr/>
    </dgm:pt>
    <dgm:pt modelId="{6378C115-B0DD-4CC4-B41B-B1C820A9C344}" type="pres">
      <dgm:prSet presAssocID="{0712EB23-0263-4B29-A3DD-45F02DECE8F7}" presName="rootComposite2" presStyleCnt="0"/>
      <dgm:spPr/>
    </dgm:pt>
    <dgm:pt modelId="{268E53F6-BC4C-4364-8A57-FB63E2BDB781}" type="pres">
      <dgm:prSet presAssocID="{0712EB23-0263-4B29-A3DD-45F02DECE8F7}" presName="rootText2" presStyleLbl="alignAcc1" presStyleIdx="0" presStyleCnt="0" custScaleX="205435">
        <dgm:presLayoutVars>
          <dgm:chPref val="3"/>
        </dgm:presLayoutVars>
      </dgm:prSet>
      <dgm:spPr/>
    </dgm:pt>
    <dgm:pt modelId="{8A7EC484-6452-44CD-B64F-B2930096139C}" type="pres">
      <dgm:prSet presAssocID="{0712EB23-0263-4B29-A3DD-45F02DECE8F7}" presName="topArc2" presStyleLbl="parChTrans1D1" presStyleIdx="4" presStyleCnt="6"/>
      <dgm:spPr/>
    </dgm:pt>
    <dgm:pt modelId="{74ECEAA4-F303-4F5C-8506-C522FD06060F}" type="pres">
      <dgm:prSet presAssocID="{0712EB23-0263-4B29-A3DD-45F02DECE8F7}" presName="bottomArc2" presStyleLbl="parChTrans1D1" presStyleIdx="5" presStyleCnt="6"/>
      <dgm:spPr/>
    </dgm:pt>
    <dgm:pt modelId="{DA476E61-BC09-40A4-9B04-3F041C659428}" type="pres">
      <dgm:prSet presAssocID="{0712EB23-0263-4B29-A3DD-45F02DECE8F7}" presName="topConnNode2" presStyleLbl="node2" presStyleIdx="0" presStyleCnt="0"/>
      <dgm:spPr/>
    </dgm:pt>
    <dgm:pt modelId="{D9885DC7-FEFF-44CA-847B-26B1E62AE75E}" type="pres">
      <dgm:prSet presAssocID="{0712EB23-0263-4B29-A3DD-45F02DECE8F7}" presName="hierChild4" presStyleCnt="0"/>
      <dgm:spPr/>
    </dgm:pt>
    <dgm:pt modelId="{4D1CB00E-4B53-449F-8C55-3867F6090A41}" type="pres">
      <dgm:prSet presAssocID="{0712EB23-0263-4B29-A3DD-45F02DECE8F7}" presName="hierChild5" presStyleCnt="0"/>
      <dgm:spPr/>
    </dgm:pt>
    <dgm:pt modelId="{E26862CA-2418-4ED0-8DEB-69EBEFFAACDF}" type="pres">
      <dgm:prSet presAssocID="{9BE2F7DB-ADC1-4D50-A06B-DCBF5C20D062}" presName="hierChild3" presStyleCnt="0"/>
      <dgm:spPr/>
    </dgm:pt>
  </dgm:ptLst>
  <dgm:cxnLst>
    <dgm:cxn modelId="{94BDB105-1EB4-4114-BAAC-412084E1BA88}" srcId="{0AC8FFF7-4A07-40D4-A7A9-269283D90C58}" destId="{9BE2F7DB-ADC1-4D50-A06B-DCBF5C20D062}" srcOrd="0" destOrd="0" parTransId="{5DF0420C-5340-47B1-9C50-6E708B3AE13E}" sibTransId="{D991FF90-C7E7-4691-BEF2-5ECDEF58A02C}"/>
    <dgm:cxn modelId="{69594F0F-3543-453E-80DA-43D220E9443D}" type="presOf" srcId="{5644C9F1-0418-440A-ADFB-0F3C6BFBE6A5}" destId="{6F57E6AC-497E-44AA-B6B1-1264069E3B53}" srcOrd="1" destOrd="0" presId="urn:microsoft.com/office/officeart/2008/layout/HalfCircleOrganizationChart"/>
    <dgm:cxn modelId="{CD7C6246-C825-45F5-8FA0-8B34ABFD7FCB}" type="presOf" srcId="{5644C9F1-0418-440A-ADFB-0F3C6BFBE6A5}" destId="{6039B24C-D126-4B28-B382-96370409C84D}" srcOrd="0" destOrd="0" presId="urn:microsoft.com/office/officeart/2008/layout/HalfCircleOrganizationChart"/>
    <dgm:cxn modelId="{A257B16D-EE54-47E2-A8CF-322E90EC66A7}" srcId="{9BE2F7DB-ADC1-4D50-A06B-DCBF5C20D062}" destId="{0712EB23-0263-4B29-A3DD-45F02DECE8F7}" srcOrd="1" destOrd="0" parTransId="{F0A795EC-F2C1-4024-BA7F-A67866E29BDA}" sibTransId="{F1571902-6C67-40AA-88D1-A0B5EC3F2761}"/>
    <dgm:cxn modelId="{7B53EA54-1827-4E60-A76F-8A7657F7A54A}" type="presOf" srcId="{F0A795EC-F2C1-4024-BA7F-A67866E29BDA}" destId="{923287B5-0B9B-4F08-92E6-F56493DD3C8C}" srcOrd="0" destOrd="0" presId="urn:microsoft.com/office/officeart/2008/layout/HalfCircleOrganizationChart"/>
    <dgm:cxn modelId="{7451C45A-2E1D-4B3C-B5DA-6795A4C1C2E3}" type="presOf" srcId="{0712EB23-0263-4B29-A3DD-45F02DECE8F7}" destId="{DA476E61-BC09-40A4-9B04-3F041C659428}" srcOrd="1" destOrd="0" presId="urn:microsoft.com/office/officeart/2008/layout/HalfCircleOrganizationChart"/>
    <dgm:cxn modelId="{4AF03390-7A09-4D5D-AB65-7B0A8C135E7B}" type="presOf" srcId="{44294F2B-D055-44D9-BAD3-7C37F62464A6}" destId="{1DD85710-DCC7-44B5-B3A4-067418720C3D}" srcOrd="0" destOrd="0" presId="urn:microsoft.com/office/officeart/2008/layout/HalfCircleOrganizationChart"/>
    <dgm:cxn modelId="{3BC2EC97-9AE1-4B7A-BBCF-8116CED556E9}" srcId="{9BE2F7DB-ADC1-4D50-A06B-DCBF5C20D062}" destId="{5644C9F1-0418-440A-ADFB-0F3C6BFBE6A5}" srcOrd="0" destOrd="0" parTransId="{44294F2B-D055-44D9-BAD3-7C37F62464A6}" sibTransId="{F8C32393-443A-4B19-B482-D1A28F723125}"/>
    <dgm:cxn modelId="{549BF0A8-A85E-432F-9971-566D9924022D}" type="presOf" srcId="{0712EB23-0263-4B29-A3DD-45F02DECE8F7}" destId="{268E53F6-BC4C-4364-8A57-FB63E2BDB781}" srcOrd="0" destOrd="0" presId="urn:microsoft.com/office/officeart/2008/layout/HalfCircleOrganizationChart"/>
    <dgm:cxn modelId="{C67E18D8-113B-45A4-B0BD-B23B68D2AB28}" type="presOf" srcId="{0AC8FFF7-4A07-40D4-A7A9-269283D90C58}" destId="{D08FB600-510F-4245-9817-237151AC1FDB}" srcOrd="0" destOrd="0" presId="urn:microsoft.com/office/officeart/2008/layout/HalfCircleOrganizationChart"/>
    <dgm:cxn modelId="{D84F21DB-A761-4038-84B8-D1F1BAA1CB6D}" type="presOf" srcId="{9BE2F7DB-ADC1-4D50-A06B-DCBF5C20D062}" destId="{80373365-EB57-4022-938E-4497A4DDBDEE}" srcOrd="1" destOrd="0" presId="urn:microsoft.com/office/officeart/2008/layout/HalfCircleOrganizationChart"/>
    <dgm:cxn modelId="{F6B74AE4-89D1-4D0A-89C0-E578CBF79F85}" type="presOf" srcId="{9BE2F7DB-ADC1-4D50-A06B-DCBF5C20D062}" destId="{43DCA29E-3C59-48D4-9264-37E720ACBD23}" srcOrd="0" destOrd="0" presId="urn:microsoft.com/office/officeart/2008/layout/HalfCircleOrganizationChart"/>
    <dgm:cxn modelId="{2DB8A6E4-B2AA-425A-9C13-FDA2B27177F6}" type="presParOf" srcId="{D08FB600-510F-4245-9817-237151AC1FDB}" destId="{9A98BD8C-84E2-4D2F-B571-A31B2E3EDA8C}" srcOrd="0" destOrd="0" presId="urn:microsoft.com/office/officeart/2008/layout/HalfCircleOrganizationChart"/>
    <dgm:cxn modelId="{377B611E-17DB-42A9-9DD5-03311C807A7F}" type="presParOf" srcId="{9A98BD8C-84E2-4D2F-B571-A31B2E3EDA8C}" destId="{6A1B3145-17D0-41DE-99A3-1C37E9BB16F6}" srcOrd="0" destOrd="0" presId="urn:microsoft.com/office/officeart/2008/layout/HalfCircleOrganizationChart"/>
    <dgm:cxn modelId="{3BB13372-5F6E-4E94-947C-5FBAA62B2FE0}" type="presParOf" srcId="{6A1B3145-17D0-41DE-99A3-1C37E9BB16F6}" destId="{43DCA29E-3C59-48D4-9264-37E720ACBD23}" srcOrd="0" destOrd="0" presId="urn:microsoft.com/office/officeart/2008/layout/HalfCircleOrganizationChart"/>
    <dgm:cxn modelId="{E3471F15-6614-4401-829C-86211358F57B}" type="presParOf" srcId="{6A1B3145-17D0-41DE-99A3-1C37E9BB16F6}" destId="{2718DE90-5D35-4391-A824-94D5AD632711}" srcOrd="1" destOrd="0" presId="urn:microsoft.com/office/officeart/2008/layout/HalfCircleOrganizationChart"/>
    <dgm:cxn modelId="{54FB4DF2-2690-4F13-91B2-E37FDD9D2CAA}" type="presParOf" srcId="{6A1B3145-17D0-41DE-99A3-1C37E9BB16F6}" destId="{CDA01B03-9A00-4186-804F-32E31B02F40C}" srcOrd="2" destOrd="0" presId="urn:microsoft.com/office/officeart/2008/layout/HalfCircleOrganizationChart"/>
    <dgm:cxn modelId="{CED5A233-46C1-4F50-94EC-93CA5E5392F2}" type="presParOf" srcId="{6A1B3145-17D0-41DE-99A3-1C37E9BB16F6}" destId="{80373365-EB57-4022-938E-4497A4DDBDEE}" srcOrd="3" destOrd="0" presId="urn:microsoft.com/office/officeart/2008/layout/HalfCircleOrganizationChart"/>
    <dgm:cxn modelId="{2E7BFC9C-472F-4656-89E3-D4EEC4FB49B6}" type="presParOf" srcId="{9A98BD8C-84E2-4D2F-B571-A31B2E3EDA8C}" destId="{6BE40798-C3FE-4D69-83EC-90A36581BDDD}" srcOrd="1" destOrd="0" presId="urn:microsoft.com/office/officeart/2008/layout/HalfCircleOrganizationChart"/>
    <dgm:cxn modelId="{33E62CDE-BE68-4A71-A98D-72BB605275E5}" type="presParOf" srcId="{6BE40798-C3FE-4D69-83EC-90A36581BDDD}" destId="{1DD85710-DCC7-44B5-B3A4-067418720C3D}" srcOrd="0" destOrd="0" presId="urn:microsoft.com/office/officeart/2008/layout/HalfCircleOrganizationChart"/>
    <dgm:cxn modelId="{23F4F7CE-01AD-46CC-A110-231CF492067A}" type="presParOf" srcId="{6BE40798-C3FE-4D69-83EC-90A36581BDDD}" destId="{F1D41DE3-1434-4CA1-BFE2-D208AFB5D871}" srcOrd="1" destOrd="0" presId="urn:microsoft.com/office/officeart/2008/layout/HalfCircleOrganizationChart"/>
    <dgm:cxn modelId="{C258A6D7-C420-48EC-A7B0-A5BF999A2740}" type="presParOf" srcId="{F1D41DE3-1434-4CA1-BFE2-D208AFB5D871}" destId="{A346E69C-0A01-4DC2-980D-442A1025C592}" srcOrd="0" destOrd="0" presId="urn:microsoft.com/office/officeart/2008/layout/HalfCircleOrganizationChart"/>
    <dgm:cxn modelId="{39F66D55-ED03-4C27-88C8-7F092D94BD1D}" type="presParOf" srcId="{A346E69C-0A01-4DC2-980D-442A1025C592}" destId="{6039B24C-D126-4B28-B382-96370409C84D}" srcOrd="0" destOrd="0" presId="urn:microsoft.com/office/officeart/2008/layout/HalfCircleOrganizationChart"/>
    <dgm:cxn modelId="{96FA9C63-75C5-4A7A-A05E-3523A68E78A0}" type="presParOf" srcId="{A346E69C-0A01-4DC2-980D-442A1025C592}" destId="{54FD8510-7FB6-48ED-8B48-C168E61D4C41}" srcOrd="1" destOrd="0" presId="urn:microsoft.com/office/officeart/2008/layout/HalfCircleOrganizationChart"/>
    <dgm:cxn modelId="{184019F2-BEE6-415D-8B2B-F4B796DEAB33}" type="presParOf" srcId="{A346E69C-0A01-4DC2-980D-442A1025C592}" destId="{65758974-B4BE-420C-B52C-144F86F04BB8}" srcOrd="2" destOrd="0" presId="urn:microsoft.com/office/officeart/2008/layout/HalfCircleOrganizationChart"/>
    <dgm:cxn modelId="{776E4A21-AF4C-4BA9-83DD-9C408FBE4F89}" type="presParOf" srcId="{A346E69C-0A01-4DC2-980D-442A1025C592}" destId="{6F57E6AC-497E-44AA-B6B1-1264069E3B53}" srcOrd="3" destOrd="0" presId="urn:microsoft.com/office/officeart/2008/layout/HalfCircleOrganizationChart"/>
    <dgm:cxn modelId="{E9052A1C-DDB7-4BC6-9C56-A9B7106EE108}" type="presParOf" srcId="{F1D41DE3-1434-4CA1-BFE2-D208AFB5D871}" destId="{657AFA4B-DDD8-4B5F-9541-A3F1D65CCAD4}" srcOrd="1" destOrd="0" presId="urn:microsoft.com/office/officeart/2008/layout/HalfCircleOrganizationChart"/>
    <dgm:cxn modelId="{BA06EBA0-B69E-49FC-8BC5-AB3CAF5C86C6}" type="presParOf" srcId="{F1D41DE3-1434-4CA1-BFE2-D208AFB5D871}" destId="{C91FB0EE-8019-4410-AEBF-77C9CE4D7538}" srcOrd="2" destOrd="0" presId="urn:microsoft.com/office/officeart/2008/layout/HalfCircleOrganizationChart"/>
    <dgm:cxn modelId="{00E3C82C-FCEF-4833-AF69-12777472EF47}" type="presParOf" srcId="{6BE40798-C3FE-4D69-83EC-90A36581BDDD}" destId="{923287B5-0B9B-4F08-92E6-F56493DD3C8C}" srcOrd="2" destOrd="0" presId="urn:microsoft.com/office/officeart/2008/layout/HalfCircleOrganizationChart"/>
    <dgm:cxn modelId="{696E7C12-5AC1-4702-8329-43B9E63C376B}" type="presParOf" srcId="{6BE40798-C3FE-4D69-83EC-90A36581BDDD}" destId="{2FF930EA-FDD6-4A8E-9E62-38B73CE86A96}" srcOrd="3" destOrd="0" presId="urn:microsoft.com/office/officeart/2008/layout/HalfCircleOrganizationChart"/>
    <dgm:cxn modelId="{868048E8-09E3-4AF6-9CD7-2FF0B0B74FF2}" type="presParOf" srcId="{2FF930EA-FDD6-4A8E-9E62-38B73CE86A96}" destId="{6378C115-B0DD-4CC4-B41B-B1C820A9C344}" srcOrd="0" destOrd="0" presId="urn:microsoft.com/office/officeart/2008/layout/HalfCircleOrganizationChart"/>
    <dgm:cxn modelId="{477B8AE6-D7B5-4694-A755-4CC538793370}" type="presParOf" srcId="{6378C115-B0DD-4CC4-B41B-B1C820A9C344}" destId="{268E53F6-BC4C-4364-8A57-FB63E2BDB781}" srcOrd="0" destOrd="0" presId="urn:microsoft.com/office/officeart/2008/layout/HalfCircleOrganizationChart"/>
    <dgm:cxn modelId="{86C24688-B4CE-4B12-A843-E145C90728DE}" type="presParOf" srcId="{6378C115-B0DD-4CC4-B41B-B1C820A9C344}" destId="{8A7EC484-6452-44CD-B64F-B2930096139C}" srcOrd="1" destOrd="0" presId="urn:microsoft.com/office/officeart/2008/layout/HalfCircleOrganizationChart"/>
    <dgm:cxn modelId="{5733CC42-B13B-4B54-B4BD-F545196054DA}" type="presParOf" srcId="{6378C115-B0DD-4CC4-B41B-B1C820A9C344}" destId="{74ECEAA4-F303-4F5C-8506-C522FD06060F}" srcOrd="2" destOrd="0" presId="urn:microsoft.com/office/officeart/2008/layout/HalfCircleOrganizationChart"/>
    <dgm:cxn modelId="{356F3EAA-B7B4-424E-91F6-BFD536E39123}" type="presParOf" srcId="{6378C115-B0DD-4CC4-B41B-B1C820A9C344}" destId="{DA476E61-BC09-40A4-9B04-3F041C659428}" srcOrd="3" destOrd="0" presId="urn:microsoft.com/office/officeart/2008/layout/HalfCircleOrganizationChart"/>
    <dgm:cxn modelId="{F40E0EC9-CEEB-499E-9FA4-90B5E77202AE}" type="presParOf" srcId="{2FF930EA-FDD6-4A8E-9E62-38B73CE86A96}" destId="{D9885DC7-FEFF-44CA-847B-26B1E62AE75E}" srcOrd="1" destOrd="0" presId="urn:microsoft.com/office/officeart/2008/layout/HalfCircleOrganizationChart"/>
    <dgm:cxn modelId="{EAAE01D9-303A-45D2-A0D5-61D49D4A7A47}" type="presParOf" srcId="{2FF930EA-FDD6-4A8E-9E62-38B73CE86A96}" destId="{4D1CB00E-4B53-449F-8C55-3867F6090A41}" srcOrd="2" destOrd="0" presId="urn:microsoft.com/office/officeart/2008/layout/HalfCircleOrganizationChart"/>
    <dgm:cxn modelId="{ACEAE07D-0409-45C0-A177-71E84DDA3F82}" type="presParOf" srcId="{9A98BD8C-84E2-4D2F-B571-A31B2E3EDA8C}" destId="{E26862CA-2418-4ED0-8DEB-69EBEFFAACDF}" srcOrd="2" destOrd="0" presId="urn:microsoft.com/office/officeart/2008/layout/HalfCircleOrganizationChart"/>
  </dgm:cxnLst>
  <dgm:bg>
    <a:solidFill>
      <a:schemeClr val="bg1">
        <a:lumMod val="8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BC5426-1EC3-4AB0-A5AA-187AA350FB26}" type="doc">
      <dgm:prSet loTypeId="urn:microsoft.com/office/officeart/2005/8/layout/default" loCatId="list" qsTypeId="urn:microsoft.com/office/officeart/2005/8/quickstyle/3d2" qsCatId="3D" csTypeId="urn:microsoft.com/office/officeart/2005/8/colors/accent3_4" csCatId="accent3" phldr="1"/>
      <dgm:spPr/>
      <dgm:t>
        <a:bodyPr/>
        <a:lstStyle/>
        <a:p>
          <a:endParaRPr lang="hu-HU"/>
        </a:p>
      </dgm:t>
    </dgm:pt>
    <dgm:pt modelId="{7A1D1FCA-29F8-49E5-AFDA-6C9B26687401}">
      <dgm:prSet phldrT="[Szöveg]" custT="1"/>
      <dgm:spPr/>
      <dgm:t>
        <a:bodyPr/>
        <a:lstStyle/>
        <a:p>
          <a:r>
            <a:rPr lang="hu-HU" sz="2400" b="1" dirty="0">
              <a:solidFill>
                <a:schemeClr val="tx1"/>
              </a:solidFill>
              <a:latin typeface="Verdana" panose="020B0604030504040204" pitchFamily="34" charset="0"/>
              <a:ea typeface="Verdana" panose="020B0604030504040204" pitchFamily="34" charset="0"/>
              <a:cs typeface="Times New Roman" pitchFamily="18" charset="0"/>
            </a:rPr>
            <a:t>Operatív iratkezelés </a:t>
          </a:r>
        </a:p>
      </dgm:t>
    </dgm:pt>
    <dgm:pt modelId="{37C4F1FD-D01B-4FA8-B1A9-3F7F52E7879B}" type="parTrans" cxnId="{FA5BBD12-6532-41BC-8C8B-C33F032AA55A}">
      <dgm:prSet/>
      <dgm:spPr/>
      <dgm:t>
        <a:bodyPr/>
        <a:lstStyle/>
        <a:p>
          <a:endParaRPr lang="hu-HU" sz="2400" b="1">
            <a:solidFill>
              <a:schemeClr val="tx1"/>
            </a:solidFill>
            <a:latin typeface="Times New Roman" pitchFamily="18" charset="0"/>
            <a:cs typeface="Times New Roman" pitchFamily="18" charset="0"/>
          </a:endParaRPr>
        </a:p>
      </dgm:t>
    </dgm:pt>
    <dgm:pt modelId="{AC3B6DEB-C46A-4E9E-8123-737DAD10EFF4}" type="sibTrans" cxnId="{FA5BBD12-6532-41BC-8C8B-C33F032AA55A}">
      <dgm:prSet/>
      <dgm:spPr/>
      <dgm:t>
        <a:bodyPr/>
        <a:lstStyle/>
        <a:p>
          <a:endParaRPr lang="hu-HU" sz="2400" b="1">
            <a:solidFill>
              <a:schemeClr val="tx1"/>
            </a:solidFill>
            <a:latin typeface="Times New Roman" pitchFamily="18" charset="0"/>
            <a:cs typeface="Times New Roman" pitchFamily="18" charset="0"/>
          </a:endParaRPr>
        </a:p>
      </dgm:t>
    </dgm:pt>
    <dgm:pt modelId="{413085C0-9C33-476F-8EF5-13414BC29931}">
      <dgm:prSet phldrT="[Szöveg]" custT="1"/>
      <dgm:spPr/>
      <dgm:t>
        <a:bodyPr/>
        <a:lstStyle/>
        <a:p>
          <a:r>
            <a:rPr lang="hu-HU" sz="2400" b="1">
              <a:solidFill>
                <a:schemeClr val="tx1"/>
              </a:solidFill>
              <a:latin typeface="Verdana" panose="020B0604030504040204" pitchFamily="34" charset="0"/>
              <a:ea typeface="Verdana" panose="020B0604030504040204" pitchFamily="34" charset="0"/>
              <a:cs typeface="Times New Roman" pitchFamily="18" charset="0"/>
            </a:rPr>
            <a:t>Archív iratkezelés</a:t>
          </a:r>
          <a:endParaRPr lang="hu-HU" sz="2400" b="1" dirty="0">
            <a:solidFill>
              <a:schemeClr val="tx1"/>
            </a:solidFill>
            <a:latin typeface="Verdana" panose="020B0604030504040204" pitchFamily="34" charset="0"/>
            <a:ea typeface="Verdana" panose="020B0604030504040204" pitchFamily="34" charset="0"/>
            <a:cs typeface="Times New Roman" pitchFamily="18" charset="0"/>
          </a:endParaRPr>
        </a:p>
      </dgm:t>
    </dgm:pt>
    <dgm:pt modelId="{C23BA265-9471-4309-ABD6-EA4A915FAF7C}" type="parTrans" cxnId="{AC44D534-54F7-412C-9687-14C48491E14C}">
      <dgm:prSet/>
      <dgm:spPr/>
      <dgm:t>
        <a:bodyPr/>
        <a:lstStyle/>
        <a:p>
          <a:endParaRPr lang="hu-HU" sz="2400" b="1">
            <a:solidFill>
              <a:schemeClr val="tx1"/>
            </a:solidFill>
            <a:latin typeface="Times New Roman" pitchFamily="18" charset="0"/>
            <a:cs typeface="Times New Roman" pitchFamily="18" charset="0"/>
          </a:endParaRPr>
        </a:p>
      </dgm:t>
    </dgm:pt>
    <dgm:pt modelId="{2FE3CC82-A164-4FC7-AE49-4A6A7B09094E}" type="sibTrans" cxnId="{AC44D534-54F7-412C-9687-14C48491E14C}">
      <dgm:prSet/>
      <dgm:spPr/>
      <dgm:t>
        <a:bodyPr/>
        <a:lstStyle/>
        <a:p>
          <a:endParaRPr lang="hu-HU" sz="2400" b="1">
            <a:solidFill>
              <a:schemeClr val="tx1"/>
            </a:solidFill>
            <a:latin typeface="Times New Roman" pitchFamily="18" charset="0"/>
            <a:cs typeface="Times New Roman" pitchFamily="18" charset="0"/>
          </a:endParaRPr>
        </a:p>
      </dgm:t>
    </dgm:pt>
    <dgm:pt modelId="{43430115-6546-4A86-A8CA-C309D031C48E}">
      <dgm:prSet phldrT="[Szöveg]" custT="1"/>
      <dgm:spPr/>
      <dgm:t>
        <a:bodyPr/>
        <a:lstStyle/>
        <a:p>
          <a:r>
            <a:rPr lang="hu-HU" sz="2400" b="1">
              <a:solidFill>
                <a:schemeClr val="tx1"/>
              </a:solidFill>
              <a:latin typeface="Verdana" panose="020B0604030504040204" pitchFamily="34" charset="0"/>
              <a:ea typeface="Verdana" panose="020B0604030504040204" pitchFamily="34" charset="0"/>
              <a:cs typeface="Times New Roman" pitchFamily="18" charset="0"/>
            </a:rPr>
            <a:t>Irat-előállítás</a:t>
          </a:r>
          <a:endParaRPr lang="hu-HU" sz="2400" b="1" dirty="0">
            <a:solidFill>
              <a:schemeClr val="tx1"/>
            </a:solidFill>
            <a:latin typeface="Verdana" panose="020B0604030504040204" pitchFamily="34" charset="0"/>
            <a:ea typeface="Verdana" panose="020B0604030504040204" pitchFamily="34" charset="0"/>
            <a:cs typeface="Times New Roman" pitchFamily="18" charset="0"/>
          </a:endParaRPr>
        </a:p>
      </dgm:t>
    </dgm:pt>
    <dgm:pt modelId="{4B9C1742-B254-4648-97D0-C9DACA264841}" type="parTrans" cxnId="{A557DD03-078E-409B-A9E1-950CAE5389CB}">
      <dgm:prSet/>
      <dgm:spPr/>
      <dgm:t>
        <a:bodyPr/>
        <a:lstStyle/>
        <a:p>
          <a:endParaRPr lang="hu-HU" sz="2400" b="1">
            <a:solidFill>
              <a:schemeClr val="tx1"/>
            </a:solidFill>
            <a:latin typeface="Times New Roman" pitchFamily="18" charset="0"/>
            <a:cs typeface="Times New Roman" pitchFamily="18" charset="0"/>
          </a:endParaRPr>
        </a:p>
      </dgm:t>
    </dgm:pt>
    <dgm:pt modelId="{1CA34FDE-3C96-46AC-91B8-3974CC06AD4A}" type="sibTrans" cxnId="{A557DD03-078E-409B-A9E1-950CAE5389CB}">
      <dgm:prSet/>
      <dgm:spPr/>
      <dgm:t>
        <a:bodyPr/>
        <a:lstStyle/>
        <a:p>
          <a:endParaRPr lang="hu-HU" sz="2400" b="1">
            <a:solidFill>
              <a:schemeClr val="tx1"/>
            </a:solidFill>
            <a:latin typeface="Times New Roman" pitchFamily="18" charset="0"/>
            <a:cs typeface="Times New Roman" pitchFamily="18" charset="0"/>
          </a:endParaRPr>
        </a:p>
      </dgm:t>
    </dgm:pt>
    <dgm:pt modelId="{1B34E5F4-66DD-455C-A999-B7E9B3D82ABD}">
      <dgm:prSet phldrT="[Szöveg]" custT="1"/>
      <dgm:spPr/>
      <dgm:t>
        <a:bodyPr/>
        <a:lstStyle/>
        <a:p>
          <a:r>
            <a:rPr lang="hu-HU" sz="2400" b="1">
              <a:solidFill>
                <a:schemeClr val="tx1"/>
              </a:solidFill>
              <a:latin typeface="Verdana" panose="020B0604030504040204" pitchFamily="34" charset="0"/>
              <a:ea typeface="Verdana" panose="020B0604030504040204" pitchFamily="34" charset="0"/>
              <a:cs typeface="Times New Roman" pitchFamily="18" charset="0"/>
            </a:rPr>
            <a:t>Általános adatkezelés</a:t>
          </a:r>
          <a:endParaRPr lang="hu-HU" sz="2400" b="1" dirty="0">
            <a:solidFill>
              <a:schemeClr val="tx1"/>
            </a:solidFill>
            <a:latin typeface="Verdana" panose="020B0604030504040204" pitchFamily="34" charset="0"/>
            <a:ea typeface="Verdana" panose="020B0604030504040204" pitchFamily="34" charset="0"/>
            <a:cs typeface="Times New Roman" pitchFamily="18" charset="0"/>
          </a:endParaRPr>
        </a:p>
      </dgm:t>
    </dgm:pt>
    <dgm:pt modelId="{53DB15E6-23A2-46D6-8F8E-E6FDEBA324BB}" type="parTrans" cxnId="{18722B56-BF79-4DA2-A89B-6388FD237ACA}">
      <dgm:prSet/>
      <dgm:spPr/>
      <dgm:t>
        <a:bodyPr/>
        <a:lstStyle/>
        <a:p>
          <a:endParaRPr lang="hu-HU" sz="2400" b="1">
            <a:solidFill>
              <a:schemeClr val="tx1"/>
            </a:solidFill>
            <a:latin typeface="Times New Roman" pitchFamily="18" charset="0"/>
            <a:cs typeface="Times New Roman" pitchFamily="18" charset="0"/>
          </a:endParaRPr>
        </a:p>
      </dgm:t>
    </dgm:pt>
    <dgm:pt modelId="{9497F87F-CD78-4B30-B7FA-35D7D1FEABE1}" type="sibTrans" cxnId="{18722B56-BF79-4DA2-A89B-6388FD237ACA}">
      <dgm:prSet/>
      <dgm:spPr/>
      <dgm:t>
        <a:bodyPr/>
        <a:lstStyle/>
        <a:p>
          <a:endParaRPr lang="hu-HU" sz="2400" b="1">
            <a:solidFill>
              <a:schemeClr val="tx1"/>
            </a:solidFill>
            <a:latin typeface="Times New Roman" pitchFamily="18" charset="0"/>
            <a:cs typeface="Times New Roman" pitchFamily="18" charset="0"/>
          </a:endParaRPr>
        </a:p>
      </dgm:t>
    </dgm:pt>
    <dgm:pt modelId="{98D84354-E5E7-47FE-A141-A7AFB24F3C9F}">
      <dgm:prSet phldrT="[Szöveg]" custT="1"/>
      <dgm:spPr/>
      <dgm:t>
        <a:bodyPr/>
        <a:lstStyle/>
        <a:p>
          <a:r>
            <a:rPr lang="hu-HU" sz="2400" b="1">
              <a:solidFill>
                <a:schemeClr val="tx1"/>
              </a:solidFill>
              <a:latin typeface="Verdana" panose="020B0604030504040204" pitchFamily="34" charset="0"/>
              <a:ea typeface="Verdana" panose="020B0604030504040204" pitchFamily="34" charset="0"/>
              <a:cs typeface="Times New Roman" pitchFamily="18" charset="0"/>
            </a:rPr>
            <a:t>Irodai kommunikáció, szemléltetés</a:t>
          </a:r>
          <a:endParaRPr lang="hu-HU" sz="2400" b="1" dirty="0">
            <a:solidFill>
              <a:schemeClr val="tx1"/>
            </a:solidFill>
            <a:latin typeface="Verdana" panose="020B0604030504040204" pitchFamily="34" charset="0"/>
            <a:ea typeface="Verdana" panose="020B0604030504040204" pitchFamily="34" charset="0"/>
            <a:cs typeface="Times New Roman" pitchFamily="18" charset="0"/>
          </a:endParaRPr>
        </a:p>
      </dgm:t>
    </dgm:pt>
    <dgm:pt modelId="{EE4FB041-CD2C-4FE9-9B53-FEF80DDFD723}" type="parTrans" cxnId="{CCA30328-1252-44DD-9259-6A9279F0CA7C}">
      <dgm:prSet/>
      <dgm:spPr/>
      <dgm:t>
        <a:bodyPr/>
        <a:lstStyle/>
        <a:p>
          <a:endParaRPr lang="hu-HU" sz="2400" b="1">
            <a:solidFill>
              <a:schemeClr val="tx1"/>
            </a:solidFill>
            <a:latin typeface="Times New Roman" pitchFamily="18" charset="0"/>
            <a:cs typeface="Times New Roman" pitchFamily="18" charset="0"/>
          </a:endParaRPr>
        </a:p>
      </dgm:t>
    </dgm:pt>
    <dgm:pt modelId="{A21C783A-1F8F-4780-9604-BBD4B167EE15}" type="sibTrans" cxnId="{CCA30328-1252-44DD-9259-6A9279F0CA7C}">
      <dgm:prSet/>
      <dgm:spPr/>
      <dgm:t>
        <a:bodyPr/>
        <a:lstStyle/>
        <a:p>
          <a:endParaRPr lang="hu-HU" sz="2400" b="1">
            <a:solidFill>
              <a:schemeClr val="tx1"/>
            </a:solidFill>
            <a:latin typeface="Times New Roman" pitchFamily="18" charset="0"/>
            <a:cs typeface="Times New Roman" pitchFamily="18" charset="0"/>
          </a:endParaRPr>
        </a:p>
      </dgm:t>
    </dgm:pt>
    <dgm:pt modelId="{2868B661-0B3E-403D-AD8C-55745776DC93}" type="pres">
      <dgm:prSet presAssocID="{86BC5426-1EC3-4AB0-A5AA-187AA350FB26}" presName="diagram" presStyleCnt="0">
        <dgm:presLayoutVars>
          <dgm:dir/>
          <dgm:resizeHandles val="exact"/>
        </dgm:presLayoutVars>
      </dgm:prSet>
      <dgm:spPr/>
    </dgm:pt>
    <dgm:pt modelId="{40DD7443-3012-4F95-BEDA-4D5076C5BD15}" type="pres">
      <dgm:prSet presAssocID="{7A1D1FCA-29F8-49E5-AFDA-6C9B26687401}" presName="node" presStyleLbl="node1" presStyleIdx="0" presStyleCnt="5" custLinFactNeighborX="-114" custLinFactNeighborY="-42455">
        <dgm:presLayoutVars>
          <dgm:bulletEnabled val="1"/>
        </dgm:presLayoutVars>
      </dgm:prSet>
      <dgm:spPr/>
    </dgm:pt>
    <dgm:pt modelId="{4F036912-20F8-4761-9082-8CA3A6F2FEC9}" type="pres">
      <dgm:prSet presAssocID="{AC3B6DEB-C46A-4E9E-8123-737DAD10EFF4}" presName="sibTrans" presStyleCnt="0"/>
      <dgm:spPr/>
    </dgm:pt>
    <dgm:pt modelId="{33F9AA75-B65D-4F0D-9A3C-9A9DC9B42FF5}" type="pres">
      <dgm:prSet presAssocID="{413085C0-9C33-476F-8EF5-13414BC29931}" presName="node" presStyleLbl="node1" presStyleIdx="1" presStyleCnt="5">
        <dgm:presLayoutVars>
          <dgm:bulletEnabled val="1"/>
        </dgm:presLayoutVars>
      </dgm:prSet>
      <dgm:spPr/>
    </dgm:pt>
    <dgm:pt modelId="{15C95188-0531-48F6-B454-C82D82766305}" type="pres">
      <dgm:prSet presAssocID="{2FE3CC82-A164-4FC7-AE49-4A6A7B09094E}" presName="sibTrans" presStyleCnt="0"/>
      <dgm:spPr/>
    </dgm:pt>
    <dgm:pt modelId="{EF5A6B2B-0C9C-4B5F-9A1E-21CA0F233E14}" type="pres">
      <dgm:prSet presAssocID="{43430115-6546-4A86-A8CA-C309D031C48E}" presName="node" presStyleLbl="node1" presStyleIdx="2" presStyleCnt="5" custScaleX="100000" custLinFactNeighborX="1339" custLinFactNeighborY="-372">
        <dgm:presLayoutVars>
          <dgm:bulletEnabled val="1"/>
        </dgm:presLayoutVars>
      </dgm:prSet>
      <dgm:spPr/>
    </dgm:pt>
    <dgm:pt modelId="{95E9362D-3752-4AB9-9ED1-746E1CC3C912}" type="pres">
      <dgm:prSet presAssocID="{1CA34FDE-3C96-46AC-91B8-3974CC06AD4A}" presName="sibTrans" presStyleCnt="0"/>
      <dgm:spPr/>
    </dgm:pt>
    <dgm:pt modelId="{7C163CE7-0354-4A97-9082-E28705480629}" type="pres">
      <dgm:prSet presAssocID="{1B34E5F4-66DD-455C-A999-B7E9B3D82ABD}" presName="node" presStyleLbl="node1" presStyleIdx="3" presStyleCnt="5" custLinFactNeighborX="53545" custLinFactNeighborY="1704">
        <dgm:presLayoutVars>
          <dgm:bulletEnabled val="1"/>
        </dgm:presLayoutVars>
      </dgm:prSet>
      <dgm:spPr/>
    </dgm:pt>
    <dgm:pt modelId="{3E64B17F-26A3-413B-9F72-64E7089B835B}" type="pres">
      <dgm:prSet presAssocID="{9497F87F-CD78-4B30-B7FA-35D7D1FEABE1}" presName="sibTrans" presStyleCnt="0"/>
      <dgm:spPr/>
    </dgm:pt>
    <dgm:pt modelId="{B9EFE1FC-B9FC-47EA-8E79-EE5187B7A2F3}" type="pres">
      <dgm:prSet presAssocID="{98D84354-E5E7-47FE-A141-A7AFB24F3C9F}" presName="node" presStyleLbl="node1" presStyleIdx="4" presStyleCnt="5" custLinFactNeighborX="53537" custLinFactNeighborY="1563">
        <dgm:presLayoutVars>
          <dgm:bulletEnabled val="1"/>
        </dgm:presLayoutVars>
      </dgm:prSet>
      <dgm:spPr/>
    </dgm:pt>
  </dgm:ptLst>
  <dgm:cxnLst>
    <dgm:cxn modelId="{A557DD03-078E-409B-A9E1-950CAE5389CB}" srcId="{86BC5426-1EC3-4AB0-A5AA-187AA350FB26}" destId="{43430115-6546-4A86-A8CA-C309D031C48E}" srcOrd="2" destOrd="0" parTransId="{4B9C1742-B254-4648-97D0-C9DACA264841}" sibTransId="{1CA34FDE-3C96-46AC-91B8-3974CC06AD4A}"/>
    <dgm:cxn modelId="{FA5BBD12-6532-41BC-8C8B-C33F032AA55A}" srcId="{86BC5426-1EC3-4AB0-A5AA-187AA350FB26}" destId="{7A1D1FCA-29F8-49E5-AFDA-6C9B26687401}" srcOrd="0" destOrd="0" parTransId="{37C4F1FD-D01B-4FA8-B1A9-3F7F52E7879B}" sibTransId="{AC3B6DEB-C46A-4E9E-8123-737DAD10EFF4}"/>
    <dgm:cxn modelId="{E1A2C01A-2F2A-4592-B90F-5ACE21C7214D}" type="presOf" srcId="{413085C0-9C33-476F-8EF5-13414BC29931}" destId="{33F9AA75-B65D-4F0D-9A3C-9A9DC9B42FF5}" srcOrd="0" destOrd="0" presId="urn:microsoft.com/office/officeart/2005/8/layout/default"/>
    <dgm:cxn modelId="{CCA30328-1252-44DD-9259-6A9279F0CA7C}" srcId="{86BC5426-1EC3-4AB0-A5AA-187AA350FB26}" destId="{98D84354-E5E7-47FE-A141-A7AFB24F3C9F}" srcOrd="4" destOrd="0" parTransId="{EE4FB041-CD2C-4FE9-9B53-FEF80DDFD723}" sibTransId="{A21C783A-1F8F-4780-9604-BBD4B167EE15}"/>
    <dgm:cxn modelId="{AC44D534-54F7-412C-9687-14C48491E14C}" srcId="{86BC5426-1EC3-4AB0-A5AA-187AA350FB26}" destId="{413085C0-9C33-476F-8EF5-13414BC29931}" srcOrd="1" destOrd="0" parTransId="{C23BA265-9471-4309-ABD6-EA4A915FAF7C}" sibTransId="{2FE3CC82-A164-4FC7-AE49-4A6A7B09094E}"/>
    <dgm:cxn modelId="{B4D72652-5B4A-494F-8666-6C5F2F1578C4}" type="presOf" srcId="{7A1D1FCA-29F8-49E5-AFDA-6C9B26687401}" destId="{40DD7443-3012-4F95-BEDA-4D5076C5BD15}" srcOrd="0" destOrd="0" presId="urn:microsoft.com/office/officeart/2005/8/layout/default"/>
    <dgm:cxn modelId="{18722B56-BF79-4DA2-A89B-6388FD237ACA}" srcId="{86BC5426-1EC3-4AB0-A5AA-187AA350FB26}" destId="{1B34E5F4-66DD-455C-A999-B7E9B3D82ABD}" srcOrd="3" destOrd="0" parTransId="{53DB15E6-23A2-46D6-8F8E-E6FDEBA324BB}" sibTransId="{9497F87F-CD78-4B30-B7FA-35D7D1FEABE1}"/>
    <dgm:cxn modelId="{4CCA5882-2175-4C83-A95C-B3699992CEEA}" type="presOf" srcId="{43430115-6546-4A86-A8CA-C309D031C48E}" destId="{EF5A6B2B-0C9C-4B5F-9A1E-21CA0F233E14}" srcOrd="0" destOrd="0" presId="urn:microsoft.com/office/officeart/2005/8/layout/default"/>
    <dgm:cxn modelId="{642B1088-CBD0-4713-94DB-3BA3AC11F1E7}" type="presOf" srcId="{98D84354-E5E7-47FE-A141-A7AFB24F3C9F}" destId="{B9EFE1FC-B9FC-47EA-8E79-EE5187B7A2F3}" srcOrd="0" destOrd="0" presId="urn:microsoft.com/office/officeart/2005/8/layout/default"/>
    <dgm:cxn modelId="{25A813CF-EEFD-4300-8110-E2348E23E462}" type="presOf" srcId="{1B34E5F4-66DD-455C-A999-B7E9B3D82ABD}" destId="{7C163CE7-0354-4A97-9082-E28705480629}" srcOrd="0" destOrd="0" presId="urn:microsoft.com/office/officeart/2005/8/layout/default"/>
    <dgm:cxn modelId="{BE1B03F0-32C2-4480-8923-C2DFD1083CFE}" type="presOf" srcId="{86BC5426-1EC3-4AB0-A5AA-187AA350FB26}" destId="{2868B661-0B3E-403D-AD8C-55745776DC93}" srcOrd="0" destOrd="0" presId="urn:microsoft.com/office/officeart/2005/8/layout/default"/>
    <dgm:cxn modelId="{C344C485-0019-4A1C-87F5-1F3392E1463D}" type="presParOf" srcId="{2868B661-0B3E-403D-AD8C-55745776DC93}" destId="{40DD7443-3012-4F95-BEDA-4D5076C5BD15}" srcOrd="0" destOrd="0" presId="urn:microsoft.com/office/officeart/2005/8/layout/default"/>
    <dgm:cxn modelId="{32C66F78-5A19-4E24-9870-D6ABCFC8C47D}" type="presParOf" srcId="{2868B661-0B3E-403D-AD8C-55745776DC93}" destId="{4F036912-20F8-4761-9082-8CA3A6F2FEC9}" srcOrd="1" destOrd="0" presId="urn:microsoft.com/office/officeart/2005/8/layout/default"/>
    <dgm:cxn modelId="{B5C3AFA0-1CCC-46AD-B5A4-15A6C7AD29CC}" type="presParOf" srcId="{2868B661-0B3E-403D-AD8C-55745776DC93}" destId="{33F9AA75-B65D-4F0D-9A3C-9A9DC9B42FF5}" srcOrd="2" destOrd="0" presId="urn:microsoft.com/office/officeart/2005/8/layout/default"/>
    <dgm:cxn modelId="{A52CDD59-45CE-43A3-86E9-49A385C644FD}" type="presParOf" srcId="{2868B661-0B3E-403D-AD8C-55745776DC93}" destId="{15C95188-0531-48F6-B454-C82D82766305}" srcOrd="3" destOrd="0" presId="urn:microsoft.com/office/officeart/2005/8/layout/default"/>
    <dgm:cxn modelId="{053B27FC-FDD2-4F43-8743-BFA3F49D4669}" type="presParOf" srcId="{2868B661-0B3E-403D-AD8C-55745776DC93}" destId="{EF5A6B2B-0C9C-4B5F-9A1E-21CA0F233E14}" srcOrd="4" destOrd="0" presId="urn:microsoft.com/office/officeart/2005/8/layout/default"/>
    <dgm:cxn modelId="{147C6292-3618-457D-AC0B-A19A49CCCBD2}" type="presParOf" srcId="{2868B661-0B3E-403D-AD8C-55745776DC93}" destId="{95E9362D-3752-4AB9-9ED1-746E1CC3C912}" srcOrd="5" destOrd="0" presId="urn:microsoft.com/office/officeart/2005/8/layout/default"/>
    <dgm:cxn modelId="{06B455DA-1D23-4960-8404-E848D7D4D999}" type="presParOf" srcId="{2868B661-0B3E-403D-AD8C-55745776DC93}" destId="{7C163CE7-0354-4A97-9082-E28705480629}" srcOrd="6" destOrd="0" presId="urn:microsoft.com/office/officeart/2005/8/layout/default"/>
    <dgm:cxn modelId="{02D4D4AA-8B20-4735-8735-753FF5DC6DFE}" type="presParOf" srcId="{2868B661-0B3E-403D-AD8C-55745776DC93}" destId="{3E64B17F-26A3-413B-9F72-64E7089B835B}" srcOrd="7" destOrd="0" presId="urn:microsoft.com/office/officeart/2005/8/layout/default"/>
    <dgm:cxn modelId="{59E5AAE9-101A-4BF0-9766-A7AF6A00BB73}" type="presParOf" srcId="{2868B661-0B3E-403D-AD8C-55745776DC93}" destId="{B9EFE1FC-B9FC-47EA-8E79-EE5187B7A2F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E886CD-4752-4557-8E01-E018DD888D52}"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hu-HU"/>
        </a:p>
      </dgm:t>
    </dgm:pt>
    <dgm:pt modelId="{3275817C-7519-4D75-B64F-7BA2601F469A}">
      <dgm:prSet custT="1"/>
      <dgm:spPr>
        <a:solidFill>
          <a:schemeClr val="accent2">
            <a:lumMod val="50000"/>
          </a:schemeClr>
        </a:solidFill>
        <a:effectLst>
          <a:softEdge rad="63500"/>
        </a:effectLst>
      </dgm:spPr>
      <dgm:t>
        <a:bodyPr/>
        <a:lstStyle/>
        <a:p>
          <a:r>
            <a:rPr lang="hu-HU" sz="1400" b="1" dirty="0">
              <a:latin typeface="Verdana" panose="020B0604030504040204" pitchFamily="34" charset="0"/>
              <a:ea typeface="Verdana" panose="020B0604030504040204" pitchFamily="34" charset="0"/>
              <a:cs typeface="Times New Roman" pitchFamily="18" charset="0"/>
            </a:rPr>
            <a:t>azonosítható, fellelési helye és útja követhető, ellenőrizhető és visszakereshető legyen</a:t>
          </a:r>
        </a:p>
      </dgm:t>
    </dgm:pt>
    <dgm:pt modelId="{6166BBC1-8BF1-4CA9-A086-9D79813CA96C}" type="parTrans" cxnId="{373D261F-A108-4ACB-85F7-BF0A1DF387FE}">
      <dgm:prSet/>
      <dgm:spPr/>
      <dgm:t>
        <a:bodyPr/>
        <a:lstStyle/>
        <a:p>
          <a:endParaRPr lang="hu-HU" sz="1600" b="1">
            <a:solidFill>
              <a:schemeClr val="tx1"/>
            </a:solidFill>
            <a:latin typeface="Times New Roman" pitchFamily="18" charset="0"/>
            <a:cs typeface="Times New Roman" pitchFamily="18" charset="0"/>
          </a:endParaRPr>
        </a:p>
      </dgm:t>
    </dgm:pt>
    <dgm:pt modelId="{644BD0FA-5523-4E9F-B67C-E28745A5D855}" type="sibTrans" cxnId="{373D261F-A108-4ACB-85F7-BF0A1DF387FE}">
      <dgm:prSet/>
      <dgm:spPr/>
      <dgm:t>
        <a:bodyPr/>
        <a:lstStyle/>
        <a:p>
          <a:endParaRPr lang="hu-HU" sz="1600" b="1">
            <a:solidFill>
              <a:schemeClr val="tx1"/>
            </a:solidFill>
            <a:latin typeface="Times New Roman" pitchFamily="18" charset="0"/>
            <a:cs typeface="Times New Roman" pitchFamily="18" charset="0"/>
          </a:endParaRPr>
        </a:p>
      </dgm:t>
    </dgm:pt>
    <dgm:pt modelId="{5E79F929-6CC6-4251-B580-70092C51886C}">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u-HU" sz="1400" b="1" dirty="0">
              <a:solidFill>
                <a:schemeClr val="tx1"/>
              </a:solidFill>
              <a:latin typeface="Verdana" panose="020B0604030504040204" pitchFamily="34" charset="0"/>
              <a:ea typeface="Verdana" panose="020B0604030504040204" pitchFamily="34" charset="0"/>
              <a:cs typeface="Times New Roman" pitchFamily="18" charset="0"/>
            </a:rPr>
            <a:t>az ügyintézéshez, a döntések előkészítéséhez, a szervezet rendeltetésszerű működéséhez megfelelő támogatást biztosítson</a:t>
          </a:r>
        </a:p>
      </dgm:t>
    </dgm:pt>
    <dgm:pt modelId="{873AC32E-ED89-44D4-A247-AB1922DCAD2B}" type="parTrans" cxnId="{2912BC3C-3373-4128-9EBC-F5E702423CB3}">
      <dgm:prSet/>
      <dgm:spPr/>
      <dgm:t>
        <a:bodyPr/>
        <a:lstStyle/>
        <a:p>
          <a:endParaRPr lang="hu-HU" sz="1600" b="1">
            <a:solidFill>
              <a:schemeClr val="tx1"/>
            </a:solidFill>
            <a:latin typeface="Times New Roman" pitchFamily="18" charset="0"/>
            <a:cs typeface="Times New Roman" pitchFamily="18" charset="0"/>
          </a:endParaRPr>
        </a:p>
      </dgm:t>
    </dgm:pt>
    <dgm:pt modelId="{99D8339A-2639-4780-946C-ECC36EB8F28B}" type="sibTrans" cxnId="{2912BC3C-3373-4128-9EBC-F5E702423CB3}">
      <dgm:prSet/>
      <dgm:spPr/>
      <dgm:t>
        <a:bodyPr/>
        <a:lstStyle/>
        <a:p>
          <a:endParaRPr lang="hu-HU" sz="1600" b="1">
            <a:solidFill>
              <a:schemeClr val="tx1"/>
            </a:solidFill>
            <a:latin typeface="Times New Roman" pitchFamily="18" charset="0"/>
            <a:cs typeface="Times New Roman" pitchFamily="18" charset="0"/>
          </a:endParaRPr>
        </a:p>
      </dgm:t>
    </dgm:pt>
    <dgm:pt modelId="{165A340B-E3AC-48E8-9985-E49537C5BF3F}">
      <dgm:prSet custT="1"/>
      <dgm:spPr>
        <a:solidFill>
          <a:schemeClr val="accent6">
            <a:lumMod val="50000"/>
          </a:schemeClr>
        </a:solidFill>
      </dgm:spPr>
      <dgm:t>
        <a:bodyPr/>
        <a:lstStyle/>
        <a:p>
          <a:r>
            <a:rPr lang="hu-HU" sz="1400" b="1" dirty="0">
              <a:latin typeface="Verdana" panose="020B0604030504040204" pitchFamily="34" charset="0"/>
              <a:ea typeface="Verdana" panose="020B0604030504040204" pitchFamily="34" charset="0"/>
              <a:cs typeface="Times New Roman" pitchFamily="18" charset="0"/>
            </a:rPr>
            <a:t>kezeléséért fennálló személyi felelősség egyértelműen megállapítható legyen</a:t>
          </a:r>
        </a:p>
      </dgm:t>
    </dgm:pt>
    <dgm:pt modelId="{C6D2F4A5-6FEE-4AB6-9F77-2C6259625616}" type="parTrans" cxnId="{C2E409F7-0E78-4B82-8952-3F128B096B78}">
      <dgm:prSet/>
      <dgm:spPr/>
      <dgm:t>
        <a:bodyPr/>
        <a:lstStyle/>
        <a:p>
          <a:endParaRPr lang="hu-HU" sz="1600" b="1">
            <a:solidFill>
              <a:schemeClr val="tx1"/>
            </a:solidFill>
            <a:latin typeface="Times New Roman" pitchFamily="18" charset="0"/>
            <a:cs typeface="Times New Roman" pitchFamily="18" charset="0"/>
          </a:endParaRPr>
        </a:p>
      </dgm:t>
    </dgm:pt>
    <dgm:pt modelId="{8036955F-CC60-4062-818C-77876F000EB7}" type="sibTrans" cxnId="{C2E409F7-0E78-4B82-8952-3F128B096B78}">
      <dgm:prSet/>
      <dgm:spPr/>
      <dgm:t>
        <a:bodyPr/>
        <a:lstStyle/>
        <a:p>
          <a:endParaRPr lang="hu-HU" sz="1600" b="1">
            <a:solidFill>
              <a:schemeClr val="tx1"/>
            </a:solidFill>
            <a:latin typeface="Times New Roman" pitchFamily="18" charset="0"/>
            <a:cs typeface="Times New Roman" pitchFamily="18" charset="0"/>
          </a:endParaRPr>
        </a:p>
      </dgm:t>
    </dgm:pt>
    <dgm:pt modelId="{E0D8F8F0-AA48-44D5-8359-6D824B373819}">
      <dgm:prSet custT="1"/>
      <dgm:spPr>
        <a:solidFill>
          <a:schemeClr val="accent2">
            <a:lumMod val="20000"/>
            <a:lumOff val="80000"/>
          </a:schemeClr>
        </a:solidFill>
      </dgm:spPr>
      <dgm:t>
        <a:bodyPr/>
        <a:lstStyle/>
        <a:p>
          <a:r>
            <a:rPr lang="hu-HU" sz="1400" b="1" dirty="0">
              <a:solidFill>
                <a:schemeClr val="tx1"/>
              </a:solidFill>
              <a:latin typeface="Verdana" panose="020B0604030504040204" pitchFamily="34" charset="0"/>
              <a:ea typeface="Verdana" panose="020B0604030504040204" pitchFamily="34" charset="0"/>
              <a:cs typeface="Times New Roman" pitchFamily="18" charset="0"/>
            </a:rPr>
            <a:t>szakszerű kezeléséhez, nyilvántartásához, kézbesítéséhez, védelméhez a megfelelő feltételek biztosítva legyenek</a:t>
          </a:r>
        </a:p>
      </dgm:t>
    </dgm:pt>
    <dgm:pt modelId="{44BD9295-1BD7-494B-9BE9-587B6285C555}" type="parTrans" cxnId="{9D6930C4-CEA3-46A3-B42A-DF3A81423E7D}">
      <dgm:prSet/>
      <dgm:spPr/>
      <dgm:t>
        <a:bodyPr/>
        <a:lstStyle/>
        <a:p>
          <a:endParaRPr lang="hu-HU" sz="1600" b="1">
            <a:solidFill>
              <a:schemeClr val="tx1"/>
            </a:solidFill>
            <a:latin typeface="Times New Roman" pitchFamily="18" charset="0"/>
            <a:cs typeface="Times New Roman" pitchFamily="18" charset="0"/>
          </a:endParaRPr>
        </a:p>
      </dgm:t>
    </dgm:pt>
    <dgm:pt modelId="{0A7823B5-BED5-4737-9518-C1B06C275AE8}" type="sibTrans" cxnId="{9D6930C4-CEA3-46A3-B42A-DF3A81423E7D}">
      <dgm:prSet/>
      <dgm:spPr/>
      <dgm:t>
        <a:bodyPr/>
        <a:lstStyle/>
        <a:p>
          <a:endParaRPr lang="hu-HU" sz="1600" b="1">
            <a:solidFill>
              <a:schemeClr val="tx1"/>
            </a:solidFill>
            <a:latin typeface="Times New Roman" pitchFamily="18" charset="0"/>
            <a:cs typeface="Times New Roman" pitchFamily="18" charset="0"/>
          </a:endParaRPr>
        </a:p>
      </dgm:t>
    </dgm:pt>
    <dgm:pt modelId="{B36CD1B3-209D-44E5-938F-5E2C92A604E2}">
      <dgm:prSet custT="1"/>
      <dgm:spPr>
        <a:solidFill>
          <a:srgbClr val="C00000"/>
        </a:solidFill>
        <a:ln>
          <a:solidFill>
            <a:srgbClr val="C00000"/>
          </a:solidFill>
        </a:ln>
      </dgm:spPr>
      <dgm:t>
        <a:bodyPr/>
        <a:lstStyle/>
        <a:p>
          <a:pPr algn="ctr"/>
          <a:r>
            <a:rPr lang="hu-HU" sz="1400" b="1" dirty="0">
              <a:latin typeface="Verdana" panose="020B0604030504040204" pitchFamily="34" charset="0"/>
              <a:ea typeface="Verdana" panose="020B0604030504040204" pitchFamily="34" charset="0"/>
              <a:cs typeface="Times New Roman" pitchFamily="18" charset="0"/>
            </a:rPr>
            <a:t>IRAT</a:t>
          </a:r>
        </a:p>
      </dgm:t>
    </dgm:pt>
    <dgm:pt modelId="{A1F424B9-40C0-4635-90C5-0F6BCB07FE66}" type="parTrans" cxnId="{97DDFD1B-1C24-4659-97F2-810154FC392E}">
      <dgm:prSet/>
      <dgm:spPr/>
      <dgm:t>
        <a:bodyPr/>
        <a:lstStyle/>
        <a:p>
          <a:endParaRPr lang="hu-HU" sz="1600" b="1">
            <a:solidFill>
              <a:schemeClr val="tx1"/>
            </a:solidFill>
            <a:latin typeface="Times New Roman" pitchFamily="18" charset="0"/>
            <a:cs typeface="Times New Roman" pitchFamily="18" charset="0"/>
          </a:endParaRPr>
        </a:p>
      </dgm:t>
    </dgm:pt>
    <dgm:pt modelId="{B260A0DE-A196-499C-991B-E77B88E6D572}" type="sibTrans" cxnId="{97DDFD1B-1C24-4659-97F2-810154FC392E}">
      <dgm:prSet/>
      <dgm:spPr/>
      <dgm:t>
        <a:bodyPr/>
        <a:lstStyle/>
        <a:p>
          <a:endParaRPr lang="hu-HU" sz="1600" b="1">
            <a:solidFill>
              <a:schemeClr val="tx1"/>
            </a:solidFill>
            <a:latin typeface="Times New Roman" pitchFamily="18" charset="0"/>
            <a:cs typeface="Times New Roman" pitchFamily="18" charset="0"/>
          </a:endParaRPr>
        </a:p>
      </dgm:t>
    </dgm:pt>
    <dgm:pt modelId="{DCDCE95B-D92E-41DC-A9D3-C692E029998D}">
      <dgm:prSet custT="1"/>
      <dgm:spPr>
        <a:solidFill>
          <a:schemeClr val="accent2">
            <a:lumMod val="20000"/>
            <a:lumOff val="8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u-HU" sz="1400" b="1" dirty="0">
              <a:solidFill>
                <a:schemeClr val="tx1"/>
              </a:solidFill>
              <a:latin typeface="Verdana" panose="020B0604030504040204" pitchFamily="34" charset="0"/>
              <a:ea typeface="Verdana" panose="020B0604030504040204" pitchFamily="34" charset="0"/>
              <a:cs typeface="Times New Roman" pitchFamily="18" charset="0"/>
            </a:rPr>
            <a:t>rendszeres selejtezésének elvégzésével az irattári iratanyag felesleges felhalmozódása megelőzhető, a maradandó értékű iratok megőrzése biztosított legyen</a:t>
          </a:r>
        </a:p>
      </dgm:t>
    </dgm:pt>
    <dgm:pt modelId="{B89B4E09-4479-40A2-B1AD-3531741F430C}" type="parTrans" cxnId="{09851A62-2CA2-43F8-8E38-4C8D4901487C}">
      <dgm:prSet/>
      <dgm:spPr/>
      <dgm:t>
        <a:bodyPr/>
        <a:lstStyle/>
        <a:p>
          <a:endParaRPr lang="hu-HU" sz="1600" b="1">
            <a:solidFill>
              <a:schemeClr val="tx1"/>
            </a:solidFill>
            <a:latin typeface="Times New Roman" pitchFamily="18" charset="0"/>
            <a:cs typeface="Times New Roman" pitchFamily="18" charset="0"/>
          </a:endParaRPr>
        </a:p>
      </dgm:t>
    </dgm:pt>
    <dgm:pt modelId="{B34688BD-22E0-4292-A3D1-762D56762753}" type="sibTrans" cxnId="{09851A62-2CA2-43F8-8E38-4C8D4901487C}">
      <dgm:prSet/>
      <dgm:spPr/>
      <dgm:t>
        <a:bodyPr/>
        <a:lstStyle/>
        <a:p>
          <a:endParaRPr lang="hu-HU" sz="1600" b="1">
            <a:solidFill>
              <a:schemeClr val="tx1"/>
            </a:solidFill>
            <a:latin typeface="Times New Roman" pitchFamily="18" charset="0"/>
            <a:cs typeface="Times New Roman" pitchFamily="18" charset="0"/>
          </a:endParaRPr>
        </a:p>
      </dgm:t>
    </dgm:pt>
    <dgm:pt modelId="{04C6C019-4BC3-4260-ABA5-C380C98CAE22}">
      <dgm:prSet custT="1"/>
      <dgm:spPr/>
      <dgm:t>
        <a:bodyPr/>
        <a:lstStyle/>
        <a:p>
          <a:r>
            <a:rPr lang="hu-HU" sz="1400" b="1" dirty="0">
              <a:solidFill>
                <a:schemeClr val="tx1"/>
              </a:solidFill>
              <a:latin typeface="Verdana" panose="020B0604030504040204" pitchFamily="34" charset="0"/>
              <a:ea typeface="Verdana" panose="020B0604030504040204" pitchFamily="34" charset="0"/>
              <a:cs typeface="Times New Roman" pitchFamily="18" charset="0"/>
            </a:rPr>
            <a:t>az iratok megváltoztathatatlansága </a:t>
          </a:r>
        </a:p>
        <a:p>
          <a:r>
            <a:rPr lang="hu-HU" sz="1400" b="1" dirty="0">
              <a:solidFill>
                <a:schemeClr val="tx1"/>
              </a:solidFill>
              <a:latin typeface="Verdana" panose="020B0604030504040204" pitchFamily="34" charset="0"/>
              <a:ea typeface="Verdana" panose="020B0604030504040204" pitchFamily="34" charset="0"/>
              <a:cs typeface="Times New Roman" pitchFamily="18" charset="0"/>
            </a:rPr>
            <a:t>biztosítva legyen</a:t>
          </a:r>
        </a:p>
      </dgm:t>
    </dgm:pt>
    <dgm:pt modelId="{B6156C9E-F650-4E05-B43C-F3206E1DBF3B}" type="parTrans" cxnId="{FD6001B2-0DA0-4609-9DFA-8AF1368A9E4D}">
      <dgm:prSet/>
      <dgm:spPr/>
      <dgm:t>
        <a:bodyPr/>
        <a:lstStyle/>
        <a:p>
          <a:endParaRPr lang="hu-HU" sz="1600" b="1">
            <a:solidFill>
              <a:schemeClr val="tx1"/>
            </a:solidFill>
          </a:endParaRPr>
        </a:p>
      </dgm:t>
    </dgm:pt>
    <dgm:pt modelId="{9E034B70-B4B3-449C-A934-85A7C65FAC96}" type="sibTrans" cxnId="{FD6001B2-0DA0-4609-9DFA-8AF1368A9E4D}">
      <dgm:prSet/>
      <dgm:spPr/>
      <dgm:t>
        <a:bodyPr/>
        <a:lstStyle/>
        <a:p>
          <a:endParaRPr lang="hu-HU" sz="1600" b="1">
            <a:solidFill>
              <a:schemeClr val="tx1"/>
            </a:solidFill>
          </a:endParaRPr>
        </a:p>
      </dgm:t>
    </dgm:pt>
    <dgm:pt modelId="{778BAE8F-4892-4491-86E1-1A03B8A10532}">
      <dgm:prSet custT="1"/>
      <dgm:spPr>
        <a:solidFill>
          <a:schemeClr val="bg1"/>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u-HU" sz="1400" b="1" dirty="0">
              <a:solidFill>
                <a:schemeClr val="tx1"/>
              </a:solidFill>
              <a:latin typeface="Verdana" panose="020B0604030504040204" pitchFamily="34" charset="0"/>
              <a:ea typeface="Verdana" panose="020B0604030504040204" pitchFamily="34" charset="0"/>
              <a:cs typeface="Times New Roman" pitchFamily="18" charset="0"/>
            </a:rPr>
            <a:t>tartalma csak az arra jogosult számára </a:t>
          </a:r>
        </a:p>
        <a:p>
          <a:pPr marL="0" marR="0" indent="0" defTabSz="914400" eaLnBrk="1" fontAlgn="auto" latinLnBrk="0" hangingPunct="1">
            <a:lnSpc>
              <a:spcPct val="100000"/>
            </a:lnSpc>
            <a:spcBef>
              <a:spcPts val="0"/>
            </a:spcBef>
            <a:spcAft>
              <a:spcPts val="0"/>
            </a:spcAft>
            <a:buClrTx/>
            <a:buSzTx/>
            <a:buFontTx/>
            <a:buNone/>
            <a:tabLst/>
            <a:defRPr/>
          </a:pPr>
          <a:r>
            <a:rPr lang="hu-HU" sz="1400" b="1" dirty="0">
              <a:solidFill>
                <a:schemeClr val="tx1"/>
              </a:solidFill>
              <a:latin typeface="Verdana" panose="020B0604030504040204" pitchFamily="34" charset="0"/>
              <a:ea typeface="Verdana" panose="020B0604030504040204" pitchFamily="34" charset="0"/>
              <a:cs typeface="Times New Roman" pitchFamily="18" charset="0"/>
            </a:rPr>
            <a:t>legyen megismerhető</a:t>
          </a:r>
          <a:endParaRPr lang="hu-HU" sz="1400" dirty="0">
            <a:latin typeface="Verdana" panose="020B0604030504040204" pitchFamily="34" charset="0"/>
            <a:ea typeface="Verdana" panose="020B0604030504040204" pitchFamily="34" charset="0"/>
          </a:endParaRPr>
        </a:p>
      </dgm:t>
    </dgm:pt>
    <dgm:pt modelId="{D70236A1-22E7-4581-838C-FFE23EC2F855}" type="parTrans" cxnId="{40038B47-B17F-4B1C-AAD7-A15A6E133762}">
      <dgm:prSet/>
      <dgm:spPr/>
      <dgm:t>
        <a:bodyPr/>
        <a:lstStyle/>
        <a:p>
          <a:endParaRPr lang="hu-HU" sz="1600"/>
        </a:p>
      </dgm:t>
    </dgm:pt>
    <dgm:pt modelId="{902390D0-5ABF-4C03-B110-50EA2724229D}" type="sibTrans" cxnId="{40038B47-B17F-4B1C-AAD7-A15A6E133762}">
      <dgm:prSet/>
      <dgm:spPr/>
      <dgm:t>
        <a:bodyPr/>
        <a:lstStyle/>
        <a:p>
          <a:endParaRPr lang="hu-HU" sz="1600"/>
        </a:p>
      </dgm:t>
    </dgm:pt>
    <dgm:pt modelId="{72246E81-71D8-482F-8EEE-BC2930681E2C}" type="pres">
      <dgm:prSet presAssocID="{6AE886CD-4752-4557-8E01-E018DD888D52}" presName="diagram" presStyleCnt="0">
        <dgm:presLayoutVars>
          <dgm:dir/>
          <dgm:resizeHandles val="exact"/>
        </dgm:presLayoutVars>
      </dgm:prSet>
      <dgm:spPr/>
    </dgm:pt>
    <dgm:pt modelId="{DD74F469-5E83-4A8E-986C-714AFC0F6A73}" type="pres">
      <dgm:prSet presAssocID="{3275817C-7519-4D75-B64F-7BA2601F469A}" presName="node" presStyleLbl="node1" presStyleIdx="0" presStyleCnt="8" custScaleX="135656" custScaleY="145521" custLinFactNeighborX="-71" custLinFactNeighborY="-1251">
        <dgm:presLayoutVars>
          <dgm:bulletEnabled val="1"/>
        </dgm:presLayoutVars>
      </dgm:prSet>
      <dgm:spPr/>
    </dgm:pt>
    <dgm:pt modelId="{73038206-90E5-4884-92B5-A33C28D8098B}" type="pres">
      <dgm:prSet presAssocID="{644BD0FA-5523-4E9F-B67C-E28745A5D855}" presName="sibTrans" presStyleCnt="0"/>
      <dgm:spPr/>
    </dgm:pt>
    <dgm:pt modelId="{6F9CE3A3-C0D1-4DC7-987C-654FF7F6E726}" type="pres">
      <dgm:prSet presAssocID="{5E79F929-6CC6-4251-B580-70092C51886C}" presName="node" presStyleLbl="node1" presStyleIdx="1" presStyleCnt="8" custScaleX="170631" custScaleY="121847" custLinFactNeighborX="-1417" custLinFactNeighborY="-12378">
        <dgm:presLayoutVars>
          <dgm:bulletEnabled val="1"/>
        </dgm:presLayoutVars>
      </dgm:prSet>
      <dgm:spPr/>
    </dgm:pt>
    <dgm:pt modelId="{9287085C-F2A0-48B9-9C4B-84C869AB83F3}" type="pres">
      <dgm:prSet presAssocID="{99D8339A-2639-4780-946C-ECC36EB8F28B}" presName="sibTrans" presStyleCnt="0"/>
      <dgm:spPr/>
    </dgm:pt>
    <dgm:pt modelId="{66DF51E9-797E-4D12-B5A7-0EE29E725F14}" type="pres">
      <dgm:prSet presAssocID="{165A340B-E3AC-48E8-9985-E49537C5BF3F}" presName="node" presStyleLbl="node1" presStyleIdx="2" presStyleCnt="8" custScaleX="136885" custScaleY="154634" custLinFactNeighborX="1525" custLinFactNeighborY="2245">
        <dgm:presLayoutVars>
          <dgm:bulletEnabled val="1"/>
        </dgm:presLayoutVars>
      </dgm:prSet>
      <dgm:spPr/>
    </dgm:pt>
    <dgm:pt modelId="{60B1A4DE-2312-481C-AFCE-4B3A866E6252}" type="pres">
      <dgm:prSet presAssocID="{8036955F-CC60-4062-818C-77876F000EB7}" presName="sibTrans" presStyleCnt="0"/>
      <dgm:spPr/>
    </dgm:pt>
    <dgm:pt modelId="{5C3281EE-6427-437F-A31E-DEF31E9F903A}" type="pres">
      <dgm:prSet presAssocID="{E0D8F8F0-AA48-44D5-8359-6D824B373819}" presName="node" presStyleLbl="node1" presStyleIdx="3" presStyleCnt="8" custScaleX="140835" custScaleY="166216" custLinFactNeighborX="-42355" custLinFactNeighborY="2066">
        <dgm:presLayoutVars>
          <dgm:bulletEnabled val="1"/>
        </dgm:presLayoutVars>
      </dgm:prSet>
      <dgm:spPr/>
    </dgm:pt>
    <dgm:pt modelId="{2BA47FED-424E-4CC2-8ED5-D3AEEF665CCF}" type="pres">
      <dgm:prSet presAssocID="{0A7823B5-BED5-4737-9518-C1B06C275AE8}" presName="sibTrans" presStyleCnt="0"/>
      <dgm:spPr/>
    </dgm:pt>
    <dgm:pt modelId="{D0F7D703-2640-4977-B564-3A892927DF1E}" type="pres">
      <dgm:prSet presAssocID="{B36CD1B3-209D-44E5-938F-5E2C92A604E2}" presName="node" presStyleLbl="node1" presStyleIdx="4" presStyleCnt="8" custScaleX="99774" custScaleY="65724" custLinFactNeighborX="392" custLinFactNeighborY="7534">
        <dgm:presLayoutVars>
          <dgm:bulletEnabled val="1"/>
        </dgm:presLayoutVars>
      </dgm:prSet>
      <dgm:spPr/>
    </dgm:pt>
    <dgm:pt modelId="{C8D5FE6A-FB17-4CDD-B256-A54B0AB27F03}" type="pres">
      <dgm:prSet presAssocID="{B260A0DE-A196-499C-991B-E77B88E6D572}" presName="sibTrans" presStyleCnt="0"/>
      <dgm:spPr/>
    </dgm:pt>
    <dgm:pt modelId="{CF284DC5-E7ED-4701-9030-8A55701DE77E}" type="pres">
      <dgm:prSet presAssocID="{DCDCE95B-D92E-41DC-A9D3-C692E029998D}" presName="node" presStyleLbl="node1" presStyleIdx="5" presStyleCnt="8" custScaleX="145682" custScaleY="166216" custLinFactNeighborX="43262" custLinFactNeighborY="2066">
        <dgm:presLayoutVars>
          <dgm:bulletEnabled val="1"/>
        </dgm:presLayoutVars>
      </dgm:prSet>
      <dgm:spPr/>
    </dgm:pt>
    <dgm:pt modelId="{EF2F8226-AB99-48D6-997D-3FAA7AEB2658}" type="pres">
      <dgm:prSet presAssocID="{B34688BD-22E0-4292-A3D1-762D56762753}" presName="sibTrans" presStyleCnt="0"/>
      <dgm:spPr/>
    </dgm:pt>
    <dgm:pt modelId="{E9C7B3B9-EFE1-4762-ABC8-3AC876E086E2}" type="pres">
      <dgm:prSet presAssocID="{04C6C019-4BC3-4260-ABA5-C380C98CAE22}" presName="node" presStyleLbl="node1" presStyleIdx="6" presStyleCnt="8" custScaleX="218917" custScaleY="62945" custLinFactNeighborX="-982" custLinFactNeighborY="25243">
        <dgm:presLayoutVars>
          <dgm:bulletEnabled val="1"/>
        </dgm:presLayoutVars>
      </dgm:prSet>
      <dgm:spPr/>
    </dgm:pt>
    <dgm:pt modelId="{7E547DB0-CC0C-45FF-9965-903D3B7AEA95}" type="pres">
      <dgm:prSet presAssocID="{9E034B70-B4B3-449C-A934-85A7C65FAC96}" presName="sibTrans" presStyleCnt="0"/>
      <dgm:spPr/>
    </dgm:pt>
    <dgm:pt modelId="{019D4186-4077-4981-98E3-220AD69B4C00}" type="pres">
      <dgm:prSet presAssocID="{778BAE8F-4892-4491-86E1-1A03B8A10532}" presName="node" presStyleLbl="node1" presStyleIdx="7" presStyleCnt="8" custScaleX="232468" custScaleY="64794" custLinFactNeighborX="982" custLinFactNeighborY="24319">
        <dgm:presLayoutVars>
          <dgm:bulletEnabled val="1"/>
        </dgm:presLayoutVars>
      </dgm:prSet>
      <dgm:spPr/>
    </dgm:pt>
  </dgm:ptLst>
  <dgm:cxnLst>
    <dgm:cxn modelId="{97DDFD1B-1C24-4659-97F2-810154FC392E}" srcId="{6AE886CD-4752-4557-8E01-E018DD888D52}" destId="{B36CD1B3-209D-44E5-938F-5E2C92A604E2}" srcOrd="4" destOrd="0" parTransId="{A1F424B9-40C0-4635-90C5-0F6BCB07FE66}" sibTransId="{B260A0DE-A196-499C-991B-E77B88E6D572}"/>
    <dgm:cxn modelId="{373D261F-A108-4ACB-85F7-BF0A1DF387FE}" srcId="{6AE886CD-4752-4557-8E01-E018DD888D52}" destId="{3275817C-7519-4D75-B64F-7BA2601F469A}" srcOrd="0" destOrd="0" parTransId="{6166BBC1-8BF1-4CA9-A086-9D79813CA96C}" sibTransId="{644BD0FA-5523-4E9F-B67C-E28745A5D855}"/>
    <dgm:cxn modelId="{2912BC3C-3373-4128-9EBC-F5E702423CB3}" srcId="{6AE886CD-4752-4557-8E01-E018DD888D52}" destId="{5E79F929-6CC6-4251-B580-70092C51886C}" srcOrd="1" destOrd="0" parTransId="{873AC32E-ED89-44D4-A247-AB1922DCAD2B}" sibTransId="{99D8339A-2639-4780-946C-ECC36EB8F28B}"/>
    <dgm:cxn modelId="{09851A62-2CA2-43F8-8E38-4C8D4901487C}" srcId="{6AE886CD-4752-4557-8E01-E018DD888D52}" destId="{DCDCE95B-D92E-41DC-A9D3-C692E029998D}" srcOrd="5" destOrd="0" parTransId="{B89B4E09-4479-40A2-B1AD-3531741F430C}" sibTransId="{B34688BD-22E0-4292-A3D1-762D56762753}"/>
    <dgm:cxn modelId="{DBF6AE62-7414-48C6-9748-CA268E76C476}" type="presOf" srcId="{5E79F929-6CC6-4251-B580-70092C51886C}" destId="{6F9CE3A3-C0D1-4DC7-987C-654FF7F6E726}" srcOrd="0" destOrd="0" presId="urn:microsoft.com/office/officeart/2005/8/layout/default"/>
    <dgm:cxn modelId="{187AE043-71E9-459C-B5C3-E0CA48D6A217}" type="presOf" srcId="{3275817C-7519-4D75-B64F-7BA2601F469A}" destId="{DD74F469-5E83-4A8E-986C-714AFC0F6A73}" srcOrd="0" destOrd="0" presId="urn:microsoft.com/office/officeart/2005/8/layout/default"/>
    <dgm:cxn modelId="{40038B47-B17F-4B1C-AAD7-A15A6E133762}" srcId="{6AE886CD-4752-4557-8E01-E018DD888D52}" destId="{778BAE8F-4892-4491-86E1-1A03B8A10532}" srcOrd="7" destOrd="0" parTransId="{D70236A1-22E7-4581-838C-FFE23EC2F855}" sibTransId="{902390D0-5ABF-4C03-B110-50EA2724229D}"/>
    <dgm:cxn modelId="{6EE96372-F368-4803-AA90-5444C169ACCA}" type="presOf" srcId="{04C6C019-4BC3-4260-ABA5-C380C98CAE22}" destId="{E9C7B3B9-EFE1-4762-ABC8-3AC876E086E2}" srcOrd="0" destOrd="0" presId="urn:microsoft.com/office/officeart/2005/8/layout/default"/>
    <dgm:cxn modelId="{F4B62258-E0A9-4669-88CD-34F5D64AB948}" type="presOf" srcId="{165A340B-E3AC-48E8-9985-E49537C5BF3F}" destId="{66DF51E9-797E-4D12-B5A7-0EE29E725F14}" srcOrd="0" destOrd="0" presId="urn:microsoft.com/office/officeart/2005/8/layout/default"/>
    <dgm:cxn modelId="{25604B59-BF58-4A46-8D8E-E41FD6C81E51}" type="presOf" srcId="{E0D8F8F0-AA48-44D5-8359-6D824B373819}" destId="{5C3281EE-6427-437F-A31E-DEF31E9F903A}" srcOrd="0" destOrd="0" presId="urn:microsoft.com/office/officeart/2005/8/layout/default"/>
    <dgm:cxn modelId="{4AF89A8A-13C6-40C8-B096-597FB7675321}" type="presOf" srcId="{6AE886CD-4752-4557-8E01-E018DD888D52}" destId="{72246E81-71D8-482F-8EEE-BC2930681E2C}" srcOrd="0" destOrd="0" presId="urn:microsoft.com/office/officeart/2005/8/layout/default"/>
    <dgm:cxn modelId="{78E5EBA2-3F35-4D3A-B58B-9903F9FB03A2}" type="presOf" srcId="{778BAE8F-4892-4491-86E1-1A03B8A10532}" destId="{019D4186-4077-4981-98E3-220AD69B4C00}" srcOrd="0" destOrd="0" presId="urn:microsoft.com/office/officeart/2005/8/layout/default"/>
    <dgm:cxn modelId="{FD6001B2-0DA0-4609-9DFA-8AF1368A9E4D}" srcId="{6AE886CD-4752-4557-8E01-E018DD888D52}" destId="{04C6C019-4BC3-4260-ABA5-C380C98CAE22}" srcOrd="6" destOrd="0" parTransId="{B6156C9E-F650-4E05-B43C-F3206E1DBF3B}" sibTransId="{9E034B70-B4B3-449C-A934-85A7C65FAC96}"/>
    <dgm:cxn modelId="{631545BD-6D19-41CE-BA47-0D12DA1B6423}" type="presOf" srcId="{B36CD1B3-209D-44E5-938F-5E2C92A604E2}" destId="{D0F7D703-2640-4977-B564-3A892927DF1E}" srcOrd="0" destOrd="0" presId="urn:microsoft.com/office/officeart/2005/8/layout/default"/>
    <dgm:cxn modelId="{9D6930C4-CEA3-46A3-B42A-DF3A81423E7D}" srcId="{6AE886CD-4752-4557-8E01-E018DD888D52}" destId="{E0D8F8F0-AA48-44D5-8359-6D824B373819}" srcOrd="3" destOrd="0" parTransId="{44BD9295-1BD7-494B-9BE9-587B6285C555}" sibTransId="{0A7823B5-BED5-4737-9518-C1B06C275AE8}"/>
    <dgm:cxn modelId="{14D1CDD9-A842-4590-938E-E0BEC8741CEA}" type="presOf" srcId="{DCDCE95B-D92E-41DC-A9D3-C692E029998D}" destId="{CF284DC5-E7ED-4701-9030-8A55701DE77E}" srcOrd="0" destOrd="0" presId="urn:microsoft.com/office/officeart/2005/8/layout/default"/>
    <dgm:cxn modelId="{C2E409F7-0E78-4B82-8952-3F128B096B78}" srcId="{6AE886CD-4752-4557-8E01-E018DD888D52}" destId="{165A340B-E3AC-48E8-9985-E49537C5BF3F}" srcOrd="2" destOrd="0" parTransId="{C6D2F4A5-6FEE-4AB6-9F77-2C6259625616}" sibTransId="{8036955F-CC60-4062-818C-77876F000EB7}"/>
    <dgm:cxn modelId="{1F806549-D934-4ABB-B84D-B01D900C6C2A}" type="presParOf" srcId="{72246E81-71D8-482F-8EEE-BC2930681E2C}" destId="{DD74F469-5E83-4A8E-986C-714AFC0F6A73}" srcOrd="0" destOrd="0" presId="urn:microsoft.com/office/officeart/2005/8/layout/default"/>
    <dgm:cxn modelId="{0107BDA9-882D-4E1A-87FD-259FD3125709}" type="presParOf" srcId="{72246E81-71D8-482F-8EEE-BC2930681E2C}" destId="{73038206-90E5-4884-92B5-A33C28D8098B}" srcOrd="1" destOrd="0" presId="urn:microsoft.com/office/officeart/2005/8/layout/default"/>
    <dgm:cxn modelId="{89B7E6BB-1869-40F7-8719-41722365F355}" type="presParOf" srcId="{72246E81-71D8-482F-8EEE-BC2930681E2C}" destId="{6F9CE3A3-C0D1-4DC7-987C-654FF7F6E726}" srcOrd="2" destOrd="0" presId="urn:microsoft.com/office/officeart/2005/8/layout/default"/>
    <dgm:cxn modelId="{1ECD4329-E5B8-4A7E-840C-DA2075472258}" type="presParOf" srcId="{72246E81-71D8-482F-8EEE-BC2930681E2C}" destId="{9287085C-F2A0-48B9-9C4B-84C869AB83F3}" srcOrd="3" destOrd="0" presId="urn:microsoft.com/office/officeart/2005/8/layout/default"/>
    <dgm:cxn modelId="{5C281FFE-9948-4A52-9331-FB01203D3F20}" type="presParOf" srcId="{72246E81-71D8-482F-8EEE-BC2930681E2C}" destId="{66DF51E9-797E-4D12-B5A7-0EE29E725F14}" srcOrd="4" destOrd="0" presId="urn:microsoft.com/office/officeart/2005/8/layout/default"/>
    <dgm:cxn modelId="{0AC1B434-FFE4-4DF5-9548-06ABD73B47E0}" type="presParOf" srcId="{72246E81-71D8-482F-8EEE-BC2930681E2C}" destId="{60B1A4DE-2312-481C-AFCE-4B3A866E6252}" srcOrd="5" destOrd="0" presId="urn:microsoft.com/office/officeart/2005/8/layout/default"/>
    <dgm:cxn modelId="{5E2D1E3E-7125-4113-93A4-789C4D2FD781}" type="presParOf" srcId="{72246E81-71D8-482F-8EEE-BC2930681E2C}" destId="{5C3281EE-6427-437F-A31E-DEF31E9F903A}" srcOrd="6" destOrd="0" presId="urn:microsoft.com/office/officeart/2005/8/layout/default"/>
    <dgm:cxn modelId="{A0090181-3ECE-48DB-9192-451CCF5D9688}" type="presParOf" srcId="{72246E81-71D8-482F-8EEE-BC2930681E2C}" destId="{2BA47FED-424E-4CC2-8ED5-D3AEEF665CCF}" srcOrd="7" destOrd="0" presId="urn:microsoft.com/office/officeart/2005/8/layout/default"/>
    <dgm:cxn modelId="{2A978C56-0A94-440E-88AD-67AD79AD8E4A}" type="presParOf" srcId="{72246E81-71D8-482F-8EEE-BC2930681E2C}" destId="{D0F7D703-2640-4977-B564-3A892927DF1E}" srcOrd="8" destOrd="0" presId="urn:microsoft.com/office/officeart/2005/8/layout/default"/>
    <dgm:cxn modelId="{D65917F4-A1AD-40F3-98DB-1D768E498AD5}" type="presParOf" srcId="{72246E81-71D8-482F-8EEE-BC2930681E2C}" destId="{C8D5FE6A-FB17-4CDD-B256-A54B0AB27F03}" srcOrd="9" destOrd="0" presId="urn:microsoft.com/office/officeart/2005/8/layout/default"/>
    <dgm:cxn modelId="{03345C2D-EF5D-4FA0-AAB4-FCC1DABA0B80}" type="presParOf" srcId="{72246E81-71D8-482F-8EEE-BC2930681E2C}" destId="{CF284DC5-E7ED-4701-9030-8A55701DE77E}" srcOrd="10" destOrd="0" presId="urn:microsoft.com/office/officeart/2005/8/layout/default"/>
    <dgm:cxn modelId="{2D14621D-F9A2-4F2A-9213-B9D4E847045D}" type="presParOf" srcId="{72246E81-71D8-482F-8EEE-BC2930681E2C}" destId="{EF2F8226-AB99-48D6-997D-3FAA7AEB2658}" srcOrd="11" destOrd="0" presId="urn:microsoft.com/office/officeart/2005/8/layout/default"/>
    <dgm:cxn modelId="{1F1696F5-833A-4B8F-98E8-E81375A23F77}" type="presParOf" srcId="{72246E81-71D8-482F-8EEE-BC2930681E2C}" destId="{E9C7B3B9-EFE1-4762-ABC8-3AC876E086E2}" srcOrd="12" destOrd="0" presId="urn:microsoft.com/office/officeart/2005/8/layout/default"/>
    <dgm:cxn modelId="{991EDF5D-E9A0-4987-8440-2CC1AB179214}" type="presParOf" srcId="{72246E81-71D8-482F-8EEE-BC2930681E2C}" destId="{7E547DB0-CC0C-45FF-9965-903D3B7AEA95}" srcOrd="13" destOrd="0" presId="urn:microsoft.com/office/officeart/2005/8/layout/default"/>
    <dgm:cxn modelId="{39F6DDB5-7F66-4373-83D7-503B6BF9C0D0}" type="presParOf" srcId="{72246E81-71D8-482F-8EEE-BC2930681E2C}" destId="{019D4186-4077-4981-98E3-220AD69B4C00}"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CBFBAA4C-2702-4ACB-8697-40D705A9EE26}" type="doc">
      <dgm:prSet loTypeId="urn:microsoft.com/office/officeart/2005/8/layout/hList1" loCatId="list" qsTypeId="urn:microsoft.com/office/officeart/2005/8/quickstyle/3d1" qsCatId="3D" csTypeId="urn:microsoft.com/office/officeart/2005/8/colors/accent2_3" csCatId="accent2" phldr="1"/>
      <dgm:spPr/>
      <dgm:t>
        <a:bodyPr/>
        <a:lstStyle/>
        <a:p>
          <a:endParaRPr lang="hu-HU"/>
        </a:p>
      </dgm:t>
    </dgm:pt>
    <dgm:pt modelId="{9307E468-AFB7-48B3-AABD-95ED0DB4B295}">
      <dgm:prSet phldrT="[Szöveg]" custT="1"/>
      <dgm:spPr/>
      <dgm:t>
        <a:bodyPr/>
        <a:lstStyle/>
        <a:p>
          <a:r>
            <a:rPr lang="hu-HU" sz="2400" b="1" cap="all" baseline="0" dirty="0">
              <a:latin typeface="Verdana" panose="020B0604030504040204" pitchFamily="34" charset="0"/>
              <a:ea typeface="Verdana" panose="020B0604030504040204" pitchFamily="34" charset="0"/>
              <a:cs typeface="Times New Roman" pitchFamily="18" charset="0"/>
            </a:rPr>
            <a:t>TOVÁBBÍTÁS </a:t>
          </a:r>
        </a:p>
      </dgm:t>
    </dgm:pt>
    <dgm:pt modelId="{FAEDE191-1E97-4E15-9D42-8E80C00501AB}" type="parTrans" cxnId="{DAC1923D-476D-4692-B9B0-87DEC0C8320E}">
      <dgm:prSet/>
      <dgm:spPr/>
      <dgm:t>
        <a:bodyPr/>
        <a:lstStyle/>
        <a:p>
          <a:endParaRPr lang="hu-HU" sz="2400">
            <a:latin typeface="Times New Roman" pitchFamily="18" charset="0"/>
            <a:cs typeface="Times New Roman" pitchFamily="18" charset="0"/>
          </a:endParaRPr>
        </a:p>
      </dgm:t>
    </dgm:pt>
    <dgm:pt modelId="{251D1697-9906-4E61-B3AE-C70EDB3E846F}" type="sibTrans" cxnId="{DAC1923D-476D-4692-B9B0-87DEC0C8320E}">
      <dgm:prSet/>
      <dgm:spPr/>
      <dgm:t>
        <a:bodyPr/>
        <a:lstStyle/>
        <a:p>
          <a:endParaRPr lang="hu-HU" sz="2400">
            <a:latin typeface="Times New Roman" pitchFamily="18" charset="0"/>
            <a:cs typeface="Times New Roman" pitchFamily="18" charset="0"/>
          </a:endParaRPr>
        </a:p>
      </dgm:t>
    </dgm:pt>
    <dgm:pt modelId="{7B657BFD-3A69-4A1C-946E-F38F5755CC48}">
      <dgm:prSet phldrT="[Szöveg]" custT="1"/>
      <dgm:spPr>
        <a:solidFill>
          <a:schemeClr val="bg1">
            <a:alpha val="90000"/>
          </a:schemeClr>
        </a:solidFill>
      </dgm:spPr>
      <dgm:t>
        <a:bodyPr/>
        <a:lstStyle/>
        <a:p>
          <a:r>
            <a:rPr lang="hu-HU" sz="2300" dirty="0">
              <a:latin typeface="Verdana" panose="020B0604030504040204" pitchFamily="34" charset="0"/>
              <a:ea typeface="Verdana" panose="020B0604030504040204" pitchFamily="34" charset="0"/>
              <a:cs typeface="Times New Roman" pitchFamily="18" charset="0"/>
            </a:rPr>
            <a:t>téves címzés, kézbesítés esetén </a:t>
          </a:r>
        </a:p>
      </dgm:t>
    </dgm:pt>
    <dgm:pt modelId="{6D4F8931-B59F-4119-8844-45895650ED8F}" type="parTrans" cxnId="{352E14DF-BD13-4560-B9F4-956C66DCBEAC}">
      <dgm:prSet/>
      <dgm:spPr/>
      <dgm:t>
        <a:bodyPr/>
        <a:lstStyle/>
        <a:p>
          <a:endParaRPr lang="hu-HU" sz="2400">
            <a:latin typeface="Times New Roman" pitchFamily="18" charset="0"/>
            <a:cs typeface="Times New Roman" pitchFamily="18" charset="0"/>
          </a:endParaRPr>
        </a:p>
      </dgm:t>
    </dgm:pt>
    <dgm:pt modelId="{0885B56A-429E-476F-ABAC-81ABC076402E}" type="sibTrans" cxnId="{352E14DF-BD13-4560-B9F4-956C66DCBEAC}">
      <dgm:prSet/>
      <dgm:spPr/>
      <dgm:t>
        <a:bodyPr/>
        <a:lstStyle/>
        <a:p>
          <a:endParaRPr lang="hu-HU" sz="2400">
            <a:latin typeface="Times New Roman" pitchFamily="18" charset="0"/>
            <a:cs typeface="Times New Roman" pitchFamily="18" charset="0"/>
          </a:endParaRPr>
        </a:p>
      </dgm:t>
    </dgm:pt>
    <dgm:pt modelId="{EC9D4B29-D449-4759-A3E0-C774CAAA9678}">
      <dgm:prSet phldrT="[Szöveg]" custT="1"/>
      <dgm:spPr/>
      <dgm:t>
        <a:bodyPr/>
        <a:lstStyle/>
        <a:p>
          <a:r>
            <a:rPr lang="hu-HU" sz="2400" b="1" cap="all" baseline="0" dirty="0">
              <a:latin typeface="Verdana" panose="020B0604030504040204" pitchFamily="34" charset="0"/>
              <a:ea typeface="Verdana" panose="020B0604030504040204" pitchFamily="34" charset="0"/>
              <a:cs typeface="Times New Roman" pitchFamily="18" charset="0"/>
            </a:rPr>
            <a:t>SORON KÍVÜLI TOVÁBBÍTÁS</a:t>
          </a:r>
        </a:p>
      </dgm:t>
    </dgm:pt>
    <dgm:pt modelId="{EE0BDF8C-D6B6-4F64-8A2B-7AA9344A6F69}" type="parTrans" cxnId="{42061736-F7D0-4145-963C-E7F95E67A65D}">
      <dgm:prSet/>
      <dgm:spPr/>
      <dgm:t>
        <a:bodyPr/>
        <a:lstStyle/>
        <a:p>
          <a:endParaRPr lang="hu-HU" sz="2400">
            <a:latin typeface="Times New Roman" pitchFamily="18" charset="0"/>
            <a:cs typeface="Times New Roman" pitchFamily="18" charset="0"/>
          </a:endParaRPr>
        </a:p>
      </dgm:t>
    </dgm:pt>
    <dgm:pt modelId="{FC849BFC-FE58-4882-9212-357AFD30B4D4}" type="sibTrans" cxnId="{42061736-F7D0-4145-963C-E7F95E67A65D}">
      <dgm:prSet/>
      <dgm:spPr/>
      <dgm:t>
        <a:bodyPr/>
        <a:lstStyle/>
        <a:p>
          <a:endParaRPr lang="hu-HU" sz="2400">
            <a:latin typeface="Times New Roman" pitchFamily="18" charset="0"/>
            <a:cs typeface="Times New Roman" pitchFamily="18" charset="0"/>
          </a:endParaRPr>
        </a:p>
      </dgm:t>
    </dgm:pt>
    <dgm:pt modelId="{04A9DEE5-AEC6-4D6C-BD32-55AFD022F183}">
      <dgm:prSet phldrT="[Szöveg]" custT="1"/>
      <dgm:spPr>
        <a:solidFill>
          <a:schemeClr val="bg1">
            <a:alpha val="90000"/>
          </a:schemeClr>
        </a:solidFill>
      </dgm:spPr>
      <dgm:t>
        <a:bodyPr/>
        <a:lstStyle/>
        <a:p>
          <a:r>
            <a:rPr lang="hu-HU" sz="2300" dirty="0">
              <a:latin typeface="Verdana" panose="020B0604030504040204" pitchFamily="34" charset="0"/>
              <a:ea typeface="Verdana" panose="020B0604030504040204" pitchFamily="34" charset="0"/>
              <a:cs typeface="Times New Roman" pitchFamily="18" charset="0"/>
            </a:rPr>
            <a:t>„Azonnal”, „Sürgős” jelzésű küldemények</a:t>
          </a:r>
        </a:p>
      </dgm:t>
    </dgm:pt>
    <dgm:pt modelId="{F908D753-3B18-4112-8592-08C0CD3585CC}" type="parTrans" cxnId="{E960D7B6-A3FA-4748-8E9B-8731971CA8A9}">
      <dgm:prSet/>
      <dgm:spPr/>
      <dgm:t>
        <a:bodyPr/>
        <a:lstStyle/>
        <a:p>
          <a:endParaRPr lang="hu-HU" sz="2400">
            <a:latin typeface="Times New Roman" pitchFamily="18" charset="0"/>
            <a:cs typeface="Times New Roman" pitchFamily="18" charset="0"/>
          </a:endParaRPr>
        </a:p>
      </dgm:t>
    </dgm:pt>
    <dgm:pt modelId="{EECE911D-F3D6-404D-AA94-D2E2744FE15D}" type="sibTrans" cxnId="{E960D7B6-A3FA-4748-8E9B-8731971CA8A9}">
      <dgm:prSet/>
      <dgm:spPr/>
      <dgm:t>
        <a:bodyPr/>
        <a:lstStyle/>
        <a:p>
          <a:endParaRPr lang="hu-HU" sz="2400">
            <a:latin typeface="Times New Roman" pitchFamily="18" charset="0"/>
            <a:cs typeface="Times New Roman" pitchFamily="18" charset="0"/>
          </a:endParaRPr>
        </a:p>
      </dgm:t>
    </dgm:pt>
    <dgm:pt modelId="{69E48099-90D9-4F48-A532-90882EADC583}" type="pres">
      <dgm:prSet presAssocID="{CBFBAA4C-2702-4ACB-8697-40D705A9EE26}" presName="Name0" presStyleCnt="0">
        <dgm:presLayoutVars>
          <dgm:dir/>
          <dgm:animLvl val="lvl"/>
          <dgm:resizeHandles val="exact"/>
        </dgm:presLayoutVars>
      </dgm:prSet>
      <dgm:spPr/>
    </dgm:pt>
    <dgm:pt modelId="{88DFEAE6-DDA3-40D9-A597-6FD845E528C0}" type="pres">
      <dgm:prSet presAssocID="{9307E468-AFB7-48B3-AABD-95ED0DB4B295}" presName="composite" presStyleCnt="0"/>
      <dgm:spPr/>
    </dgm:pt>
    <dgm:pt modelId="{5BC6B37D-04F5-450E-9016-901B68D9AFF2}" type="pres">
      <dgm:prSet presAssocID="{9307E468-AFB7-48B3-AABD-95ED0DB4B295}" presName="parTx" presStyleLbl="alignNode1" presStyleIdx="0" presStyleCnt="2" custScaleX="113006">
        <dgm:presLayoutVars>
          <dgm:chMax val="0"/>
          <dgm:chPref val="0"/>
          <dgm:bulletEnabled val="1"/>
        </dgm:presLayoutVars>
      </dgm:prSet>
      <dgm:spPr/>
    </dgm:pt>
    <dgm:pt modelId="{844857AC-B04F-4661-8B71-AAC7035B3FF5}" type="pres">
      <dgm:prSet presAssocID="{9307E468-AFB7-48B3-AABD-95ED0DB4B295}" presName="desTx" presStyleLbl="alignAccFollowNode1" presStyleIdx="0" presStyleCnt="2" custScaleX="113065">
        <dgm:presLayoutVars>
          <dgm:bulletEnabled val="1"/>
        </dgm:presLayoutVars>
      </dgm:prSet>
      <dgm:spPr/>
    </dgm:pt>
    <dgm:pt modelId="{D9178834-25E3-44D8-A3B9-AD4BEC65C850}" type="pres">
      <dgm:prSet presAssocID="{251D1697-9906-4E61-B3AE-C70EDB3E846F}" presName="space" presStyleCnt="0"/>
      <dgm:spPr/>
    </dgm:pt>
    <dgm:pt modelId="{BE710EBE-E161-41FC-B712-1FC62713DA78}" type="pres">
      <dgm:prSet presAssocID="{EC9D4B29-D449-4759-A3E0-C774CAAA9678}" presName="composite" presStyleCnt="0"/>
      <dgm:spPr/>
    </dgm:pt>
    <dgm:pt modelId="{2E1574D2-3BF2-45FB-88C4-1C41D21E8957}" type="pres">
      <dgm:prSet presAssocID="{EC9D4B29-D449-4759-A3E0-C774CAAA9678}" presName="parTx" presStyleLbl="alignNode1" presStyleIdx="1" presStyleCnt="2" custScaleX="128176">
        <dgm:presLayoutVars>
          <dgm:chMax val="0"/>
          <dgm:chPref val="0"/>
          <dgm:bulletEnabled val="1"/>
        </dgm:presLayoutVars>
      </dgm:prSet>
      <dgm:spPr/>
    </dgm:pt>
    <dgm:pt modelId="{40CC022D-0CCA-43F3-8D16-4E348E1C4899}" type="pres">
      <dgm:prSet presAssocID="{EC9D4B29-D449-4759-A3E0-C774CAAA9678}" presName="desTx" presStyleLbl="alignAccFollowNode1" presStyleIdx="1" presStyleCnt="2" custScaleX="126922">
        <dgm:presLayoutVars>
          <dgm:bulletEnabled val="1"/>
        </dgm:presLayoutVars>
      </dgm:prSet>
      <dgm:spPr/>
    </dgm:pt>
  </dgm:ptLst>
  <dgm:cxnLst>
    <dgm:cxn modelId="{42061736-F7D0-4145-963C-E7F95E67A65D}" srcId="{CBFBAA4C-2702-4ACB-8697-40D705A9EE26}" destId="{EC9D4B29-D449-4759-A3E0-C774CAAA9678}" srcOrd="1" destOrd="0" parTransId="{EE0BDF8C-D6B6-4F64-8A2B-7AA9344A6F69}" sibTransId="{FC849BFC-FE58-4882-9212-357AFD30B4D4}"/>
    <dgm:cxn modelId="{DAC1923D-476D-4692-B9B0-87DEC0C8320E}" srcId="{CBFBAA4C-2702-4ACB-8697-40D705A9EE26}" destId="{9307E468-AFB7-48B3-AABD-95ED0DB4B295}" srcOrd="0" destOrd="0" parTransId="{FAEDE191-1E97-4E15-9D42-8E80C00501AB}" sibTransId="{251D1697-9906-4E61-B3AE-C70EDB3E846F}"/>
    <dgm:cxn modelId="{CFCCA06C-C7E8-4849-B583-8C33F697F1A2}" type="presOf" srcId="{04A9DEE5-AEC6-4D6C-BD32-55AFD022F183}" destId="{40CC022D-0CCA-43F3-8D16-4E348E1C4899}" srcOrd="0" destOrd="0" presId="urn:microsoft.com/office/officeart/2005/8/layout/hList1"/>
    <dgm:cxn modelId="{8FCDF194-A35B-4A44-972F-89E21BC707FB}" type="presOf" srcId="{CBFBAA4C-2702-4ACB-8697-40D705A9EE26}" destId="{69E48099-90D9-4F48-A532-90882EADC583}" srcOrd="0" destOrd="0" presId="urn:microsoft.com/office/officeart/2005/8/layout/hList1"/>
    <dgm:cxn modelId="{0AA40CAD-7C89-4ECB-972B-9F99C4EE2A6C}" type="presOf" srcId="{9307E468-AFB7-48B3-AABD-95ED0DB4B295}" destId="{5BC6B37D-04F5-450E-9016-901B68D9AFF2}" srcOrd="0" destOrd="0" presId="urn:microsoft.com/office/officeart/2005/8/layout/hList1"/>
    <dgm:cxn modelId="{E960D7B6-A3FA-4748-8E9B-8731971CA8A9}" srcId="{EC9D4B29-D449-4759-A3E0-C774CAAA9678}" destId="{04A9DEE5-AEC6-4D6C-BD32-55AFD022F183}" srcOrd="0" destOrd="0" parTransId="{F908D753-3B18-4112-8592-08C0CD3585CC}" sibTransId="{EECE911D-F3D6-404D-AA94-D2E2744FE15D}"/>
    <dgm:cxn modelId="{1C5580BE-486D-4113-869C-46709E81ABBA}" type="presOf" srcId="{EC9D4B29-D449-4759-A3E0-C774CAAA9678}" destId="{2E1574D2-3BF2-45FB-88C4-1C41D21E8957}" srcOrd="0" destOrd="0" presId="urn:microsoft.com/office/officeart/2005/8/layout/hList1"/>
    <dgm:cxn modelId="{352E14DF-BD13-4560-B9F4-956C66DCBEAC}" srcId="{9307E468-AFB7-48B3-AABD-95ED0DB4B295}" destId="{7B657BFD-3A69-4A1C-946E-F38F5755CC48}" srcOrd="0" destOrd="0" parTransId="{6D4F8931-B59F-4119-8844-45895650ED8F}" sibTransId="{0885B56A-429E-476F-ABAC-81ABC076402E}"/>
    <dgm:cxn modelId="{F91286E2-D25A-4996-88C9-8B076A49DC70}" type="presOf" srcId="{7B657BFD-3A69-4A1C-946E-F38F5755CC48}" destId="{844857AC-B04F-4661-8B71-AAC7035B3FF5}" srcOrd="0" destOrd="0" presId="urn:microsoft.com/office/officeart/2005/8/layout/hList1"/>
    <dgm:cxn modelId="{40410BDA-64C6-42A5-BB21-C730CB8C579B}" type="presParOf" srcId="{69E48099-90D9-4F48-A532-90882EADC583}" destId="{88DFEAE6-DDA3-40D9-A597-6FD845E528C0}" srcOrd="0" destOrd="0" presId="urn:microsoft.com/office/officeart/2005/8/layout/hList1"/>
    <dgm:cxn modelId="{34569117-0A22-404B-A38B-66906EEB6308}" type="presParOf" srcId="{88DFEAE6-DDA3-40D9-A597-6FD845E528C0}" destId="{5BC6B37D-04F5-450E-9016-901B68D9AFF2}" srcOrd="0" destOrd="0" presId="urn:microsoft.com/office/officeart/2005/8/layout/hList1"/>
    <dgm:cxn modelId="{297C1F7F-A01D-4BCB-9DAE-F096C8B72214}" type="presParOf" srcId="{88DFEAE6-DDA3-40D9-A597-6FD845E528C0}" destId="{844857AC-B04F-4661-8B71-AAC7035B3FF5}" srcOrd="1" destOrd="0" presId="urn:microsoft.com/office/officeart/2005/8/layout/hList1"/>
    <dgm:cxn modelId="{E11DEDF1-38FC-495D-8B46-BF7AE19FAD29}" type="presParOf" srcId="{69E48099-90D9-4F48-A532-90882EADC583}" destId="{D9178834-25E3-44D8-A3B9-AD4BEC65C850}" srcOrd="1" destOrd="0" presId="urn:microsoft.com/office/officeart/2005/8/layout/hList1"/>
    <dgm:cxn modelId="{A5B2EEA3-C542-4E03-AA2E-37E5A3677A8E}" type="presParOf" srcId="{69E48099-90D9-4F48-A532-90882EADC583}" destId="{BE710EBE-E161-41FC-B712-1FC62713DA78}" srcOrd="2" destOrd="0" presId="urn:microsoft.com/office/officeart/2005/8/layout/hList1"/>
    <dgm:cxn modelId="{20CC4697-657A-4B81-9B76-E38609C49212}" type="presParOf" srcId="{BE710EBE-E161-41FC-B712-1FC62713DA78}" destId="{2E1574D2-3BF2-45FB-88C4-1C41D21E8957}" srcOrd="0" destOrd="0" presId="urn:microsoft.com/office/officeart/2005/8/layout/hList1"/>
    <dgm:cxn modelId="{4198F17C-63A2-4325-BDFD-A03F0BA2DB62}" type="presParOf" srcId="{BE710EBE-E161-41FC-B712-1FC62713DA78}" destId="{40CC022D-0CCA-43F3-8D16-4E348E1C489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4B092C5-5005-4062-953B-BCCDEB9BC055}" type="doc">
      <dgm:prSet loTypeId="urn:microsoft.com/office/officeart/2005/8/layout/hierarchy2" loCatId="hierarchy" qsTypeId="urn:microsoft.com/office/officeart/2005/8/quickstyle/3d4" qsCatId="3D" csTypeId="urn:microsoft.com/office/officeart/2005/8/colors/accent6_5" csCatId="accent6" phldr="1"/>
      <dgm:spPr/>
      <dgm:t>
        <a:bodyPr/>
        <a:lstStyle/>
        <a:p>
          <a:endParaRPr lang="hu-HU"/>
        </a:p>
      </dgm:t>
    </dgm:pt>
    <dgm:pt modelId="{4DB2DD0A-7201-4EB4-A136-E07B974DB83B}">
      <dgm:prSet phldrT="[Szöveg]" custT="1"/>
      <dgm:spPr/>
      <dgm:t>
        <a:bodyPr/>
        <a:lstStyle/>
        <a:p>
          <a:r>
            <a:rPr lang="hu-HU" sz="1600" b="1" dirty="0">
              <a:latin typeface="Verdana" panose="020B0604030504040204" pitchFamily="34" charset="0"/>
              <a:ea typeface="Verdana" panose="020B0604030504040204" pitchFamily="34" charset="0"/>
              <a:cs typeface="Times New Roman" pitchFamily="18" charset="0"/>
            </a:rPr>
            <a:t>Érkeztetéskor nyilvántartásban kell rögzíteni:</a:t>
          </a:r>
        </a:p>
      </dgm:t>
    </dgm:pt>
    <dgm:pt modelId="{06DE946F-8761-47F8-98A3-D17639AD5E69}" type="parTrans" cxnId="{6DC19B7A-C2CB-4A7D-8583-E1B79B3E5C35}">
      <dgm:prSet/>
      <dgm:spPr/>
      <dgm:t>
        <a:bodyPr/>
        <a:lstStyle/>
        <a:p>
          <a:endParaRPr lang="hu-HU" sz="1600" b="1">
            <a:solidFill>
              <a:schemeClr val="tx1"/>
            </a:solidFill>
            <a:latin typeface="Times New Roman" pitchFamily="18" charset="0"/>
            <a:cs typeface="Times New Roman" pitchFamily="18" charset="0"/>
          </a:endParaRPr>
        </a:p>
      </dgm:t>
    </dgm:pt>
    <dgm:pt modelId="{AD48A4DB-4415-4961-A15D-526F6B3137D7}" type="sibTrans" cxnId="{6DC19B7A-C2CB-4A7D-8583-E1B79B3E5C35}">
      <dgm:prSet/>
      <dgm:spPr/>
      <dgm:t>
        <a:bodyPr/>
        <a:lstStyle/>
        <a:p>
          <a:endParaRPr lang="hu-HU" sz="1600" b="1">
            <a:solidFill>
              <a:schemeClr val="tx1"/>
            </a:solidFill>
            <a:latin typeface="Times New Roman" pitchFamily="18" charset="0"/>
            <a:cs typeface="Times New Roman" pitchFamily="18" charset="0"/>
          </a:endParaRPr>
        </a:p>
      </dgm:t>
    </dgm:pt>
    <dgm:pt modelId="{F81F83F5-657E-47FA-A903-FACE7090518C}">
      <dgm:prSet phldrT="[Szöveg]" custT="1"/>
      <dgm:spPr>
        <a:solidFill>
          <a:srgbClr val="C00000">
            <a:alpha val="70000"/>
          </a:srgbClr>
        </a:solidFill>
      </dgm:spPr>
      <dgm:t>
        <a:bodyPr/>
        <a:lstStyle/>
        <a:p>
          <a:r>
            <a:rPr lang="hu-HU" sz="1600" b="1" dirty="0">
              <a:latin typeface="Verdana" panose="020B0604030504040204" pitchFamily="34" charset="0"/>
              <a:ea typeface="Verdana" panose="020B0604030504040204" pitchFamily="34" charset="0"/>
              <a:cs typeface="Times New Roman" pitchFamily="18" charset="0"/>
            </a:rPr>
            <a:t>a küldemény küldőjét</a:t>
          </a:r>
        </a:p>
      </dgm:t>
    </dgm:pt>
    <dgm:pt modelId="{F4BE1378-94DF-458C-91B5-27C4B06EF5FE}" type="parTrans" cxnId="{4C7F62A3-A94F-43FC-B58C-3F94B341FBEF}">
      <dgm:prSet custT="1"/>
      <dgm:spPr>
        <a:ln>
          <a:solidFill>
            <a:srgbClr val="C00000"/>
          </a:solidFill>
        </a:ln>
      </dgm:spPr>
      <dgm:t>
        <a:bodyPr/>
        <a:lstStyle/>
        <a:p>
          <a:endParaRPr lang="hu-HU" sz="1600" b="1">
            <a:solidFill>
              <a:schemeClr val="tx1"/>
            </a:solidFill>
            <a:latin typeface="Verdana" panose="020B0604030504040204" pitchFamily="34" charset="0"/>
            <a:ea typeface="Verdana" panose="020B0604030504040204" pitchFamily="34" charset="0"/>
            <a:cs typeface="Times New Roman" pitchFamily="18" charset="0"/>
          </a:endParaRPr>
        </a:p>
      </dgm:t>
    </dgm:pt>
    <dgm:pt modelId="{1E0F6ED8-E6FB-4D44-B501-02F13C07ED05}" type="sibTrans" cxnId="{4C7F62A3-A94F-43FC-B58C-3F94B341FBEF}">
      <dgm:prSet/>
      <dgm:spPr/>
      <dgm:t>
        <a:bodyPr/>
        <a:lstStyle/>
        <a:p>
          <a:endParaRPr lang="hu-HU" sz="1600" b="1">
            <a:solidFill>
              <a:schemeClr val="tx1"/>
            </a:solidFill>
            <a:latin typeface="Times New Roman" pitchFamily="18" charset="0"/>
            <a:cs typeface="Times New Roman" pitchFamily="18" charset="0"/>
          </a:endParaRPr>
        </a:p>
      </dgm:t>
    </dgm:pt>
    <dgm:pt modelId="{E84DA04F-3C9C-4E95-ADBA-7649FD06AACF}">
      <dgm:prSet phldrT="[Szöveg]" custT="1"/>
      <dgm:spPr>
        <a:solidFill>
          <a:srgbClr val="C00000">
            <a:alpha val="70000"/>
          </a:srgbClr>
        </a:solidFill>
      </dgm:spPr>
      <dgm:t>
        <a:bodyPr/>
        <a:lstStyle/>
        <a:p>
          <a:r>
            <a:rPr lang="hu-HU" sz="1600" b="1" dirty="0">
              <a:latin typeface="Verdana" panose="020B0604030504040204" pitchFamily="34" charset="0"/>
              <a:ea typeface="Verdana" panose="020B0604030504040204" pitchFamily="34" charset="0"/>
              <a:cs typeface="Times New Roman" pitchFamily="18" charset="0"/>
            </a:rPr>
            <a:t>az érkeztetés dátumát </a:t>
          </a:r>
        </a:p>
      </dgm:t>
    </dgm:pt>
    <dgm:pt modelId="{D7E2C39B-FF52-4F6C-BBFD-4AB08212FCF1}" type="sibTrans" cxnId="{9B7B86D3-E272-4800-B5B9-B6615605C0B7}">
      <dgm:prSet/>
      <dgm:spPr/>
      <dgm:t>
        <a:bodyPr/>
        <a:lstStyle/>
        <a:p>
          <a:endParaRPr lang="hu-HU" sz="1600" b="1">
            <a:solidFill>
              <a:schemeClr val="tx1"/>
            </a:solidFill>
            <a:latin typeface="Times New Roman" pitchFamily="18" charset="0"/>
            <a:cs typeface="Times New Roman" pitchFamily="18" charset="0"/>
          </a:endParaRPr>
        </a:p>
      </dgm:t>
    </dgm:pt>
    <dgm:pt modelId="{C50ACCDC-2224-4690-88D5-1A4F33BA1650}" type="parTrans" cxnId="{9B7B86D3-E272-4800-B5B9-B6615605C0B7}">
      <dgm:prSet custT="1"/>
      <dgm:spPr>
        <a:ln>
          <a:solidFill>
            <a:srgbClr val="C00000"/>
          </a:solidFill>
        </a:ln>
      </dgm:spPr>
      <dgm:t>
        <a:bodyPr/>
        <a:lstStyle/>
        <a:p>
          <a:endParaRPr lang="hu-HU" sz="1600" b="1">
            <a:solidFill>
              <a:schemeClr val="tx1"/>
            </a:solidFill>
            <a:latin typeface="Verdana" panose="020B0604030504040204" pitchFamily="34" charset="0"/>
            <a:ea typeface="Verdana" panose="020B0604030504040204" pitchFamily="34" charset="0"/>
            <a:cs typeface="Times New Roman" pitchFamily="18" charset="0"/>
          </a:endParaRPr>
        </a:p>
      </dgm:t>
    </dgm:pt>
    <dgm:pt modelId="{E843C22A-F0DB-4932-AA6E-549980269618}">
      <dgm:prSet custT="1"/>
      <dgm:spPr>
        <a:solidFill>
          <a:srgbClr val="C00000">
            <a:alpha val="70000"/>
          </a:srgbClr>
        </a:solidFill>
      </dgm:spPr>
      <dgm:t>
        <a:bodyPr/>
        <a:lstStyle/>
        <a:p>
          <a:r>
            <a:rPr lang="hu-HU" sz="1600" b="1" dirty="0">
              <a:latin typeface="Verdana" panose="020B0604030504040204" pitchFamily="34" charset="0"/>
              <a:ea typeface="Verdana" panose="020B0604030504040204" pitchFamily="34" charset="0"/>
              <a:cs typeface="Times New Roman" pitchFamily="18" charset="0"/>
            </a:rPr>
            <a:t>a küldemény sorszámát</a:t>
          </a:r>
        </a:p>
      </dgm:t>
    </dgm:pt>
    <dgm:pt modelId="{CB61C97C-BED9-4AA5-BBD5-EEF16AED685C}" type="parTrans" cxnId="{472655B2-C2A8-4A7B-BA9D-4601DF58C110}">
      <dgm:prSet custT="1"/>
      <dgm:spPr>
        <a:ln>
          <a:solidFill>
            <a:srgbClr val="C00000"/>
          </a:solidFill>
        </a:ln>
      </dgm:spPr>
      <dgm:t>
        <a:bodyPr/>
        <a:lstStyle/>
        <a:p>
          <a:endParaRPr lang="hu-HU" sz="1600" b="1">
            <a:solidFill>
              <a:schemeClr val="tx1"/>
            </a:solidFill>
            <a:latin typeface="Verdana" panose="020B0604030504040204" pitchFamily="34" charset="0"/>
            <a:ea typeface="Verdana" panose="020B0604030504040204" pitchFamily="34" charset="0"/>
            <a:cs typeface="Times New Roman" pitchFamily="18" charset="0"/>
          </a:endParaRPr>
        </a:p>
      </dgm:t>
    </dgm:pt>
    <dgm:pt modelId="{3ACA9400-279D-4A01-84C8-DCB078912AFC}" type="sibTrans" cxnId="{472655B2-C2A8-4A7B-BA9D-4601DF58C110}">
      <dgm:prSet/>
      <dgm:spPr/>
      <dgm:t>
        <a:bodyPr/>
        <a:lstStyle/>
        <a:p>
          <a:endParaRPr lang="hu-HU" sz="1600" b="1">
            <a:solidFill>
              <a:schemeClr val="tx1"/>
            </a:solidFill>
            <a:latin typeface="Times New Roman" pitchFamily="18" charset="0"/>
            <a:cs typeface="Times New Roman" pitchFamily="18" charset="0"/>
          </a:endParaRPr>
        </a:p>
      </dgm:t>
    </dgm:pt>
    <dgm:pt modelId="{A18C7A81-B72B-44C9-B407-248654972D7A}">
      <dgm:prSet custT="1">
        <dgm:style>
          <a:lnRef idx="1">
            <a:schemeClr val="accent5"/>
          </a:lnRef>
          <a:fillRef idx="3">
            <a:schemeClr val="accent5"/>
          </a:fillRef>
          <a:effectRef idx="2">
            <a:schemeClr val="accent5"/>
          </a:effectRef>
          <a:fontRef idx="minor">
            <a:schemeClr val="lt1"/>
          </a:fontRef>
        </dgm:style>
      </dgm:prSet>
      <dgm:spPr>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u-HU" sz="1600" b="1" dirty="0">
              <a:solidFill>
                <a:schemeClr val="tx1"/>
              </a:solidFill>
              <a:latin typeface="Verdana" panose="020B0604030504040204" pitchFamily="34" charset="0"/>
              <a:ea typeface="Verdana" panose="020B0604030504040204" pitchFamily="34" charset="0"/>
              <a:cs typeface="Times New Roman" pitchFamily="18" charset="0"/>
            </a:rPr>
            <a:t>könyvelt postai küldeménynél a küldemény </a:t>
          </a:r>
        </a:p>
        <a:p>
          <a:pPr marL="0" marR="0" indent="0" defTabSz="914400" eaLnBrk="1" fontAlgn="auto" latinLnBrk="0" hangingPunct="1">
            <a:lnSpc>
              <a:spcPct val="100000"/>
            </a:lnSpc>
            <a:spcBef>
              <a:spcPts val="0"/>
            </a:spcBef>
            <a:spcAft>
              <a:spcPts val="0"/>
            </a:spcAft>
            <a:buClrTx/>
            <a:buSzTx/>
            <a:buFontTx/>
            <a:buNone/>
            <a:tabLst/>
            <a:defRPr/>
          </a:pPr>
          <a:r>
            <a:rPr lang="hu-HU" sz="1600" b="1" dirty="0">
              <a:solidFill>
                <a:schemeClr val="tx1"/>
              </a:solidFill>
              <a:latin typeface="Verdana" panose="020B0604030504040204" pitchFamily="34" charset="0"/>
              <a:ea typeface="Verdana" panose="020B0604030504040204" pitchFamily="34" charset="0"/>
              <a:cs typeface="Times New Roman" pitchFamily="18" charset="0"/>
            </a:rPr>
            <a:t>postai azonosítóját</a:t>
          </a:r>
        </a:p>
      </dgm:t>
    </dgm:pt>
    <dgm:pt modelId="{A84F7B2F-F6D9-46F9-8227-83397582657C}" type="parTrans" cxnId="{99FDE276-CF18-43F2-8C4D-D3D53FAEFAE3}">
      <dgm:prSet custT="1"/>
      <dgm:spPr/>
      <dgm:t>
        <a:bodyPr/>
        <a:lstStyle/>
        <a:p>
          <a:endParaRPr lang="hu-HU" sz="1600" b="1">
            <a:solidFill>
              <a:schemeClr val="tx1"/>
            </a:solidFill>
            <a:latin typeface="Verdana" panose="020B0604030504040204" pitchFamily="34" charset="0"/>
            <a:ea typeface="Verdana" panose="020B0604030504040204" pitchFamily="34" charset="0"/>
            <a:cs typeface="Times New Roman" pitchFamily="18" charset="0"/>
          </a:endParaRPr>
        </a:p>
      </dgm:t>
    </dgm:pt>
    <dgm:pt modelId="{48F8BEE9-1266-43DF-A8B0-2298DF6862AB}" type="sibTrans" cxnId="{99FDE276-CF18-43F2-8C4D-D3D53FAEFAE3}">
      <dgm:prSet/>
      <dgm:spPr/>
      <dgm:t>
        <a:bodyPr/>
        <a:lstStyle/>
        <a:p>
          <a:endParaRPr lang="hu-HU" sz="1600" b="1">
            <a:solidFill>
              <a:schemeClr val="tx1"/>
            </a:solidFill>
            <a:latin typeface="Times New Roman" pitchFamily="18" charset="0"/>
            <a:cs typeface="Times New Roman" pitchFamily="18" charset="0"/>
          </a:endParaRPr>
        </a:p>
      </dgm:t>
    </dgm:pt>
    <dgm:pt modelId="{17793885-E6E7-4439-9268-834448F829B4}">
      <dgm:prSet custT="1">
        <dgm:style>
          <a:lnRef idx="1">
            <a:schemeClr val="accent5"/>
          </a:lnRef>
          <a:fillRef idx="3">
            <a:schemeClr val="accent5"/>
          </a:fillRef>
          <a:effectRef idx="2">
            <a:schemeClr val="accent5"/>
          </a:effectRef>
          <a:fontRef idx="minor">
            <a:schemeClr val="lt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hu-HU" sz="1600" b="1" dirty="0">
              <a:solidFill>
                <a:schemeClr val="tx1"/>
              </a:solidFill>
              <a:latin typeface="Verdana" panose="020B0604030504040204" pitchFamily="34" charset="0"/>
              <a:ea typeface="Verdana" panose="020B0604030504040204" pitchFamily="34" charset="0"/>
              <a:cs typeface="Times New Roman" pitchFamily="18" charset="0"/>
            </a:rPr>
            <a:t>Az elektronikus kézbesítési szolgáltatás vagy a központi érkeztetési ügynök által a küldeményhez rendelt érkeztető számot</a:t>
          </a:r>
        </a:p>
      </dgm:t>
    </dgm:pt>
    <dgm:pt modelId="{61E4D868-62E7-4638-BA99-0C0940328BF0}" type="sibTrans" cxnId="{1EC70537-0E6E-4A43-A1DA-48F03F78295C}">
      <dgm:prSet/>
      <dgm:spPr/>
      <dgm:t>
        <a:bodyPr/>
        <a:lstStyle/>
        <a:p>
          <a:endParaRPr lang="hu-HU" sz="1600" b="1">
            <a:solidFill>
              <a:schemeClr val="tx1"/>
            </a:solidFill>
            <a:latin typeface="Times New Roman" pitchFamily="18" charset="0"/>
            <a:cs typeface="Times New Roman" pitchFamily="18" charset="0"/>
          </a:endParaRPr>
        </a:p>
      </dgm:t>
    </dgm:pt>
    <dgm:pt modelId="{A3A7E848-5ECB-4098-BB0F-6F1A51736C27}" type="parTrans" cxnId="{1EC70537-0E6E-4A43-A1DA-48F03F78295C}">
      <dgm:prSet custT="1"/>
      <dgm:spPr/>
      <dgm:t>
        <a:bodyPr/>
        <a:lstStyle/>
        <a:p>
          <a:endParaRPr lang="hu-HU" sz="1600" b="1">
            <a:solidFill>
              <a:schemeClr val="tx1"/>
            </a:solidFill>
            <a:latin typeface="Verdana" panose="020B0604030504040204" pitchFamily="34" charset="0"/>
            <a:ea typeface="Verdana" panose="020B0604030504040204" pitchFamily="34" charset="0"/>
            <a:cs typeface="Times New Roman" pitchFamily="18" charset="0"/>
          </a:endParaRPr>
        </a:p>
      </dgm:t>
    </dgm:pt>
    <dgm:pt modelId="{122E89EC-9591-4CDD-983A-45A40DFA966A}">
      <dgm:prSet custT="1">
        <dgm:style>
          <a:lnRef idx="1">
            <a:schemeClr val="accent5"/>
          </a:lnRef>
          <a:fillRef idx="3">
            <a:schemeClr val="accent5"/>
          </a:fillRef>
          <a:effectRef idx="2">
            <a:schemeClr val="accent5"/>
          </a:effectRef>
          <a:fontRef idx="minor">
            <a:schemeClr val="lt1"/>
          </a:fontRef>
        </dgm:style>
      </dgm:prSet>
      <dgm:spPr/>
      <dgm:t>
        <a:bodyPr/>
        <a:lstStyle/>
        <a:p>
          <a:r>
            <a:rPr lang="hu-HU" sz="1600" b="1" dirty="0">
              <a:solidFill>
                <a:schemeClr val="tx1"/>
              </a:solidFill>
              <a:latin typeface="Verdana" panose="020B0604030504040204" pitchFamily="34" charset="0"/>
              <a:ea typeface="Verdana" panose="020B0604030504040204" pitchFamily="34" charset="0"/>
              <a:cs typeface="Times New Roman" pitchFamily="18" charset="0"/>
            </a:rPr>
            <a:t>a közfeladatot ellátó szerv által képzett, folyamatos sorszámot és az évszámot tartalmazó érkeztetési azonosítót vagy nyilvántartott zárt számmezőből kiosztott érkeztetési azonosítót</a:t>
          </a:r>
        </a:p>
      </dgm:t>
    </dgm:pt>
    <dgm:pt modelId="{D32259F2-6F17-43C1-9A77-42593AECF960}" type="parTrans" cxnId="{C1599F6D-8F33-4AA2-9A48-378230552D42}">
      <dgm:prSet custT="1"/>
      <dgm:spPr/>
      <dgm:t>
        <a:bodyPr/>
        <a:lstStyle/>
        <a:p>
          <a:endParaRPr lang="hu-HU" sz="1600" b="1">
            <a:solidFill>
              <a:schemeClr val="tx1"/>
            </a:solidFill>
            <a:latin typeface="Verdana" panose="020B0604030504040204" pitchFamily="34" charset="0"/>
            <a:ea typeface="Verdana" panose="020B0604030504040204" pitchFamily="34" charset="0"/>
            <a:cs typeface="Times New Roman" pitchFamily="18" charset="0"/>
          </a:endParaRPr>
        </a:p>
      </dgm:t>
    </dgm:pt>
    <dgm:pt modelId="{BD8EBEA4-A9C7-44EB-B277-3BDD0483F6BE}" type="sibTrans" cxnId="{C1599F6D-8F33-4AA2-9A48-378230552D42}">
      <dgm:prSet/>
      <dgm:spPr/>
      <dgm:t>
        <a:bodyPr/>
        <a:lstStyle/>
        <a:p>
          <a:endParaRPr lang="hu-HU" sz="1600" b="1">
            <a:solidFill>
              <a:schemeClr val="tx1"/>
            </a:solidFill>
            <a:latin typeface="Times New Roman" pitchFamily="18" charset="0"/>
            <a:cs typeface="Times New Roman" pitchFamily="18" charset="0"/>
          </a:endParaRPr>
        </a:p>
      </dgm:t>
    </dgm:pt>
    <dgm:pt modelId="{7974313B-8E62-4535-8DCA-CE67E908E75F}" type="pres">
      <dgm:prSet presAssocID="{D4B092C5-5005-4062-953B-BCCDEB9BC055}" presName="diagram" presStyleCnt="0">
        <dgm:presLayoutVars>
          <dgm:chPref val="1"/>
          <dgm:dir/>
          <dgm:animOne val="branch"/>
          <dgm:animLvl val="lvl"/>
          <dgm:resizeHandles val="exact"/>
        </dgm:presLayoutVars>
      </dgm:prSet>
      <dgm:spPr/>
    </dgm:pt>
    <dgm:pt modelId="{C617F449-487D-407E-A39B-CFEFCE134D9F}" type="pres">
      <dgm:prSet presAssocID="{4DB2DD0A-7201-4EB4-A136-E07B974DB83B}" presName="root1" presStyleCnt="0"/>
      <dgm:spPr/>
    </dgm:pt>
    <dgm:pt modelId="{0703A057-EBCA-4D5D-8985-EC45E1C55EDB}" type="pres">
      <dgm:prSet presAssocID="{4DB2DD0A-7201-4EB4-A136-E07B974DB83B}" presName="LevelOneTextNode" presStyleLbl="node0" presStyleIdx="0" presStyleCnt="1" custScaleX="196958" custScaleY="424706" custLinFactNeighborX="15556" custLinFactNeighborY="-93573">
        <dgm:presLayoutVars>
          <dgm:chPref val="3"/>
        </dgm:presLayoutVars>
      </dgm:prSet>
      <dgm:spPr/>
    </dgm:pt>
    <dgm:pt modelId="{7AE87BE7-1374-469E-861C-4A023C66E731}" type="pres">
      <dgm:prSet presAssocID="{4DB2DD0A-7201-4EB4-A136-E07B974DB83B}" presName="level2hierChild" presStyleCnt="0"/>
      <dgm:spPr/>
    </dgm:pt>
    <dgm:pt modelId="{DB73B998-0F41-4089-896B-23F93F7F0D4C}" type="pres">
      <dgm:prSet presAssocID="{CB61C97C-BED9-4AA5-BBD5-EEF16AED685C}" presName="conn2-1" presStyleLbl="parChTrans1D2" presStyleIdx="0" presStyleCnt="6"/>
      <dgm:spPr/>
    </dgm:pt>
    <dgm:pt modelId="{7D48B346-CF61-4120-B7A0-A1BE7609889C}" type="pres">
      <dgm:prSet presAssocID="{CB61C97C-BED9-4AA5-BBD5-EEF16AED685C}" presName="connTx" presStyleLbl="parChTrans1D2" presStyleIdx="0" presStyleCnt="6"/>
      <dgm:spPr/>
    </dgm:pt>
    <dgm:pt modelId="{09432FF3-1F37-449C-BD0B-EBF197F062E2}" type="pres">
      <dgm:prSet presAssocID="{E843C22A-F0DB-4932-AA6E-549980269618}" presName="root2" presStyleCnt="0"/>
      <dgm:spPr/>
    </dgm:pt>
    <dgm:pt modelId="{4BDF3073-B1A8-43B5-B38D-6C323C97D2A9}" type="pres">
      <dgm:prSet presAssocID="{E843C22A-F0DB-4932-AA6E-549980269618}" presName="LevelTwoTextNode" presStyleLbl="node2" presStyleIdx="0" presStyleCnt="6" custScaleX="313706" custLinFactX="100000" custLinFactNeighborX="154374" custLinFactNeighborY="-49239">
        <dgm:presLayoutVars>
          <dgm:chPref val="3"/>
        </dgm:presLayoutVars>
      </dgm:prSet>
      <dgm:spPr/>
    </dgm:pt>
    <dgm:pt modelId="{0DA8B7F1-5680-4754-A794-7468F0AA4B71}" type="pres">
      <dgm:prSet presAssocID="{E843C22A-F0DB-4932-AA6E-549980269618}" presName="level3hierChild" presStyleCnt="0"/>
      <dgm:spPr/>
    </dgm:pt>
    <dgm:pt modelId="{9810FC18-CE34-4FD4-980E-34866C19A6D0}" type="pres">
      <dgm:prSet presAssocID="{F4BE1378-94DF-458C-91B5-27C4B06EF5FE}" presName="conn2-1" presStyleLbl="parChTrans1D2" presStyleIdx="1" presStyleCnt="6"/>
      <dgm:spPr/>
    </dgm:pt>
    <dgm:pt modelId="{E1AD4A65-E1DA-4129-826D-6F707B7ABD04}" type="pres">
      <dgm:prSet presAssocID="{F4BE1378-94DF-458C-91B5-27C4B06EF5FE}" presName="connTx" presStyleLbl="parChTrans1D2" presStyleIdx="1" presStyleCnt="6"/>
      <dgm:spPr/>
    </dgm:pt>
    <dgm:pt modelId="{30AAB7F2-6343-488B-8B01-93899CCCC76A}" type="pres">
      <dgm:prSet presAssocID="{F81F83F5-657E-47FA-A903-FACE7090518C}" presName="root2" presStyleCnt="0"/>
      <dgm:spPr/>
    </dgm:pt>
    <dgm:pt modelId="{41A32AD0-1FF5-40EE-B2C3-A766239BCFE9}" type="pres">
      <dgm:prSet presAssocID="{F81F83F5-657E-47FA-A903-FACE7090518C}" presName="LevelTwoTextNode" presStyleLbl="node2" presStyleIdx="1" presStyleCnt="6" custScaleX="309723" custScaleY="88975" custLinFactX="100000" custLinFactNeighborX="155106" custLinFactNeighborY="-22534">
        <dgm:presLayoutVars>
          <dgm:chPref val="3"/>
        </dgm:presLayoutVars>
      </dgm:prSet>
      <dgm:spPr/>
    </dgm:pt>
    <dgm:pt modelId="{DC788D9F-C5F2-4202-8285-D95721EA6191}" type="pres">
      <dgm:prSet presAssocID="{F81F83F5-657E-47FA-A903-FACE7090518C}" presName="level3hierChild" presStyleCnt="0"/>
      <dgm:spPr/>
    </dgm:pt>
    <dgm:pt modelId="{9F363307-0827-4749-9E59-F97C6AEC345D}" type="pres">
      <dgm:prSet presAssocID="{C50ACCDC-2224-4690-88D5-1A4F33BA1650}" presName="conn2-1" presStyleLbl="parChTrans1D2" presStyleIdx="2" presStyleCnt="6"/>
      <dgm:spPr/>
    </dgm:pt>
    <dgm:pt modelId="{5A9B9BF4-A739-4D66-94F8-D842125F68B7}" type="pres">
      <dgm:prSet presAssocID="{C50ACCDC-2224-4690-88D5-1A4F33BA1650}" presName="connTx" presStyleLbl="parChTrans1D2" presStyleIdx="2" presStyleCnt="6"/>
      <dgm:spPr/>
    </dgm:pt>
    <dgm:pt modelId="{2985D17A-8208-4B41-8152-A92F13E643AF}" type="pres">
      <dgm:prSet presAssocID="{E84DA04F-3C9C-4E95-ADBA-7649FD06AACF}" presName="root2" presStyleCnt="0"/>
      <dgm:spPr/>
    </dgm:pt>
    <dgm:pt modelId="{5B41B78E-513E-415D-9136-0E480623A83C}" type="pres">
      <dgm:prSet presAssocID="{E84DA04F-3C9C-4E95-ADBA-7649FD06AACF}" presName="LevelTwoTextNode" presStyleLbl="node2" presStyleIdx="2" presStyleCnt="6" custScaleX="311423" custScaleY="92098" custLinFactX="100000" custLinFactNeighborX="155106" custLinFactNeighborY="-30819">
        <dgm:presLayoutVars>
          <dgm:chPref val="3"/>
        </dgm:presLayoutVars>
      </dgm:prSet>
      <dgm:spPr/>
    </dgm:pt>
    <dgm:pt modelId="{4A570752-D185-41FA-BC09-168CA9F9F2C2}" type="pres">
      <dgm:prSet presAssocID="{E84DA04F-3C9C-4E95-ADBA-7649FD06AACF}" presName="level3hierChild" presStyleCnt="0"/>
      <dgm:spPr/>
    </dgm:pt>
    <dgm:pt modelId="{F3D1DB76-55EF-40CE-9649-49FE342A278A}" type="pres">
      <dgm:prSet presAssocID="{A84F7B2F-F6D9-46F9-8227-83397582657C}" presName="conn2-1" presStyleLbl="parChTrans1D2" presStyleIdx="3" presStyleCnt="6"/>
      <dgm:spPr/>
    </dgm:pt>
    <dgm:pt modelId="{A26AE2E2-12D8-40BB-A363-0118A53398E6}" type="pres">
      <dgm:prSet presAssocID="{A84F7B2F-F6D9-46F9-8227-83397582657C}" presName="connTx" presStyleLbl="parChTrans1D2" presStyleIdx="3" presStyleCnt="6"/>
      <dgm:spPr/>
    </dgm:pt>
    <dgm:pt modelId="{F3E1FCF9-657B-46A9-9CDC-A9A7BD6AA98F}" type="pres">
      <dgm:prSet presAssocID="{A18C7A81-B72B-44C9-B407-248654972D7A}" presName="root2" presStyleCnt="0"/>
      <dgm:spPr/>
    </dgm:pt>
    <dgm:pt modelId="{23B005B1-EF86-4755-A0D4-5C590ACE0C98}" type="pres">
      <dgm:prSet presAssocID="{A18C7A81-B72B-44C9-B407-248654972D7A}" presName="LevelTwoTextNode" presStyleLbl="node2" presStyleIdx="3" presStyleCnt="6" custScaleX="528819" custScaleY="155991" custLinFactNeighborX="45795" custLinFactNeighborY="-8764">
        <dgm:presLayoutVars>
          <dgm:chPref val="3"/>
        </dgm:presLayoutVars>
      </dgm:prSet>
      <dgm:spPr/>
    </dgm:pt>
    <dgm:pt modelId="{1ECADC1E-658F-477D-ADAE-3356ED1ED8D2}" type="pres">
      <dgm:prSet presAssocID="{A18C7A81-B72B-44C9-B407-248654972D7A}" presName="level3hierChild" presStyleCnt="0"/>
      <dgm:spPr/>
    </dgm:pt>
    <dgm:pt modelId="{E6376B27-18E5-4661-931D-6F34FB11B6C3}" type="pres">
      <dgm:prSet presAssocID="{A3A7E848-5ECB-4098-BB0F-6F1A51736C27}" presName="conn2-1" presStyleLbl="parChTrans1D2" presStyleIdx="4" presStyleCnt="6"/>
      <dgm:spPr/>
    </dgm:pt>
    <dgm:pt modelId="{26C57691-6F0C-4922-ABD2-A8A83739D2BB}" type="pres">
      <dgm:prSet presAssocID="{A3A7E848-5ECB-4098-BB0F-6F1A51736C27}" presName="connTx" presStyleLbl="parChTrans1D2" presStyleIdx="4" presStyleCnt="6"/>
      <dgm:spPr/>
    </dgm:pt>
    <dgm:pt modelId="{FCD9A7DC-4B42-4B9A-8E90-2064D365AAA9}" type="pres">
      <dgm:prSet presAssocID="{17793885-E6E7-4439-9268-834448F829B4}" presName="root2" presStyleCnt="0"/>
      <dgm:spPr/>
    </dgm:pt>
    <dgm:pt modelId="{A3409E10-4174-4D30-BEBC-994C55337881}" type="pres">
      <dgm:prSet presAssocID="{17793885-E6E7-4439-9268-834448F829B4}" presName="LevelTwoTextNode" presStyleLbl="node2" presStyleIdx="4" presStyleCnt="6" custScaleX="550040" custScaleY="143827" custLinFactNeighborX="27267" custLinFactNeighborY="5520">
        <dgm:presLayoutVars>
          <dgm:chPref val="3"/>
        </dgm:presLayoutVars>
      </dgm:prSet>
      <dgm:spPr/>
    </dgm:pt>
    <dgm:pt modelId="{25240F26-8224-4689-AA14-D55C45AF5514}" type="pres">
      <dgm:prSet presAssocID="{17793885-E6E7-4439-9268-834448F829B4}" presName="level3hierChild" presStyleCnt="0"/>
      <dgm:spPr/>
    </dgm:pt>
    <dgm:pt modelId="{FDE5A50F-F900-47CF-8FCD-C2556FDC3A0A}" type="pres">
      <dgm:prSet presAssocID="{D32259F2-6F17-43C1-9A77-42593AECF960}" presName="conn2-1" presStyleLbl="parChTrans1D2" presStyleIdx="5" presStyleCnt="6"/>
      <dgm:spPr/>
    </dgm:pt>
    <dgm:pt modelId="{3B56090C-B0F6-4B9A-B92D-A2209269F9C7}" type="pres">
      <dgm:prSet presAssocID="{D32259F2-6F17-43C1-9A77-42593AECF960}" presName="connTx" presStyleLbl="parChTrans1D2" presStyleIdx="5" presStyleCnt="6"/>
      <dgm:spPr/>
    </dgm:pt>
    <dgm:pt modelId="{8F329EC3-E58F-49BB-9F56-A76F74E2AA4A}" type="pres">
      <dgm:prSet presAssocID="{122E89EC-9591-4CDD-983A-45A40DFA966A}" presName="root2" presStyleCnt="0"/>
      <dgm:spPr/>
    </dgm:pt>
    <dgm:pt modelId="{49C04BF0-BE00-490B-B0F5-B63DF6E180AF}" type="pres">
      <dgm:prSet presAssocID="{122E89EC-9591-4CDD-983A-45A40DFA966A}" presName="LevelTwoTextNode" presStyleLbl="node2" presStyleIdx="5" presStyleCnt="6" custScaleX="576163" custScaleY="176101" custLinFactNeighborX="2564" custLinFactNeighborY="19616">
        <dgm:presLayoutVars>
          <dgm:chPref val="3"/>
        </dgm:presLayoutVars>
      </dgm:prSet>
      <dgm:spPr/>
    </dgm:pt>
    <dgm:pt modelId="{C4693115-EEB5-4520-8A38-D52E6D7ACBF7}" type="pres">
      <dgm:prSet presAssocID="{122E89EC-9591-4CDD-983A-45A40DFA966A}" presName="level3hierChild" presStyleCnt="0"/>
      <dgm:spPr/>
    </dgm:pt>
  </dgm:ptLst>
  <dgm:cxnLst>
    <dgm:cxn modelId="{9E7D6905-FD67-46BB-9FA3-6B58AAA84228}" type="presOf" srcId="{F4BE1378-94DF-458C-91B5-27C4B06EF5FE}" destId="{E1AD4A65-E1DA-4129-826D-6F707B7ABD04}" srcOrd="1" destOrd="0" presId="urn:microsoft.com/office/officeart/2005/8/layout/hierarchy2"/>
    <dgm:cxn modelId="{2440D50B-B95A-4F2D-8059-E1B2D7FB75EF}" type="presOf" srcId="{E84DA04F-3C9C-4E95-ADBA-7649FD06AACF}" destId="{5B41B78E-513E-415D-9136-0E480623A83C}" srcOrd="0" destOrd="0" presId="urn:microsoft.com/office/officeart/2005/8/layout/hierarchy2"/>
    <dgm:cxn modelId="{79F3110C-9735-4F6E-AECD-F535F67E998A}" type="presOf" srcId="{E843C22A-F0DB-4932-AA6E-549980269618}" destId="{4BDF3073-B1A8-43B5-B38D-6C323C97D2A9}" srcOrd="0" destOrd="0" presId="urn:microsoft.com/office/officeart/2005/8/layout/hierarchy2"/>
    <dgm:cxn modelId="{BAE7490D-AE6A-4807-B90B-CE6E349628BE}" type="presOf" srcId="{A18C7A81-B72B-44C9-B407-248654972D7A}" destId="{23B005B1-EF86-4755-A0D4-5C590ACE0C98}" srcOrd="0" destOrd="0" presId="urn:microsoft.com/office/officeart/2005/8/layout/hierarchy2"/>
    <dgm:cxn modelId="{43BA0A29-EE0C-40E6-88EC-EE2CAB8F38F1}" type="presOf" srcId="{17793885-E6E7-4439-9268-834448F829B4}" destId="{A3409E10-4174-4D30-BEBC-994C55337881}" srcOrd="0" destOrd="0" presId="urn:microsoft.com/office/officeart/2005/8/layout/hierarchy2"/>
    <dgm:cxn modelId="{D9AA4830-F6BD-433C-9596-D4E76330A7AA}" type="presOf" srcId="{A84F7B2F-F6D9-46F9-8227-83397582657C}" destId="{F3D1DB76-55EF-40CE-9649-49FE342A278A}" srcOrd="0" destOrd="0" presId="urn:microsoft.com/office/officeart/2005/8/layout/hierarchy2"/>
    <dgm:cxn modelId="{DA6C8031-D6F5-4AEB-8BFD-32383B4DC3E2}" type="presOf" srcId="{F4BE1378-94DF-458C-91B5-27C4B06EF5FE}" destId="{9810FC18-CE34-4FD4-980E-34866C19A6D0}" srcOrd="0" destOrd="0" presId="urn:microsoft.com/office/officeart/2005/8/layout/hierarchy2"/>
    <dgm:cxn modelId="{4508DC34-15D7-4E21-B56D-06DE684BA4D3}" type="presOf" srcId="{A3A7E848-5ECB-4098-BB0F-6F1A51736C27}" destId="{26C57691-6F0C-4922-ABD2-A8A83739D2BB}" srcOrd="1" destOrd="0" presId="urn:microsoft.com/office/officeart/2005/8/layout/hierarchy2"/>
    <dgm:cxn modelId="{1EC70537-0E6E-4A43-A1DA-48F03F78295C}" srcId="{4DB2DD0A-7201-4EB4-A136-E07B974DB83B}" destId="{17793885-E6E7-4439-9268-834448F829B4}" srcOrd="4" destOrd="0" parTransId="{A3A7E848-5ECB-4098-BB0F-6F1A51736C27}" sibTransId="{61E4D868-62E7-4638-BA99-0C0940328BF0}"/>
    <dgm:cxn modelId="{D1E83C5E-6C21-43D5-8164-EA8E8F7B6A93}" type="presOf" srcId="{F81F83F5-657E-47FA-A903-FACE7090518C}" destId="{41A32AD0-1FF5-40EE-B2C3-A766239BCFE9}" srcOrd="0" destOrd="0" presId="urn:microsoft.com/office/officeart/2005/8/layout/hierarchy2"/>
    <dgm:cxn modelId="{12B6DC44-49A2-4484-A0C8-B58E5486F83C}" type="presOf" srcId="{CB61C97C-BED9-4AA5-BBD5-EEF16AED685C}" destId="{7D48B346-CF61-4120-B7A0-A1BE7609889C}" srcOrd="1" destOrd="0" presId="urn:microsoft.com/office/officeart/2005/8/layout/hierarchy2"/>
    <dgm:cxn modelId="{C1599F6D-8F33-4AA2-9A48-378230552D42}" srcId="{4DB2DD0A-7201-4EB4-A136-E07B974DB83B}" destId="{122E89EC-9591-4CDD-983A-45A40DFA966A}" srcOrd="5" destOrd="0" parTransId="{D32259F2-6F17-43C1-9A77-42593AECF960}" sibTransId="{BD8EBEA4-A9C7-44EB-B277-3BDD0483F6BE}"/>
    <dgm:cxn modelId="{F2EF6171-3100-464A-9E22-7786C45F9AA7}" type="presOf" srcId="{A3A7E848-5ECB-4098-BB0F-6F1A51736C27}" destId="{E6376B27-18E5-4661-931D-6F34FB11B6C3}" srcOrd="0" destOrd="0" presId="urn:microsoft.com/office/officeart/2005/8/layout/hierarchy2"/>
    <dgm:cxn modelId="{DC41D652-31AF-4F22-9A83-834D9E74AF70}" type="presOf" srcId="{4DB2DD0A-7201-4EB4-A136-E07B974DB83B}" destId="{0703A057-EBCA-4D5D-8985-EC45E1C55EDB}" srcOrd="0" destOrd="0" presId="urn:microsoft.com/office/officeart/2005/8/layout/hierarchy2"/>
    <dgm:cxn modelId="{58DAC154-1E8B-4C5B-A313-FEB6935AD0EE}" type="presOf" srcId="{CB61C97C-BED9-4AA5-BBD5-EEF16AED685C}" destId="{DB73B998-0F41-4089-896B-23F93F7F0D4C}" srcOrd="0" destOrd="0" presId="urn:microsoft.com/office/officeart/2005/8/layout/hierarchy2"/>
    <dgm:cxn modelId="{99FDE276-CF18-43F2-8C4D-D3D53FAEFAE3}" srcId="{4DB2DD0A-7201-4EB4-A136-E07B974DB83B}" destId="{A18C7A81-B72B-44C9-B407-248654972D7A}" srcOrd="3" destOrd="0" parTransId="{A84F7B2F-F6D9-46F9-8227-83397582657C}" sibTransId="{48F8BEE9-1266-43DF-A8B0-2298DF6862AB}"/>
    <dgm:cxn modelId="{6DC19B7A-C2CB-4A7D-8583-E1B79B3E5C35}" srcId="{D4B092C5-5005-4062-953B-BCCDEB9BC055}" destId="{4DB2DD0A-7201-4EB4-A136-E07B974DB83B}" srcOrd="0" destOrd="0" parTransId="{06DE946F-8761-47F8-98A3-D17639AD5E69}" sibTransId="{AD48A4DB-4415-4961-A15D-526F6B3137D7}"/>
    <dgm:cxn modelId="{0E061A7D-F58F-4208-8C57-66E26EE1FEB8}" type="presOf" srcId="{A84F7B2F-F6D9-46F9-8227-83397582657C}" destId="{A26AE2E2-12D8-40BB-A363-0118A53398E6}" srcOrd="1" destOrd="0" presId="urn:microsoft.com/office/officeart/2005/8/layout/hierarchy2"/>
    <dgm:cxn modelId="{A08201A0-ED57-42B6-863F-F1CA589B04FA}" type="presOf" srcId="{D32259F2-6F17-43C1-9A77-42593AECF960}" destId="{3B56090C-B0F6-4B9A-B92D-A2209269F9C7}" srcOrd="1" destOrd="0" presId="urn:microsoft.com/office/officeart/2005/8/layout/hierarchy2"/>
    <dgm:cxn modelId="{93AB28A0-DD78-4736-B6C9-7F79A70499BC}" type="presOf" srcId="{D4B092C5-5005-4062-953B-BCCDEB9BC055}" destId="{7974313B-8E62-4535-8DCA-CE67E908E75F}" srcOrd="0" destOrd="0" presId="urn:microsoft.com/office/officeart/2005/8/layout/hierarchy2"/>
    <dgm:cxn modelId="{4C7F62A3-A94F-43FC-B58C-3F94B341FBEF}" srcId="{4DB2DD0A-7201-4EB4-A136-E07B974DB83B}" destId="{F81F83F5-657E-47FA-A903-FACE7090518C}" srcOrd="1" destOrd="0" parTransId="{F4BE1378-94DF-458C-91B5-27C4B06EF5FE}" sibTransId="{1E0F6ED8-E6FB-4D44-B501-02F13C07ED05}"/>
    <dgm:cxn modelId="{AB9B5BB2-8489-4CCC-A4CE-EC2135980DDD}" type="presOf" srcId="{C50ACCDC-2224-4690-88D5-1A4F33BA1650}" destId="{9F363307-0827-4749-9E59-F97C6AEC345D}" srcOrd="0" destOrd="0" presId="urn:microsoft.com/office/officeart/2005/8/layout/hierarchy2"/>
    <dgm:cxn modelId="{472655B2-C2A8-4A7B-BA9D-4601DF58C110}" srcId="{4DB2DD0A-7201-4EB4-A136-E07B974DB83B}" destId="{E843C22A-F0DB-4932-AA6E-549980269618}" srcOrd="0" destOrd="0" parTransId="{CB61C97C-BED9-4AA5-BBD5-EEF16AED685C}" sibTransId="{3ACA9400-279D-4A01-84C8-DCB078912AFC}"/>
    <dgm:cxn modelId="{7EBFCCBC-4709-4741-9200-22B8BCD35AD0}" type="presOf" srcId="{122E89EC-9591-4CDD-983A-45A40DFA966A}" destId="{49C04BF0-BE00-490B-B0F5-B63DF6E180AF}" srcOrd="0" destOrd="0" presId="urn:microsoft.com/office/officeart/2005/8/layout/hierarchy2"/>
    <dgm:cxn modelId="{51F506C4-28EB-43EF-B915-32E0D369444F}" type="presOf" srcId="{C50ACCDC-2224-4690-88D5-1A4F33BA1650}" destId="{5A9B9BF4-A739-4D66-94F8-D842125F68B7}" srcOrd="1" destOrd="0" presId="urn:microsoft.com/office/officeart/2005/8/layout/hierarchy2"/>
    <dgm:cxn modelId="{6AC344C4-7E68-4B92-B203-DB602394656A}" type="presOf" srcId="{D32259F2-6F17-43C1-9A77-42593AECF960}" destId="{FDE5A50F-F900-47CF-8FCD-C2556FDC3A0A}" srcOrd="0" destOrd="0" presId="urn:microsoft.com/office/officeart/2005/8/layout/hierarchy2"/>
    <dgm:cxn modelId="{9B7B86D3-E272-4800-B5B9-B6615605C0B7}" srcId="{4DB2DD0A-7201-4EB4-A136-E07B974DB83B}" destId="{E84DA04F-3C9C-4E95-ADBA-7649FD06AACF}" srcOrd="2" destOrd="0" parTransId="{C50ACCDC-2224-4690-88D5-1A4F33BA1650}" sibTransId="{D7E2C39B-FF52-4F6C-BBFD-4AB08212FCF1}"/>
    <dgm:cxn modelId="{968C3862-2793-4529-BADF-A575CAC602C7}" type="presParOf" srcId="{7974313B-8E62-4535-8DCA-CE67E908E75F}" destId="{C617F449-487D-407E-A39B-CFEFCE134D9F}" srcOrd="0" destOrd="0" presId="urn:microsoft.com/office/officeart/2005/8/layout/hierarchy2"/>
    <dgm:cxn modelId="{6B863268-49D4-49FC-985B-542044746E49}" type="presParOf" srcId="{C617F449-487D-407E-A39B-CFEFCE134D9F}" destId="{0703A057-EBCA-4D5D-8985-EC45E1C55EDB}" srcOrd="0" destOrd="0" presId="urn:microsoft.com/office/officeart/2005/8/layout/hierarchy2"/>
    <dgm:cxn modelId="{2143CC03-47AA-4C37-96D0-8E00857C12AE}" type="presParOf" srcId="{C617F449-487D-407E-A39B-CFEFCE134D9F}" destId="{7AE87BE7-1374-469E-861C-4A023C66E731}" srcOrd="1" destOrd="0" presId="urn:microsoft.com/office/officeart/2005/8/layout/hierarchy2"/>
    <dgm:cxn modelId="{8C7A95D9-5749-46EB-BF71-0A87C4039F8F}" type="presParOf" srcId="{7AE87BE7-1374-469E-861C-4A023C66E731}" destId="{DB73B998-0F41-4089-896B-23F93F7F0D4C}" srcOrd="0" destOrd="0" presId="urn:microsoft.com/office/officeart/2005/8/layout/hierarchy2"/>
    <dgm:cxn modelId="{E68CA12F-AE32-4BCA-AB19-89E4B7749284}" type="presParOf" srcId="{DB73B998-0F41-4089-896B-23F93F7F0D4C}" destId="{7D48B346-CF61-4120-B7A0-A1BE7609889C}" srcOrd="0" destOrd="0" presId="urn:microsoft.com/office/officeart/2005/8/layout/hierarchy2"/>
    <dgm:cxn modelId="{5272CA00-7004-4E4E-9961-C633C85C97DF}" type="presParOf" srcId="{7AE87BE7-1374-469E-861C-4A023C66E731}" destId="{09432FF3-1F37-449C-BD0B-EBF197F062E2}" srcOrd="1" destOrd="0" presId="urn:microsoft.com/office/officeart/2005/8/layout/hierarchy2"/>
    <dgm:cxn modelId="{561CEC72-BD32-4CF9-A55C-67A4D0C904E0}" type="presParOf" srcId="{09432FF3-1F37-449C-BD0B-EBF197F062E2}" destId="{4BDF3073-B1A8-43B5-B38D-6C323C97D2A9}" srcOrd="0" destOrd="0" presId="urn:microsoft.com/office/officeart/2005/8/layout/hierarchy2"/>
    <dgm:cxn modelId="{22B934CE-701A-4373-B53D-3B0160E521FE}" type="presParOf" srcId="{09432FF3-1F37-449C-BD0B-EBF197F062E2}" destId="{0DA8B7F1-5680-4754-A794-7468F0AA4B71}" srcOrd="1" destOrd="0" presId="urn:microsoft.com/office/officeart/2005/8/layout/hierarchy2"/>
    <dgm:cxn modelId="{58CB6018-DBA0-498D-8902-04533371BBD4}" type="presParOf" srcId="{7AE87BE7-1374-469E-861C-4A023C66E731}" destId="{9810FC18-CE34-4FD4-980E-34866C19A6D0}" srcOrd="2" destOrd="0" presId="urn:microsoft.com/office/officeart/2005/8/layout/hierarchy2"/>
    <dgm:cxn modelId="{2B66DE90-0121-4FF7-B1A2-22D026F36180}" type="presParOf" srcId="{9810FC18-CE34-4FD4-980E-34866C19A6D0}" destId="{E1AD4A65-E1DA-4129-826D-6F707B7ABD04}" srcOrd="0" destOrd="0" presId="urn:microsoft.com/office/officeart/2005/8/layout/hierarchy2"/>
    <dgm:cxn modelId="{AA0B4B14-705C-4D23-9EA6-EA1BB2BBF6CE}" type="presParOf" srcId="{7AE87BE7-1374-469E-861C-4A023C66E731}" destId="{30AAB7F2-6343-488B-8B01-93899CCCC76A}" srcOrd="3" destOrd="0" presId="urn:microsoft.com/office/officeart/2005/8/layout/hierarchy2"/>
    <dgm:cxn modelId="{0F856B79-BF88-42BD-95D6-F8ED869E5CF8}" type="presParOf" srcId="{30AAB7F2-6343-488B-8B01-93899CCCC76A}" destId="{41A32AD0-1FF5-40EE-B2C3-A766239BCFE9}" srcOrd="0" destOrd="0" presId="urn:microsoft.com/office/officeart/2005/8/layout/hierarchy2"/>
    <dgm:cxn modelId="{0EB952ED-520D-4996-8990-A07299B26427}" type="presParOf" srcId="{30AAB7F2-6343-488B-8B01-93899CCCC76A}" destId="{DC788D9F-C5F2-4202-8285-D95721EA6191}" srcOrd="1" destOrd="0" presId="urn:microsoft.com/office/officeart/2005/8/layout/hierarchy2"/>
    <dgm:cxn modelId="{9AE5676D-6B23-46C9-A757-7F6DC6FA9ADA}" type="presParOf" srcId="{7AE87BE7-1374-469E-861C-4A023C66E731}" destId="{9F363307-0827-4749-9E59-F97C6AEC345D}" srcOrd="4" destOrd="0" presId="urn:microsoft.com/office/officeart/2005/8/layout/hierarchy2"/>
    <dgm:cxn modelId="{4326ED9C-1B96-4121-859F-F043D1DF70CF}" type="presParOf" srcId="{9F363307-0827-4749-9E59-F97C6AEC345D}" destId="{5A9B9BF4-A739-4D66-94F8-D842125F68B7}" srcOrd="0" destOrd="0" presId="urn:microsoft.com/office/officeart/2005/8/layout/hierarchy2"/>
    <dgm:cxn modelId="{2F6F7130-A1E8-44A2-9FE3-9D004378E864}" type="presParOf" srcId="{7AE87BE7-1374-469E-861C-4A023C66E731}" destId="{2985D17A-8208-4B41-8152-A92F13E643AF}" srcOrd="5" destOrd="0" presId="urn:microsoft.com/office/officeart/2005/8/layout/hierarchy2"/>
    <dgm:cxn modelId="{6364D737-DC7F-4AE6-B75E-D477DCC0A09A}" type="presParOf" srcId="{2985D17A-8208-4B41-8152-A92F13E643AF}" destId="{5B41B78E-513E-415D-9136-0E480623A83C}" srcOrd="0" destOrd="0" presId="urn:microsoft.com/office/officeart/2005/8/layout/hierarchy2"/>
    <dgm:cxn modelId="{C2B64A8B-F1B7-400E-A386-19D783E2AE29}" type="presParOf" srcId="{2985D17A-8208-4B41-8152-A92F13E643AF}" destId="{4A570752-D185-41FA-BC09-168CA9F9F2C2}" srcOrd="1" destOrd="0" presId="urn:microsoft.com/office/officeart/2005/8/layout/hierarchy2"/>
    <dgm:cxn modelId="{DF4A583E-A54A-44B4-B996-58608A487D6A}" type="presParOf" srcId="{7AE87BE7-1374-469E-861C-4A023C66E731}" destId="{F3D1DB76-55EF-40CE-9649-49FE342A278A}" srcOrd="6" destOrd="0" presId="urn:microsoft.com/office/officeart/2005/8/layout/hierarchy2"/>
    <dgm:cxn modelId="{E68FBC0D-4C70-4F40-B102-A4E8A94D0049}" type="presParOf" srcId="{F3D1DB76-55EF-40CE-9649-49FE342A278A}" destId="{A26AE2E2-12D8-40BB-A363-0118A53398E6}" srcOrd="0" destOrd="0" presId="urn:microsoft.com/office/officeart/2005/8/layout/hierarchy2"/>
    <dgm:cxn modelId="{37CB4888-EEE9-4B16-AF78-0CBDEC3043E3}" type="presParOf" srcId="{7AE87BE7-1374-469E-861C-4A023C66E731}" destId="{F3E1FCF9-657B-46A9-9CDC-A9A7BD6AA98F}" srcOrd="7" destOrd="0" presId="urn:microsoft.com/office/officeart/2005/8/layout/hierarchy2"/>
    <dgm:cxn modelId="{F4327E7E-4FD8-4291-A203-4D704EB04FC1}" type="presParOf" srcId="{F3E1FCF9-657B-46A9-9CDC-A9A7BD6AA98F}" destId="{23B005B1-EF86-4755-A0D4-5C590ACE0C98}" srcOrd="0" destOrd="0" presId="urn:microsoft.com/office/officeart/2005/8/layout/hierarchy2"/>
    <dgm:cxn modelId="{8708A398-5061-4948-9EFF-DEDD9C08C5FA}" type="presParOf" srcId="{F3E1FCF9-657B-46A9-9CDC-A9A7BD6AA98F}" destId="{1ECADC1E-658F-477D-ADAE-3356ED1ED8D2}" srcOrd="1" destOrd="0" presId="urn:microsoft.com/office/officeart/2005/8/layout/hierarchy2"/>
    <dgm:cxn modelId="{725177C7-9C69-4747-A276-334262DAE1C5}" type="presParOf" srcId="{7AE87BE7-1374-469E-861C-4A023C66E731}" destId="{E6376B27-18E5-4661-931D-6F34FB11B6C3}" srcOrd="8" destOrd="0" presId="urn:microsoft.com/office/officeart/2005/8/layout/hierarchy2"/>
    <dgm:cxn modelId="{9C37E18A-58F2-483A-82F1-7CB2DDCF7E0A}" type="presParOf" srcId="{E6376B27-18E5-4661-931D-6F34FB11B6C3}" destId="{26C57691-6F0C-4922-ABD2-A8A83739D2BB}" srcOrd="0" destOrd="0" presId="urn:microsoft.com/office/officeart/2005/8/layout/hierarchy2"/>
    <dgm:cxn modelId="{C8524B16-BC82-4BE1-AA54-6B2C42C83B41}" type="presParOf" srcId="{7AE87BE7-1374-469E-861C-4A023C66E731}" destId="{FCD9A7DC-4B42-4B9A-8E90-2064D365AAA9}" srcOrd="9" destOrd="0" presId="urn:microsoft.com/office/officeart/2005/8/layout/hierarchy2"/>
    <dgm:cxn modelId="{E4E0F1E0-C8EF-4AE8-AEFA-CF7A2C18BE4E}" type="presParOf" srcId="{FCD9A7DC-4B42-4B9A-8E90-2064D365AAA9}" destId="{A3409E10-4174-4D30-BEBC-994C55337881}" srcOrd="0" destOrd="0" presId="urn:microsoft.com/office/officeart/2005/8/layout/hierarchy2"/>
    <dgm:cxn modelId="{9F03B556-0FF8-4A56-805D-64E76B319CEC}" type="presParOf" srcId="{FCD9A7DC-4B42-4B9A-8E90-2064D365AAA9}" destId="{25240F26-8224-4689-AA14-D55C45AF5514}" srcOrd="1" destOrd="0" presId="urn:microsoft.com/office/officeart/2005/8/layout/hierarchy2"/>
    <dgm:cxn modelId="{17FA61D3-5D5C-4762-BF93-52BAAFE42F81}" type="presParOf" srcId="{7AE87BE7-1374-469E-861C-4A023C66E731}" destId="{FDE5A50F-F900-47CF-8FCD-C2556FDC3A0A}" srcOrd="10" destOrd="0" presId="urn:microsoft.com/office/officeart/2005/8/layout/hierarchy2"/>
    <dgm:cxn modelId="{AF8E155D-194D-4064-8618-919643D02376}" type="presParOf" srcId="{FDE5A50F-F900-47CF-8FCD-C2556FDC3A0A}" destId="{3B56090C-B0F6-4B9A-B92D-A2209269F9C7}" srcOrd="0" destOrd="0" presId="urn:microsoft.com/office/officeart/2005/8/layout/hierarchy2"/>
    <dgm:cxn modelId="{FAE81BDF-6F06-4437-89FD-45F2850713FB}" type="presParOf" srcId="{7AE87BE7-1374-469E-861C-4A023C66E731}" destId="{8F329EC3-E58F-49BB-9F56-A76F74E2AA4A}" srcOrd="11" destOrd="0" presId="urn:microsoft.com/office/officeart/2005/8/layout/hierarchy2"/>
    <dgm:cxn modelId="{93C8C69F-6405-4B3B-9672-2354591A078D}" type="presParOf" srcId="{8F329EC3-E58F-49BB-9F56-A76F74E2AA4A}" destId="{49C04BF0-BE00-490B-B0F5-B63DF6E180AF}" srcOrd="0" destOrd="0" presId="urn:microsoft.com/office/officeart/2005/8/layout/hierarchy2"/>
    <dgm:cxn modelId="{223788DE-3E38-4EF7-B9A1-BD61E8472B64}" type="presParOf" srcId="{8F329EC3-E58F-49BB-9F56-A76F74E2AA4A}" destId="{C4693115-EEB5-4520-8A38-D52E6D7ACBF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A582DA2-5EC4-4120-A19C-4D8B93475E1A}" type="doc">
      <dgm:prSet loTypeId="urn:microsoft.com/office/officeart/2005/8/layout/vList6" loCatId="process" qsTypeId="urn:microsoft.com/office/officeart/2005/8/quickstyle/simple1" qsCatId="simple" csTypeId="urn:microsoft.com/office/officeart/2005/8/colors/accent2_5" csCatId="accent2" phldr="1"/>
      <dgm:spPr/>
      <dgm:t>
        <a:bodyPr/>
        <a:lstStyle/>
        <a:p>
          <a:endParaRPr lang="hu-HU"/>
        </a:p>
      </dgm:t>
    </dgm:pt>
    <dgm:pt modelId="{D709D6CF-9A98-4310-9B5F-56584BF7FDF4}">
      <dgm:prSet phldrT="[Szöveg]" custT="1"/>
      <dgm:spPr>
        <a:solidFill>
          <a:schemeClr val="bg2">
            <a:lumMod val="40000"/>
            <a:lumOff val="60000"/>
            <a:alpha val="89804"/>
          </a:schemeClr>
        </a:solidFill>
      </dgm:spPr>
      <dgm:t>
        <a:bodyPr anchor="ctr"/>
        <a:lstStyle/>
        <a:p>
          <a:pPr marL="228600" indent="0"/>
          <a:endParaRPr lang="hu-HU" sz="2000" dirty="0">
            <a:latin typeface="Verdana" panose="020B0604030504040204" pitchFamily="34" charset="0"/>
            <a:ea typeface="Verdana" panose="020B0604030504040204" pitchFamily="34" charset="0"/>
            <a:cs typeface="Times New Roman" pitchFamily="18" charset="0"/>
          </a:endParaRPr>
        </a:p>
      </dgm:t>
    </dgm:pt>
    <dgm:pt modelId="{4DDEF5B3-99A4-47F1-B025-DE5925814DD1}" type="parTrans" cxnId="{46563802-D471-4388-ADC4-6249A88ED23F}">
      <dgm:prSet/>
      <dgm:spPr/>
      <dgm:t>
        <a:bodyPr/>
        <a:lstStyle/>
        <a:p>
          <a:endParaRPr lang="hu-HU" sz="2000">
            <a:latin typeface="Times New Roman" pitchFamily="18" charset="0"/>
            <a:cs typeface="Times New Roman" pitchFamily="18" charset="0"/>
          </a:endParaRPr>
        </a:p>
      </dgm:t>
    </dgm:pt>
    <dgm:pt modelId="{B538FCB1-1698-4483-8A7A-95C64B82A589}" type="sibTrans" cxnId="{46563802-D471-4388-ADC4-6249A88ED23F}">
      <dgm:prSet/>
      <dgm:spPr/>
      <dgm:t>
        <a:bodyPr/>
        <a:lstStyle/>
        <a:p>
          <a:endParaRPr lang="hu-HU" sz="2000">
            <a:latin typeface="Times New Roman" pitchFamily="18" charset="0"/>
            <a:cs typeface="Times New Roman" pitchFamily="18" charset="0"/>
          </a:endParaRPr>
        </a:p>
      </dgm:t>
    </dgm:pt>
    <dgm:pt modelId="{E9367A0B-E642-4541-95AD-76B695A36E51}">
      <dgm:prSet phldrT="[Szöveg]" custT="1"/>
      <dgm:spPr>
        <a:solidFill>
          <a:srgbClr val="C00000">
            <a:alpha val="90000"/>
          </a:srgbClr>
        </a:solidFill>
      </dgm:spPr>
      <dgm:t>
        <a:bodyPr/>
        <a:lstStyle/>
        <a:p>
          <a:r>
            <a:rPr lang="hu-HU" sz="2000" b="1" dirty="0">
              <a:latin typeface="Verdana" panose="020B0604030504040204" pitchFamily="34" charset="0"/>
              <a:ea typeface="Verdana" panose="020B0604030504040204" pitchFamily="34" charset="0"/>
              <a:cs typeface="Times New Roman" pitchFamily="18" charset="0"/>
            </a:rPr>
            <a:t>iktatószám</a:t>
          </a:r>
        </a:p>
      </dgm:t>
    </dgm:pt>
    <dgm:pt modelId="{2AC9D423-C75C-4630-9056-E0F450215DD8}" type="sibTrans" cxnId="{A1BD769C-6C41-4DD8-BEDD-514C204BD8E8}">
      <dgm:prSet/>
      <dgm:spPr/>
      <dgm:t>
        <a:bodyPr/>
        <a:lstStyle/>
        <a:p>
          <a:endParaRPr lang="hu-HU" sz="2000">
            <a:latin typeface="Times New Roman" pitchFamily="18" charset="0"/>
            <a:cs typeface="Times New Roman" pitchFamily="18" charset="0"/>
          </a:endParaRPr>
        </a:p>
      </dgm:t>
    </dgm:pt>
    <dgm:pt modelId="{C498FDAA-CE6D-44D2-8872-08140536696F}" type="parTrans" cxnId="{A1BD769C-6C41-4DD8-BEDD-514C204BD8E8}">
      <dgm:prSet/>
      <dgm:spPr/>
      <dgm:t>
        <a:bodyPr/>
        <a:lstStyle/>
        <a:p>
          <a:endParaRPr lang="hu-HU" sz="2000">
            <a:latin typeface="Times New Roman" pitchFamily="18" charset="0"/>
            <a:cs typeface="Times New Roman" pitchFamily="18" charset="0"/>
          </a:endParaRPr>
        </a:p>
      </dgm:t>
    </dgm:pt>
    <dgm:pt modelId="{0A0D72B8-5AE4-4DEC-AF06-2F07796CF44C}">
      <dgm:prSet custT="1"/>
      <dgm:spPr>
        <a:solidFill>
          <a:schemeClr val="bg2">
            <a:lumMod val="40000"/>
            <a:lumOff val="60000"/>
            <a:alpha val="89804"/>
          </a:schemeClr>
        </a:solidFill>
      </dgm:spPr>
      <dgm:t>
        <a:bodyPr/>
        <a:lstStyle/>
        <a:p>
          <a:pPr marL="541338" indent="-269875"/>
          <a:r>
            <a:rPr lang="hu-HU" sz="2000" dirty="0">
              <a:latin typeface="Verdana" panose="020B0604030504040204" pitchFamily="34" charset="0"/>
              <a:ea typeface="Verdana" panose="020B0604030504040204" pitchFamily="34" charset="0"/>
              <a:cs typeface="Times New Roman" pitchFamily="18" charset="0"/>
            </a:rPr>
            <a:t>Szám, betű vagy ezek kombinációja+az év négy számjegye</a:t>
          </a:r>
        </a:p>
      </dgm:t>
    </dgm:pt>
    <dgm:pt modelId="{B73A1AEB-E6B0-40EC-9126-1C8E337BFB3B}" type="parTrans" cxnId="{CA4F6037-5D43-4103-BCB9-7E412FC963C5}">
      <dgm:prSet/>
      <dgm:spPr/>
      <dgm:t>
        <a:bodyPr/>
        <a:lstStyle/>
        <a:p>
          <a:endParaRPr lang="hu-HU" sz="2000"/>
        </a:p>
      </dgm:t>
    </dgm:pt>
    <dgm:pt modelId="{6531EB70-3B33-4C1D-B8E3-CF6439A42BB7}" type="sibTrans" cxnId="{CA4F6037-5D43-4103-BCB9-7E412FC963C5}">
      <dgm:prSet/>
      <dgm:spPr/>
      <dgm:t>
        <a:bodyPr/>
        <a:lstStyle/>
        <a:p>
          <a:endParaRPr lang="hu-HU" sz="2000"/>
        </a:p>
      </dgm:t>
    </dgm:pt>
    <dgm:pt modelId="{0D96A73E-F3CE-4434-B903-256160150C27}">
      <dgm:prSet custT="1"/>
      <dgm:spPr>
        <a:solidFill>
          <a:schemeClr val="bg2">
            <a:lumMod val="40000"/>
            <a:lumOff val="60000"/>
            <a:alpha val="89804"/>
          </a:schemeClr>
        </a:solidFill>
      </dgm:spPr>
      <dgm:t>
        <a:bodyPr/>
        <a:lstStyle/>
        <a:p>
          <a:pPr marL="541338" indent="-269875"/>
          <a:r>
            <a:rPr lang="hu-HU" sz="2000" dirty="0">
              <a:latin typeface="Verdana" panose="020B0604030504040204" pitchFamily="34" charset="0"/>
              <a:ea typeface="Verdana" panose="020B0604030504040204" pitchFamily="34" charset="0"/>
              <a:cs typeface="Times New Roman" pitchFamily="18" charset="0"/>
            </a:rPr>
            <a:t>Szervezeti egységre, iktatóhelyre vagy iktatókönyvre utaló azonosító (osztott iktatásnál)</a:t>
          </a:r>
        </a:p>
      </dgm:t>
    </dgm:pt>
    <dgm:pt modelId="{E47EA74C-6067-4E7D-8BDF-BD1792436583}" type="parTrans" cxnId="{46C6D5A7-9FAE-4799-828E-AD046255B347}">
      <dgm:prSet/>
      <dgm:spPr/>
      <dgm:t>
        <a:bodyPr/>
        <a:lstStyle/>
        <a:p>
          <a:endParaRPr lang="hu-HU" sz="2000"/>
        </a:p>
      </dgm:t>
    </dgm:pt>
    <dgm:pt modelId="{2508798D-4937-4849-80FA-D25A367474F6}" type="sibTrans" cxnId="{46C6D5A7-9FAE-4799-828E-AD046255B347}">
      <dgm:prSet/>
      <dgm:spPr/>
      <dgm:t>
        <a:bodyPr/>
        <a:lstStyle/>
        <a:p>
          <a:endParaRPr lang="hu-HU" sz="2000"/>
        </a:p>
      </dgm:t>
    </dgm:pt>
    <dgm:pt modelId="{AA57CC2E-0D97-4A9C-972F-1EF6971916E2}">
      <dgm:prSet custT="1"/>
      <dgm:spPr>
        <a:solidFill>
          <a:schemeClr val="bg2">
            <a:lumMod val="40000"/>
            <a:lumOff val="60000"/>
            <a:alpha val="89804"/>
          </a:schemeClr>
        </a:solidFill>
      </dgm:spPr>
      <dgm:t>
        <a:bodyPr/>
        <a:lstStyle/>
        <a:p>
          <a:pPr marL="228600" indent="0"/>
          <a:endParaRPr lang="hu-HU" sz="2000" dirty="0">
            <a:latin typeface="Verdana" panose="020B0604030504040204" pitchFamily="34" charset="0"/>
            <a:ea typeface="Verdana" panose="020B0604030504040204" pitchFamily="34" charset="0"/>
            <a:cs typeface="Times New Roman" pitchFamily="18" charset="0"/>
          </a:endParaRPr>
        </a:p>
      </dgm:t>
    </dgm:pt>
    <dgm:pt modelId="{07D4A15C-5AFE-4B99-A25D-FE473D067568}" type="parTrans" cxnId="{960C88A4-EC68-4DC2-BD4C-2D35EDC48397}">
      <dgm:prSet/>
      <dgm:spPr/>
      <dgm:t>
        <a:bodyPr/>
        <a:lstStyle/>
        <a:p>
          <a:endParaRPr lang="hu-HU" sz="2000"/>
        </a:p>
      </dgm:t>
    </dgm:pt>
    <dgm:pt modelId="{6FBCC0DF-7C09-41D7-9D76-CB36490DF7CD}" type="sibTrans" cxnId="{960C88A4-EC68-4DC2-BD4C-2D35EDC48397}">
      <dgm:prSet/>
      <dgm:spPr/>
      <dgm:t>
        <a:bodyPr/>
        <a:lstStyle/>
        <a:p>
          <a:endParaRPr lang="hu-HU" sz="2000"/>
        </a:p>
      </dgm:t>
    </dgm:pt>
    <dgm:pt modelId="{4901670B-6457-41BC-A91C-1B6080A56933}" type="pres">
      <dgm:prSet presAssocID="{EA582DA2-5EC4-4120-A19C-4D8B93475E1A}" presName="Name0" presStyleCnt="0">
        <dgm:presLayoutVars>
          <dgm:dir/>
          <dgm:animLvl val="lvl"/>
          <dgm:resizeHandles/>
        </dgm:presLayoutVars>
      </dgm:prSet>
      <dgm:spPr/>
    </dgm:pt>
    <dgm:pt modelId="{71404B7E-4389-486E-B3A4-24A2DF756905}" type="pres">
      <dgm:prSet presAssocID="{E9367A0B-E642-4541-95AD-76B695A36E51}" presName="linNode" presStyleCnt="0"/>
      <dgm:spPr/>
    </dgm:pt>
    <dgm:pt modelId="{182C7BC3-63E7-410C-8F72-F5F759340CF0}" type="pres">
      <dgm:prSet presAssocID="{E9367A0B-E642-4541-95AD-76B695A36E51}" presName="parentShp" presStyleLbl="node1" presStyleIdx="0" presStyleCnt="1" custScaleX="76125" custScaleY="85519">
        <dgm:presLayoutVars>
          <dgm:bulletEnabled val="1"/>
        </dgm:presLayoutVars>
      </dgm:prSet>
      <dgm:spPr/>
    </dgm:pt>
    <dgm:pt modelId="{F20BFCE0-660B-4B82-BEDD-B1165D0B9A8F}" type="pres">
      <dgm:prSet presAssocID="{E9367A0B-E642-4541-95AD-76B695A36E51}" presName="childShp" presStyleLbl="bgAccFollowNode1" presStyleIdx="0" presStyleCnt="1" custScaleX="153739">
        <dgm:presLayoutVars>
          <dgm:bulletEnabled val="1"/>
        </dgm:presLayoutVars>
      </dgm:prSet>
      <dgm:spPr/>
    </dgm:pt>
  </dgm:ptLst>
  <dgm:cxnLst>
    <dgm:cxn modelId="{46563802-D471-4388-ADC4-6249A88ED23F}" srcId="{E9367A0B-E642-4541-95AD-76B695A36E51}" destId="{D709D6CF-9A98-4310-9B5F-56584BF7FDF4}" srcOrd="0" destOrd="0" parTransId="{4DDEF5B3-99A4-47F1-B025-DE5925814DD1}" sibTransId="{B538FCB1-1698-4483-8A7A-95C64B82A589}"/>
    <dgm:cxn modelId="{8A506214-7AFF-466F-A5DE-E3C6D8AC5321}" type="presOf" srcId="{0D96A73E-F3CE-4434-B903-256160150C27}" destId="{F20BFCE0-660B-4B82-BEDD-B1165D0B9A8F}" srcOrd="0" destOrd="2" presId="urn:microsoft.com/office/officeart/2005/8/layout/vList6"/>
    <dgm:cxn modelId="{2B379D17-9721-410A-A442-13ADE47C3DA1}" type="presOf" srcId="{AA57CC2E-0D97-4A9C-972F-1EF6971916E2}" destId="{F20BFCE0-660B-4B82-BEDD-B1165D0B9A8F}" srcOrd="0" destOrd="3" presId="urn:microsoft.com/office/officeart/2005/8/layout/vList6"/>
    <dgm:cxn modelId="{CA4F6037-5D43-4103-BCB9-7E412FC963C5}" srcId="{E9367A0B-E642-4541-95AD-76B695A36E51}" destId="{0A0D72B8-5AE4-4DEC-AF06-2F07796CF44C}" srcOrd="1" destOrd="0" parTransId="{B73A1AEB-E6B0-40EC-9126-1C8E337BFB3B}" sibTransId="{6531EB70-3B33-4C1D-B8E3-CF6439A42BB7}"/>
    <dgm:cxn modelId="{76112177-3E09-4DCC-9B3A-018042C8084C}" type="presOf" srcId="{0A0D72B8-5AE4-4DEC-AF06-2F07796CF44C}" destId="{F20BFCE0-660B-4B82-BEDD-B1165D0B9A8F}" srcOrd="0" destOrd="1" presId="urn:microsoft.com/office/officeart/2005/8/layout/vList6"/>
    <dgm:cxn modelId="{A0392799-4150-4891-B70C-F531501B0DE9}" type="presOf" srcId="{D709D6CF-9A98-4310-9B5F-56584BF7FDF4}" destId="{F20BFCE0-660B-4B82-BEDD-B1165D0B9A8F}" srcOrd="0" destOrd="0" presId="urn:microsoft.com/office/officeart/2005/8/layout/vList6"/>
    <dgm:cxn modelId="{A1BD769C-6C41-4DD8-BEDD-514C204BD8E8}" srcId="{EA582DA2-5EC4-4120-A19C-4D8B93475E1A}" destId="{E9367A0B-E642-4541-95AD-76B695A36E51}" srcOrd="0" destOrd="0" parTransId="{C498FDAA-CE6D-44D2-8872-08140536696F}" sibTransId="{2AC9D423-C75C-4630-9056-E0F450215DD8}"/>
    <dgm:cxn modelId="{960C88A4-EC68-4DC2-BD4C-2D35EDC48397}" srcId="{E9367A0B-E642-4541-95AD-76B695A36E51}" destId="{AA57CC2E-0D97-4A9C-972F-1EF6971916E2}" srcOrd="3" destOrd="0" parTransId="{07D4A15C-5AFE-4B99-A25D-FE473D067568}" sibTransId="{6FBCC0DF-7C09-41D7-9D76-CB36490DF7CD}"/>
    <dgm:cxn modelId="{46C6D5A7-9FAE-4799-828E-AD046255B347}" srcId="{E9367A0B-E642-4541-95AD-76B695A36E51}" destId="{0D96A73E-F3CE-4434-B903-256160150C27}" srcOrd="2" destOrd="0" parTransId="{E47EA74C-6067-4E7D-8BDF-BD1792436583}" sibTransId="{2508798D-4937-4849-80FA-D25A367474F6}"/>
    <dgm:cxn modelId="{959736E7-3B21-4C31-8C47-750B0B781282}" type="presOf" srcId="{EA582DA2-5EC4-4120-A19C-4D8B93475E1A}" destId="{4901670B-6457-41BC-A91C-1B6080A56933}" srcOrd="0" destOrd="0" presId="urn:microsoft.com/office/officeart/2005/8/layout/vList6"/>
    <dgm:cxn modelId="{1CF557EB-7018-4698-ADC6-85B406FFB530}" type="presOf" srcId="{E9367A0B-E642-4541-95AD-76B695A36E51}" destId="{182C7BC3-63E7-410C-8F72-F5F759340CF0}" srcOrd="0" destOrd="0" presId="urn:microsoft.com/office/officeart/2005/8/layout/vList6"/>
    <dgm:cxn modelId="{ECEDB892-D816-41F3-8E59-F923F789B158}" type="presParOf" srcId="{4901670B-6457-41BC-A91C-1B6080A56933}" destId="{71404B7E-4389-486E-B3A4-24A2DF756905}" srcOrd="0" destOrd="0" presId="urn:microsoft.com/office/officeart/2005/8/layout/vList6"/>
    <dgm:cxn modelId="{CC025C48-BA94-44A8-89D1-97A5A9BD64D3}" type="presParOf" srcId="{71404B7E-4389-486E-B3A4-24A2DF756905}" destId="{182C7BC3-63E7-410C-8F72-F5F759340CF0}" srcOrd="0" destOrd="0" presId="urn:microsoft.com/office/officeart/2005/8/layout/vList6"/>
    <dgm:cxn modelId="{49142718-C093-4BE6-8AAC-17D23F5C2E31}" type="presParOf" srcId="{71404B7E-4389-486E-B3A4-24A2DF756905}" destId="{F20BFCE0-660B-4B82-BEDD-B1165D0B9A8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7.xml><?xml version="1.0" encoding="utf-8"?>
<dgm:dataModel xmlns:dgm="http://schemas.openxmlformats.org/drawingml/2006/diagram" xmlns:a="http://schemas.openxmlformats.org/drawingml/2006/main">
  <dgm:ptLst>
    <dgm:pt modelId="{EA582DA2-5EC4-4120-A19C-4D8B93475E1A}" type="doc">
      <dgm:prSet loTypeId="urn:microsoft.com/office/officeart/2005/8/layout/vList6" loCatId="process" qsTypeId="urn:microsoft.com/office/officeart/2005/8/quickstyle/simple1" qsCatId="simple" csTypeId="urn:microsoft.com/office/officeart/2005/8/colors/accent2_5" csCatId="accent2" phldr="1"/>
      <dgm:spPr/>
      <dgm:t>
        <a:bodyPr/>
        <a:lstStyle/>
        <a:p>
          <a:endParaRPr lang="hu-HU"/>
        </a:p>
      </dgm:t>
    </dgm:pt>
    <dgm:pt modelId="{E9367A0B-E642-4541-95AD-76B695A36E51}">
      <dgm:prSet phldrT="[Szöveg]" custT="1"/>
      <dgm:spPr>
        <a:solidFill>
          <a:srgbClr val="C00000">
            <a:alpha val="90000"/>
          </a:srgbClr>
        </a:solidFill>
      </dgm:spPr>
      <dgm:t>
        <a:bodyPr/>
        <a:lstStyle/>
        <a:p>
          <a:r>
            <a:rPr lang="hu-HU" sz="2000" b="1" dirty="0">
              <a:latin typeface="Verdana" panose="020B0604030504040204" pitchFamily="34" charset="0"/>
              <a:ea typeface="Verdana" panose="020B0604030504040204" pitchFamily="34" charset="0"/>
              <a:cs typeface="Times New Roman" pitchFamily="18" charset="0"/>
            </a:rPr>
            <a:t>Névmutató</a:t>
          </a:r>
        </a:p>
      </dgm:t>
    </dgm:pt>
    <dgm:pt modelId="{C498FDAA-CE6D-44D2-8872-08140536696F}" type="parTrans" cxnId="{A1BD769C-6C41-4DD8-BEDD-514C204BD8E8}">
      <dgm:prSet/>
      <dgm:spPr/>
      <dgm:t>
        <a:bodyPr/>
        <a:lstStyle/>
        <a:p>
          <a:endParaRPr lang="hu-HU" sz="2000">
            <a:latin typeface="Times New Roman" pitchFamily="18" charset="0"/>
            <a:cs typeface="Times New Roman" pitchFamily="18" charset="0"/>
          </a:endParaRPr>
        </a:p>
      </dgm:t>
    </dgm:pt>
    <dgm:pt modelId="{2AC9D423-C75C-4630-9056-E0F450215DD8}" type="sibTrans" cxnId="{A1BD769C-6C41-4DD8-BEDD-514C204BD8E8}">
      <dgm:prSet/>
      <dgm:spPr/>
      <dgm:t>
        <a:bodyPr/>
        <a:lstStyle/>
        <a:p>
          <a:endParaRPr lang="hu-HU" sz="2000">
            <a:latin typeface="Times New Roman" pitchFamily="18" charset="0"/>
            <a:cs typeface="Times New Roman" pitchFamily="18" charset="0"/>
          </a:endParaRPr>
        </a:p>
      </dgm:t>
    </dgm:pt>
    <dgm:pt modelId="{D709D6CF-9A98-4310-9B5F-56584BF7FDF4}">
      <dgm:prSet phldrT="[Szöveg]" custT="1"/>
      <dgm:spPr>
        <a:solidFill>
          <a:schemeClr val="bg2">
            <a:lumMod val="20000"/>
            <a:lumOff val="80000"/>
            <a:alpha val="89804"/>
          </a:schemeClr>
        </a:solidFill>
      </dgm:spPr>
      <dgm:t>
        <a:bodyPr anchor="ctr"/>
        <a:lstStyle/>
        <a:p>
          <a:pPr marL="541338" indent="-269875"/>
          <a:r>
            <a:rPr lang="hu-HU" sz="2000" dirty="0">
              <a:latin typeface="Verdana" panose="020B0604030504040204" pitchFamily="34" charset="0"/>
              <a:ea typeface="Verdana" panose="020B0604030504040204" pitchFamily="34" charset="0"/>
              <a:cs typeface="Times New Roman" pitchFamily="18" charset="0"/>
            </a:rPr>
            <a:t>küldő nevének megfelelő abc sorrendben, tárgy és iktatószám feltüntetésével</a:t>
          </a:r>
        </a:p>
      </dgm:t>
    </dgm:pt>
    <dgm:pt modelId="{4DDEF5B3-99A4-47F1-B025-DE5925814DD1}" type="parTrans" cxnId="{46563802-D471-4388-ADC4-6249A88ED23F}">
      <dgm:prSet/>
      <dgm:spPr/>
      <dgm:t>
        <a:bodyPr/>
        <a:lstStyle/>
        <a:p>
          <a:endParaRPr lang="hu-HU" sz="2000">
            <a:latin typeface="Times New Roman" pitchFamily="18" charset="0"/>
            <a:cs typeface="Times New Roman" pitchFamily="18" charset="0"/>
          </a:endParaRPr>
        </a:p>
      </dgm:t>
    </dgm:pt>
    <dgm:pt modelId="{B538FCB1-1698-4483-8A7A-95C64B82A589}" type="sibTrans" cxnId="{46563802-D471-4388-ADC4-6249A88ED23F}">
      <dgm:prSet/>
      <dgm:spPr/>
      <dgm:t>
        <a:bodyPr/>
        <a:lstStyle/>
        <a:p>
          <a:endParaRPr lang="hu-HU" sz="2000">
            <a:latin typeface="Times New Roman" pitchFamily="18" charset="0"/>
            <a:cs typeface="Times New Roman" pitchFamily="18" charset="0"/>
          </a:endParaRPr>
        </a:p>
      </dgm:t>
    </dgm:pt>
    <dgm:pt modelId="{4E892AE0-99B7-4210-B656-B3D0A8C4A150}">
      <dgm:prSet phldrT="[Szöveg]" custT="1"/>
      <dgm:spPr>
        <a:solidFill>
          <a:srgbClr val="C00000"/>
        </a:solidFill>
      </dgm:spPr>
      <dgm:t>
        <a:bodyPr/>
        <a:lstStyle/>
        <a:p>
          <a:r>
            <a:rPr lang="hu-HU" sz="2000" b="1" dirty="0">
              <a:latin typeface="Verdana" panose="020B0604030504040204" pitchFamily="34" charset="0"/>
              <a:ea typeface="Verdana" panose="020B0604030504040204" pitchFamily="34" charset="0"/>
              <a:cs typeface="Times New Roman" pitchFamily="18" charset="0"/>
            </a:rPr>
            <a:t>Tárgymutató</a:t>
          </a:r>
        </a:p>
      </dgm:t>
    </dgm:pt>
    <dgm:pt modelId="{076BAB65-69C5-492B-9994-3960253FAB57}" type="parTrans" cxnId="{9735FFC0-322E-48CF-BFFB-4D6F4FAA1957}">
      <dgm:prSet/>
      <dgm:spPr/>
      <dgm:t>
        <a:bodyPr/>
        <a:lstStyle/>
        <a:p>
          <a:endParaRPr lang="hu-HU" sz="2000">
            <a:latin typeface="Times New Roman" pitchFamily="18" charset="0"/>
            <a:cs typeface="Times New Roman" pitchFamily="18" charset="0"/>
          </a:endParaRPr>
        </a:p>
      </dgm:t>
    </dgm:pt>
    <dgm:pt modelId="{A908B6A5-1ABC-4753-8329-18500AE87FF2}" type="sibTrans" cxnId="{9735FFC0-322E-48CF-BFFB-4D6F4FAA1957}">
      <dgm:prSet/>
      <dgm:spPr/>
      <dgm:t>
        <a:bodyPr/>
        <a:lstStyle/>
        <a:p>
          <a:endParaRPr lang="hu-HU" sz="2000">
            <a:latin typeface="Times New Roman" pitchFamily="18" charset="0"/>
            <a:cs typeface="Times New Roman" pitchFamily="18" charset="0"/>
          </a:endParaRPr>
        </a:p>
      </dgm:t>
    </dgm:pt>
    <dgm:pt modelId="{122C8D5C-91EB-42EB-94A7-2D0E27935E37}">
      <dgm:prSet phldrT="[Szöveg]" custT="1"/>
      <dgm:spPr>
        <a:solidFill>
          <a:schemeClr val="bg2">
            <a:lumMod val="20000"/>
            <a:lumOff val="80000"/>
            <a:alpha val="90000"/>
          </a:schemeClr>
        </a:solidFill>
      </dgm:spPr>
      <dgm:t>
        <a:bodyPr anchor="ctr"/>
        <a:lstStyle/>
        <a:p>
          <a:pPr marL="541338" indent="-269875"/>
          <a:r>
            <a:rPr lang="hu-HU" sz="2000" b="0" dirty="0">
              <a:latin typeface="Verdana" panose="020B0604030504040204" pitchFamily="34" charset="0"/>
              <a:ea typeface="Verdana" panose="020B0604030504040204" pitchFamily="34" charset="0"/>
              <a:cs typeface="Times New Roman" pitchFamily="18" charset="0"/>
            </a:rPr>
            <a:t>tárgyszó szerinti abc sorrendben, iktatószám feltüntetésével</a:t>
          </a:r>
          <a:endParaRPr lang="hu-HU" sz="2000" b="1" dirty="0">
            <a:latin typeface="Verdana" panose="020B0604030504040204" pitchFamily="34" charset="0"/>
            <a:ea typeface="Verdana" panose="020B0604030504040204" pitchFamily="34" charset="0"/>
            <a:cs typeface="Times New Roman" pitchFamily="18" charset="0"/>
          </a:endParaRPr>
        </a:p>
      </dgm:t>
    </dgm:pt>
    <dgm:pt modelId="{95D706AF-EFC8-467C-A318-E65AD1983A95}" type="parTrans" cxnId="{4E032B29-9815-4322-B8A3-EC94AD9EA955}">
      <dgm:prSet/>
      <dgm:spPr/>
      <dgm:t>
        <a:bodyPr/>
        <a:lstStyle/>
        <a:p>
          <a:endParaRPr lang="hu-HU" sz="2000">
            <a:latin typeface="Times New Roman" pitchFamily="18" charset="0"/>
            <a:cs typeface="Times New Roman" pitchFamily="18" charset="0"/>
          </a:endParaRPr>
        </a:p>
      </dgm:t>
    </dgm:pt>
    <dgm:pt modelId="{7404B048-8A31-4D5B-842A-0B3E10BA0E7C}" type="sibTrans" cxnId="{4E032B29-9815-4322-B8A3-EC94AD9EA955}">
      <dgm:prSet/>
      <dgm:spPr/>
      <dgm:t>
        <a:bodyPr/>
        <a:lstStyle/>
        <a:p>
          <a:endParaRPr lang="hu-HU" sz="2000">
            <a:latin typeface="Times New Roman" pitchFamily="18" charset="0"/>
            <a:cs typeface="Times New Roman" pitchFamily="18" charset="0"/>
          </a:endParaRPr>
        </a:p>
      </dgm:t>
    </dgm:pt>
    <dgm:pt modelId="{4901670B-6457-41BC-A91C-1B6080A56933}" type="pres">
      <dgm:prSet presAssocID="{EA582DA2-5EC4-4120-A19C-4D8B93475E1A}" presName="Name0" presStyleCnt="0">
        <dgm:presLayoutVars>
          <dgm:dir/>
          <dgm:animLvl val="lvl"/>
          <dgm:resizeHandles/>
        </dgm:presLayoutVars>
      </dgm:prSet>
      <dgm:spPr/>
    </dgm:pt>
    <dgm:pt modelId="{71404B7E-4389-486E-B3A4-24A2DF756905}" type="pres">
      <dgm:prSet presAssocID="{E9367A0B-E642-4541-95AD-76B695A36E51}" presName="linNode" presStyleCnt="0"/>
      <dgm:spPr/>
    </dgm:pt>
    <dgm:pt modelId="{182C7BC3-63E7-410C-8F72-F5F759340CF0}" type="pres">
      <dgm:prSet presAssocID="{E9367A0B-E642-4541-95AD-76B695A36E51}" presName="parentShp" presStyleLbl="node1" presStyleIdx="0" presStyleCnt="2" custScaleX="92709">
        <dgm:presLayoutVars>
          <dgm:bulletEnabled val="1"/>
        </dgm:presLayoutVars>
      </dgm:prSet>
      <dgm:spPr/>
    </dgm:pt>
    <dgm:pt modelId="{F20BFCE0-660B-4B82-BEDD-B1165D0B9A8F}" type="pres">
      <dgm:prSet presAssocID="{E9367A0B-E642-4541-95AD-76B695A36E51}" presName="childShp" presStyleLbl="bgAccFollowNode1" presStyleIdx="0" presStyleCnt="2" custScaleX="119166" custScaleY="128343">
        <dgm:presLayoutVars>
          <dgm:bulletEnabled val="1"/>
        </dgm:presLayoutVars>
      </dgm:prSet>
      <dgm:spPr/>
    </dgm:pt>
    <dgm:pt modelId="{4905486B-1FD1-4300-9541-00C58E3A03D5}" type="pres">
      <dgm:prSet presAssocID="{2AC9D423-C75C-4630-9056-E0F450215DD8}" presName="spacing" presStyleCnt="0"/>
      <dgm:spPr/>
    </dgm:pt>
    <dgm:pt modelId="{8E660F88-26C7-4B44-9976-E4B843685FCB}" type="pres">
      <dgm:prSet presAssocID="{4E892AE0-99B7-4210-B656-B3D0A8C4A150}" presName="linNode" presStyleCnt="0"/>
      <dgm:spPr/>
    </dgm:pt>
    <dgm:pt modelId="{8620468B-4713-4F18-B027-17D1078DB9F5}" type="pres">
      <dgm:prSet presAssocID="{4E892AE0-99B7-4210-B656-B3D0A8C4A150}" presName="parentShp" presStyleLbl="node1" presStyleIdx="1" presStyleCnt="2" custScaleX="92619">
        <dgm:presLayoutVars>
          <dgm:bulletEnabled val="1"/>
        </dgm:presLayoutVars>
      </dgm:prSet>
      <dgm:spPr/>
    </dgm:pt>
    <dgm:pt modelId="{F3C25398-0892-4BEF-A5F1-1D1D08B6B0CA}" type="pres">
      <dgm:prSet presAssocID="{4E892AE0-99B7-4210-B656-B3D0A8C4A150}" presName="childShp" presStyleLbl="bgAccFollowNode1" presStyleIdx="1" presStyleCnt="2" custScaleX="119166" custScaleY="127321">
        <dgm:presLayoutVars>
          <dgm:bulletEnabled val="1"/>
        </dgm:presLayoutVars>
      </dgm:prSet>
      <dgm:spPr/>
    </dgm:pt>
  </dgm:ptLst>
  <dgm:cxnLst>
    <dgm:cxn modelId="{46563802-D471-4388-ADC4-6249A88ED23F}" srcId="{E9367A0B-E642-4541-95AD-76B695A36E51}" destId="{D709D6CF-9A98-4310-9B5F-56584BF7FDF4}" srcOrd="0" destOrd="0" parTransId="{4DDEF5B3-99A4-47F1-B025-DE5925814DD1}" sibTransId="{B538FCB1-1698-4483-8A7A-95C64B82A589}"/>
    <dgm:cxn modelId="{0337D021-439B-4BEC-B2C7-3EAB27F97ACD}" type="presOf" srcId="{EA582DA2-5EC4-4120-A19C-4D8B93475E1A}" destId="{4901670B-6457-41BC-A91C-1B6080A56933}" srcOrd="0" destOrd="0" presId="urn:microsoft.com/office/officeart/2005/8/layout/vList6"/>
    <dgm:cxn modelId="{4E032B29-9815-4322-B8A3-EC94AD9EA955}" srcId="{4E892AE0-99B7-4210-B656-B3D0A8C4A150}" destId="{122C8D5C-91EB-42EB-94A7-2D0E27935E37}" srcOrd="0" destOrd="0" parTransId="{95D706AF-EFC8-467C-A318-E65AD1983A95}" sibTransId="{7404B048-8A31-4D5B-842A-0B3E10BA0E7C}"/>
    <dgm:cxn modelId="{B3B26250-1135-441D-B82A-2F3C629D7D95}" type="presOf" srcId="{D709D6CF-9A98-4310-9B5F-56584BF7FDF4}" destId="{F20BFCE0-660B-4B82-BEDD-B1165D0B9A8F}" srcOrd="0" destOrd="0" presId="urn:microsoft.com/office/officeart/2005/8/layout/vList6"/>
    <dgm:cxn modelId="{E9DABD73-7610-4B76-8588-9FF35E0842D4}" type="presOf" srcId="{122C8D5C-91EB-42EB-94A7-2D0E27935E37}" destId="{F3C25398-0892-4BEF-A5F1-1D1D08B6B0CA}" srcOrd="0" destOrd="0" presId="urn:microsoft.com/office/officeart/2005/8/layout/vList6"/>
    <dgm:cxn modelId="{120AAB83-09A6-4C13-9E6E-2095EC9682DC}" type="presOf" srcId="{4E892AE0-99B7-4210-B656-B3D0A8C4A150}" destId="{8620468B-4713-4F18-B027-17D1078DB9F5}" srcOrd="0" destOrd="0" presId="urn:microsoft.com/office/officeart/2005/8/layout/vList6"/>
    <dgm:cxn modelId="{A1BD769C-6C41-4DD8-BEDD-514C204BD8E8}" srcId="{EA582DA2-5EC4-4120-A19C-4D8B93475E1A}" destId="{E9367A0B-E642-4541-95AD-76B695A36E51}" srcOrd="0" destOrd="0" parTransId="{C498FDAA-CE6D-44D2-8872-08140536696F}" sibTransId="{2AC9D423-C75C-4630-9056-E0F450215DD8}"/>
    <dgm:cxn modelId="{9735FFC0-322E-48CF-BFFB-4D6F4FAA1957}" srcId="{EA582DA2-5EC4-4120-A19C-4D8B93475E1A}" destId="{4E892AE0-99B7-4210-B656-B3D0A8C4A150}" srcOrd="1" destOrd="0" parTransId="{076BAB65-69C5-492B-9994-3960253FAB57}" sibTransId="{A908B6A5-1ABC-4753-8329-18500AE87FF2}"/>
    <dgm:cxn modelId="{1EA13DCB-8E05-4C49-A1DC-51BC9C5EB4F8}" type="presOf" srcId="{E9367A0B-E642-4541-95AD-76B695A36E51}" destId="{182C7BC3-63E7-410C-8F72-F5F759340CF0}" srcOrd="0" destOrd="0" presId="urn:microsoft.com/office/officeart/2005/8/layout/vList6"/>
    <dgm:cxn modelId="{95D04008-96BC-4DD7-B1BB-40769D069E5D}" type="presParOf" srcId="{4901670B-6457-41BC-A91C-1B6080A56933}" destId="{71404B7E-4389-486E-B3A4-24A2DF756905}" srcOrd="0" destOrd="0" presId="urn:microsoft.com/office/officeart/2005/8/layout/vList6"/>
    <dgm:cxn modelId="{D6BCE3B2-253B-43D3-A1F1-E85E42B36793}" type="presParOf" srcId="{71404B7E-4389-486E-B3A4-24A2DF756905}" destId="{182C7BC3-63E7-410C-8F72-F5F759340CF0}" srcOrd="0" destOrd="0" presId="urn:microsoft.com/office/officeart/2005/8/layout/vList6"/>
    <dgm:cxn modelId="{D42E8EBD-0344-424D-8A6E-4A70900E63C4}" type="presParOf" srcId="{71404B7E-4389-486E-B3A4-24A2DF756905}" destId="{F20BFCE0-660B-4B82-BEDD-B1165D0B9A8F}" srcOrd="1" destOrd="0" presId="urn:microsoft.com/office/officeart/2005/8/layout/vList6"/>
    <dgm:cxn modelId="{31494D07-7C6A-4622-BBC8-2FEF292946F4}" type="presParOf" srcId="{4901670B-6457-41BC-A91C-1B6080A56933}" destId="{4905486B-1FD1-4300-9541-00C58E3A03D5}" srcOrd="1" destOrd="0" presId="urn:microsoft.com/office/officeart/2005/8/layout/vList6"/>
    <dgm:cxn modelId="{F5B11392-7E6C-4534-BFD1-BFFDFF1192DE}" type="presParOf" srcId="{4901670B-6457-41BC-A91C-1B6080A56933}" destId="{8E660F88-26C7-4B44-9976-E4B843685FCB}" srcOrd="2" destOrd="0" presId="urn:microsoft.com/office/officeart/2005/8/layout/vList6"/>
    <dgm:cxn modelId="{EC06DFA0-42C5-42F7-A783-B20482FFAFB7}" type="presParOf" srcId="{8E660F88-26C7-4B44-9976-E4B843685FCB}" destId="{8620468B-4713-4F18-B027-17D1078DB9F5}" srcOrd="0" destOrd="0" presId="urn:microsoft.com/office/officeart/2005/8/layout/vList6"/>
    <dgm:cxn modelId="{1532D866-A877-40F9-A1B7-73AB5DCD3357}" type="presParOf" srcId="{8E660F88-26C7-4B44-9976-E4B843685FCB}" destId="{F3C25398-0892-4BEF-A5F1-1D1D08B6B0C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4B191065-E663-45FD-9292-15547CBCA57E}" type="doc">
      <dgm:prSet loTypeId="urn:microsoft.com/office/officeart/2005/8/layout/radial2" loCatId="relationship" qsTypeId="urn:microsoft.com/office/officeart/2005/8/quickstyle/3d1" qsCatId="3D" csTypeId="urn:microsoft.com/office/officeart/2005/8/colors/accent0_1" csCatId="mainScheme" phldr="1"/>
      <dgm:spPr/>
      <dgm:t>
        <a:bodyPr/>
        <a:lstStyle/>
        <a:p>
          <a:endParaRPr lang="hu-HU"/>
        </a:p>
      </dgm:t>
    </dgm:pt>
    <dgm:pt modelId="{1D4591D3-E89E-450B-89BC-581A7AF0C560}">
      <dgm:prSet phldrT="[Szöveg]" custT="1"/>
      <dgm:spPr/>
      <dgm:t>
        <a:bodyPr/>
        <a:lstStyle/>
        <a:p>
          <a:r>
            <a:rPr lang="hu-HU" sz="1600" b="1" dirty="0">
              <a:latin typeface="Verdana" panose="020B0604030504040204" pitchFamily="34" charset="0"/>
              <a:ea typeface="Verdana" panose="020B0604030504040204" pitchFamily="34" charset="0"/>
              <a:cs typeface="Times New Roman" pitchFamily="18" charset="0"/>
            </a:rPr>
            <a:t>Átadókönyv, kézbesítőkönyv</a:t>
          </a:r>
        </a:p>
      </dgm:t>
    </dgm:pt>
    <dgm:pt modelId="{A80724AC-EC3F-4AE6-9D01-B77644EE3A6F}" type="parTrans" cxnId="{141E9989-35B6-43A1-A002-649DF2711D3A}">
      <dgm:prSet/>
      <dgm:spPr/>
      <dgm:t>
        <a:bodyPr/>
        <a:lstStyle/>
        <a:p>
          <a:endParaRPr lang="hu-HU" sz="1600" b="0">
            <a:latin typeface="Verdana" panose="020B0604030504040204" pitchFamily="34" charset="0"/>
            <a:ea typeface="Verdana" panose="020B0604030504040204" pitchFamily="34" charset="0"/>
          </a:endParaRPr>
        </a:p>
      </dgm:t>
    </dgm:pt>
    <dgm:pt modelId="{60327F4F-5760-452C-B726-D41D3D7ECB61}" type="sibTrans" cxnId="{141E9989-35B6-43A1-A002-649DF2711D3A}">
      <dgm:prSet/>
      <dgm:spPr/>
      <dgm:t>
        <a:bodyPr/>
        <a:lstStyle/>
        <a:p>
          <a:endParaRPr lang="hu-HU" sz="1800" b="0"/>
        </a:p>
      </dgm:t>
    </dgm:pt>
    <dgm:pt modelId="{C78F5F72-B70F-4F40-9D7A-38FDED7C0A4A}">
      <dgm:prSet phldrT="[Szöveg]" custT="1"/>
      <dgm:spPr/>
      <dgm:t>
        <a:bodyPr/>
        <a:lstStyle/>
        <a:p>
          <a:r>
            <a:rPr lang="hu-HU" sz="1600" b="1" dirty="0">
              <a:latin typeface="Verdana" panose="020B0604030504040204" pitchFamily="34" charset="0"/>
              <a:ea typeface="Verdana" panose="020B0604030504040204" pitchFamily="34" charset="0"/>
              <a:cs typeface="Times New Roman" pitchFamily="18" charset="0"/>
            </a:rPr>
            <a:t>Előadói munkafüzet (munkanapló)</a:t>
          </a:r>
        </a:p>
      </dgm:t>
    </dgm:pt>
    <dgm:pt modelId="{8105495A-5F70-4C59-8C06-390CA72C9A01}" type="parTrans" cxnId="{72637C2C-C52D-44E0-A0A1-92BCF3CBC26A}">
      <dgm:prSet/>
      <dgm:spPr/>
      <dgm:t>
        <a:bodyPr/>
        <a:lstStyle/>
        <a:p>
          <a:endParaRPr lang="hu-HU" sz="1600" b="0">
            <a:latin typeface="Verdana" panose="020B0604030504040204" pitchFamily="34" charset="0"/>
            <a:ea typeface="Verdana" panose="020B0604030504040204" pitchFamily="34" charset="0"/>
          </a:endParaRPr>
        </a:p>
      </dgm:t>
    </dgm:pt>
    <dgm:pt modelId="{878B4059-B585-4437-9DF6-EAE7F5321D67}" type="sibTrans" cxnId="{72637C2C-C52D-44E0-A0A1-92BCF3CBC26A}">
      <dgm:prSet/>
      <dgm:spPr/>
      <dgm:t>
        <a:bodyPr/>
        <a:lstStyle/>
        <a:p>
          <a:endParaRPr lang="hu-HU" sz="1800" b="0"/>
        </a:p>
      </dgm:t>
    </dgm:pt>
    <dgm:pt modelId="{1A5EC922-D6EA-4501-8BA1-1C3D5200F38D}">
      <dgm:prSet phldrT="[Szöveg]" custT="1"/>
      <dgm:spPr/>
      <dgm:t>
        <a:bodyPr/>
        <a:lstStyle/>
        <a:p>
          <a:r>
            <a:rPr lang="hu-HU" sz="1600" b="1" dirty="0">
              <a:latin typeface="Verdana" panose="020B0604030504040204" pitchFamily="34" charset="0"/>
              <a:ea typeface="Verdana" panose="020B0604030504040204" pitchFamily="34" charset="0"/>
              <a:cs typeface="Times New Roman" pitchFamily="18" charset="0"/>
            </a:rPr>
            <a:t>Elektronikus iktatórendszer</a:t>
          </a:r>
        </a:p>
      </dgm:t>
    </dgm:pt>
    <dgm:pt modelId="{29E2F2AE-2B4D-4985-8C62-4F1A0BE29667}" type="parTrans" cxnId="{0D890063-0CAD-4D33-A693-6026AB9E71FB}">
      <dgm:prSet/>
      <dgm:spPr/>
      <dgm:t>
        <a:bodyPr/>
        <a:lstStyle/>
        <a:p>
          <a:endParaRPr lang="hu-HU" sz="1600" b="0">
            <a:latin typeface="Verdana" panose="020B0604030504040204" pitchFamily="34" charset="0"/>
            <a:ea typeface="Verdana" panose="020B0604030504040204" pitchFamily="34" charset="0"/>
          </a:endParaRPr>
        </a:p>
      </dgm:t>
    </dgm:pt>
    <dgm:pt modelId="{80F26D4A-EBB4-4C78-BB2B-8CAACFE2DF3F}" type="sibTrans" cxnId="{0D890063-0CAD-4D33-A693-6026AB9E71FB}">
      <dgm:prSet/>
      <dgm:spPr/>
      <dgm:t>
        <a:bodyPr/>
        <a:lstStyle/>
        <a:p>
          <a:endParaRPr lang="hu-HU" sz="1800" b="0"/>
        </a:p>
      </dgm:t>
    </dgm:pt>
    <dgm:pt modelId="{2464D62F-4179-4114-B7E5-BF9FBEBEFDC3}" type="pres">
      <dgm:prSet presAssocID="{4B191065-E663-45FD-9292-15547CBCA57E}" presName="composite" presStyleCnt="0">
        <dgm:presLayoutVars>
          <dgm:chMax val="5"/>
          <dgm:dir/>
          <dgm:animLvl val="ctr"/>
          <dgm:resizeHandles val="exact"/>
        </dgm:presLayoutVars>
      </dgm:prSet>
      <dgm:spPr/>
    </dgm:pt>
    <dgm:pt modelId="{F729642E-2A17-418A-B1B5-08F6A416F9FB}" type="pres">
      <dgm:prSet presAssocID="{4B191065-E663-45FD-9292-15547CBCA57E}" presName="cycle" presStyleCnt="0"/>
      <dgm:spPr/>
    </dgm:pt>
    <dgm:pt modelId="{00D96C2C-C777-45B4-9E1B-A42BEA03D97B}" type="pres">
      <dgm:prSet presAssocID="{4B191065-E663-45FD-9292-15547CBCA57E}" presName="centerShape" presStyleCnt="0"/>
      <dgm:spPr/>
    </dgm:pt>
    <dgm:pt modelId="{6D0BFB9F-ADDD-4353-A554-F8A1EDE03812}" type="pres">
      <dgm:prSet presAssocID="{4B191065-E663-45FD-9292-15547CBCA57E}" presName="connSite" presStyleLbl="node1" presStyleIdx="0" presStyleCnt="4"/>
      <dgm:spPr/>
    </dgm:pt>
    <dgm:pt modelId="{2649C75D-EF50-4F9F-B0D9-22E03B2A7D9D}" type="pres">
      <dgm:prSet presAssocID="{4B191065-E663-45FD-9292-15547CBCA57E}" presName="visible" presStyleLbl="node1" presStyleIdx="0" presStyleCnt="4" custScaleX="221135" custScaleY="190426" custLinFactNeighborX="-41868" custLinFactNeighborY="-187"/>
      <dgm:spPr>
        <a:blipFill rotWithShape="1">
          <a:blip xmlns:r="http://schemas.openxmlformats.org/officeDocument/2006/relationships" r:embed="rId1"/>
          <a:stretch>
            <a:fillRect/>
          </a:stretch>
        </a:blipFill>
      </dgm:spPr>
    </dgm:pt>
    <dgm:pt modelId="{A59F0584-7CEE-42FC-9FFD-DC17396DA4F7}" type="pres">
      <dgm:prSet presAssocID="{A80724AC-EC3F-4AE6-9D01-B77644EE3A6F}" presName="Name25" presStyleLbl="parChTrans1D1" presStyleIdx="0" presStyleCnt="3"/>
      <dgm:spPr/>
    </dgm:pt>
    <dgm:pt modelId="{50ADAA54-9060-45C9-B8D0-FA13B6D8B6CE}" type="pres">
      <dgm:prSet presAssocID="{1D4591D3-E89E-450B-89BC-581A7AF0C560}" presName="node" presStyleCnt="0"/>
      <dgm:spPr/>
    </dgm:pt>
    <dgm:pt modelId="{7ECAADDF-0C89-450F-91E4-85C4F849D338}" type="pres">
      <dgm:prSet presAssocID="{1D4591D3-E89E-450B-89BC-581A7AF0C560}" presName="parentNode" presStyleLbl="node1" presStyleIdx="1" presStyleCnt="4" custScaleX="469693" custScaleY="86656" custLinFactX="100000" custLinFactNeighborX="194185" custLinFactNeighborY="22763">
        <dgm:presLayoutVars>
          <dgm:chMax val="1"/>
          <dgm:bulletEnabled val="1"/>
        </dgm:presLayoutVars>
      </dgm:prSet>
      <dgm:spPr>
        <a:prstGeom prst="roundRect">
          <a:avLst/>
        </a:prstGeom>
      </dgm:spPr>
    </dgm:pt>
    <dgm:pt modelId="{7DE105C0-6CAA-476F-AFDD-A2D71312B618}" type="pres">
      <dgm:prSet presAssocID="{1D4591D3-E89E-450B-89BC-581A7AF0C560}" presName="childNode" presStyleLbl="revTx" presStyleIdx="0" presStyleCnt="0">
        <dgm:presLayoutVars>
          <dgm:bulletEnabled val="1"/>
        </dgm:presLayoutVars>
      </dgm:prSet>
      <dgm:spPr/>
    </dgm:pt>
    <dgm:pt modelId="{66F82EB9-412B-4918-B2A8-B2271BF18414}" type="pres">
      <dgm:prSet presAssocID="{8105495A-5F70-4C59-8C06-390CA72C9A01}" presName="Name25" presStyleLbl="parChTrans1D1" presStyleIdx="1" presStyleCnt="3"/>
      <dgm:spPr/>
    </dgm:pt>
    <dgm:pt modelId="{F10E57C3-7F17-432A-AEE1-25CCFB95D1EE}" type="pres">
      <dgm:prSet presAssocID="{C78F5F72-B70F-4F40-9D7A-38FDED7C0A4A}" presName="node" presStyleCnt="0"/>
      <dgm:spPr/>
    </dgm:pt>
    <dgm:pt modelId="{1FCA0CFC-FD42-4843-9040-D7FA43082452}" type="pres">
      <dgm:prSet presAssocID="{C78F5F72-B70F-4F40-9D7A-38FDED7C0A4A}" presName="parentNode" presStyleLbl="node1" presStyleIdx="2" presStyleCnt="4" custScaleX="404113" custScaleY="84890" custLinFactX="100000" custLinFactNeighborX="149489" custLinFactNeighborY="15689">
        <dgm:presLayoutVars>
          <dgm:chMax val="1"/>
          <dgm:bulletEnabled val="1"/>
        </dgm:presLayoutVars>
      </dgm:prSet>
      <dgm:spPr>
        <a:prstGeom prst="roundRect">
          <a:avLst/>
        </a:prstGeom>
      </dgm:spPr>
    </dgm:pt>
    <dgm:pt modelId="{9EB19CB3-9A87-4D1A-9934-A17AAEDC4F3E}" type="pres">
      <dgm:prSet presAssocID="{C78F5F72-B70F-4F40-9D7A-38FDED7C0A4A}" presName="childNode" presStyleLbl="revTx" presStyleIdx="0" presStyleCnt="0">
        <dgm:presLayoutVars>
          <dgm:bulletEnabled val="1"/>
        </dgm:presLayoutVars>
      </dgm:prSet>
      <dgm:spPr/>
    </dgm:pt>
    <dgm:pt modelId="{6FC1745A-CD6F-4DA2-A2AB-BB89E9D5E836}" type="pres">
      <dgm:prSet presAssocID="{29E2F2AE-2B4D-4985-8C62-4F1A0BE29667}" presName="Name25" presStyleLbl="parChTrans1D1" presStyleIdx="2" presStyleCnt="3"/>
      <dgm:spPr/>
    </dgm:pt>
    <dgm:pt modelId="{7BC32AF2-782A-4BF9-83E4-4BFC193AE07F}" type="pres">
      <dgm:prSet presAssocID="{1A5EC922-D6EA-4501-8BA1-1C3D5200F38D}" presName="node" presStyleCnt="0"/>
      <dgm:spPr/>
    </dgm:pt>
    <dgm:pt modelId="{4F2BC331-05C1-4699-AB0F-1D7452989735}" type="pres">
      <dgm:prSet presAssocID="{1A5EC922-D6EA-4501-8BA1-1C3D5200F38D}" presName="parentNode" presStyleLbl="node1" presStyleIdx="3" presStyleCnt="4" custScaleX="488204" custScaleY="68509" custLinFactX="100000" custLinFactNeighborX="191663" custLinFactNeighborY="-7052">
        <dgm:presLayoutVars>
          <dgm:chMax val="1"/>
          <dgm:bulletEnabled val="1"/>
        </dgm:presLayoutVars>
      </dgm:prSet>
      <dgm:spPr>
        <a:prstGeom prst="roundRect">
          <a:avLst/>
        </a:prstGeom>
      </dgm:spPr>
    </dgm:pt>
    <dgm:pt modelId="{3818DC10-307E-4608-B83F-7D51097C4158}" type="pres">
      <dgm:prSet presAssocID="{1A5EC922-D6EA-4501-8BA1-1C3D5200F38D}" presName="childNode" presStyleLbl="revTx" presStyleIdx="0" presStyleCnt="0">
        <dgm:presLayoutVars>
          <dgm:bulletEnabled val="1"/>
        </dgm:presLayoutVars>
      </dgm:prSet>
      <dgm:spPr/>
    </dgm:pt>
  </dgm:ptLst>
  <dgm:cxnLst>
    <dgm:cxn modelId="{A2F7DB00-F0E4-4D44-BC0E-5F57E38645E1}" type="presOf" srcId="{C78F5F72-B70F-4F40-9D7A-38FDED7C0A4A}" destId="{1FCA0CFC-FD42-4843-9040-D7FA43082452}" srcOrd="0" destOrd="0" presId="urn:microsoft.com/office/officeart/2005/8/layout/radial2"/>
    <dgm:cxn modelId="{72637C2C-C52D-44E0-A0A1-92BCF3CBC26A}" srcId="{4B191065-E663-45FD-9292-15547CBCA57E}" destId="{C78F5F72-B70F-4F40-9D7A-38FDED7C0A4A}" srcOrd="1" destOrd="0" parTransId="{8105495A-5F70-4C59-8C06-390CA72C9A01}" sibTransId="{878B4059-B585-4437-9DF6-EAE7F5321D67}"/>
    <dgm:cxn modelId="{0D890063-0CAD-4D33-A693-6026AB9E71FB}" srcId="{4B191065-E663-45FD-9292-15547CBCA57E}" destId="{1A5EC922-D6EA-4501-8BA1-1C3D5200F38D}" srcOrd="2" destOrd="0" parTransId="{29E2F2AE-2B4D-4985-8C62-4F1A0BE29667}" sibTransId="{80F26D4A-EBB4-4C78-BB2B-8CAACFE2DF3F}"/>
    <dgm:cxn modelId="{CE600750-6E28-43AA-B235-071639AA68B2}" type="presOf" srcId="{4B191065-E663-45FD-9292-15547CBCA57E}" destId="{2464D62F-4179-4114-B7E5-BF9FBEBEFDC3}" srcOrd="0" destOrd="0" presId="urn:microsoft.com/office/officeart/2005/8/layout/radial2"/>
    <dgm:cxn modelId="{47359C88-05AA-4EE7-84DC-4DBD991B75A6}" type="presOf" srcId="{29E2F2AE-2B4D-4985-8C62-4F1A0BE29667}" destId="{6FC1745A-CD6F-4DA2-A2AB-BB89E9D5E836}" srcOrd="0" destOrd="0" presId="urn:microsoft.com/office/officeart/2005/8/layout/radial2"/>
    <dgm:cxn modelId="{141E9989-35B6-43A1-A002-649DF2711D3A}" srcId="{4B191065-E663-45FD-9292-15547CBCA57E}" destId="{1D4591D3-E89E-450B-89BC-581A7AF0C560}" srcOrd="0" destOrd="0" parTransId="{A80724AC-EC3F-4AE6-9D01-B77644EE3A6F}" sibTransId="{60327F4F-5760-452C-B726-D41D3D7ECB61}"/>
    <dgm:cxn modelId="{CB1B8CD0-4E39-4677-8DD5-7B1FE7F41309}" type="presOf" srcId="{8105495A-5F70-4C59-8C06-390CA72C9A01}" destId="{66F82EB9-412B-4918-B2A8-B2271BF18414}" srcOrd="0" destOrd="0" presId="urn:microsoft.com/office/officeart/2005/8/layout/radial2"/>
    <dgm:cxn modelId="{15A66AD7-ED04-40D6-BFA5-DAB15BE621D9}" type="presOf" srcId="{1A5EC922-D6EA-4501-8BA1-1C3D5200F38D}" destId="{4F2BC331-05C1-4699-AB0F-1D7452989735}" srcOrd="0" destOrd="0" presId="urn:microsoft.com/office/officeart/2005/8/layout/radial2"/>
    <dgm:cxn modelId="{588854DB-37EB-44C4-9086-F2C62AA408CC}" type="presOf" srcId="{1D4591D3-E89E-450B-89BC-581A7AF0C560}" destId="{7ECAADDF-0C89-450F-91E4-85C4F849D338}" srcOrd="0" destOrd="0" presId="urn:microsoft.com/office/officeart/2005/8/layout/radial2"/>
    <dgm:cxn modelId="{7C7294F0-282C-4124-8031-447B974F5CD1}" type="presOf" srcId="{A80724AC-EC3F-4AE6-9D01-B77644EE3A6F}" destId="{A59F0584-7CEE-42FC-9FFD-DC17396DA4F7}" srcOrd="0" destOrd="0" presId="urn:microsoft.com/office/officeart/2005/8/layout/radial2"/>
    <dgm:cxn modelId="{1C61C9A0-EA31-4C5A-B788-A669A8596023}" type="presParOf" srcId="{2464D62F-4179-4114-B7E5-BF9FBEBEFDC3}" destId="{F729642E-2A17-418A-B1B5-08F6A416F9FB}" srcOrd="0" destOrd="0" presId="urn:microsoft.com/office/officeart/2005/8/layout/radial2"/>
    <dgm:cxn modelId="{28C009A7-3CC4-4DE7-8BAD-34EAB7792758}" type="presParOf" srcId="{F729642E-2A17-418A-B1B5-08F6A416F9FB}" destId="{00D96C2C-C777-45B4-9E1B-A42BEA03D97B}" srcOrd="0" destOrd="0" presId="urn:microsoft.com/office/officeart/2005/8/layout/radial2"/>
    <dgm:cxn modelId="{3C25E3BF-39F1-4459-A45C-510A89BFF5D4}" type="presParOf" srcId="{00D96C2C-C777-45B4-9E1B-A42BEA03D97B}" destId="{6D0BFB9F-ADDD-4353-A554-F8A1EDE03812}" srcOrd="0" destOrd="0" presId="urn:microsoft.com/office/officeart/2005/8/layout/radial2"/>
    <dgm:cxn modelId="{0A4FC9AD-94A6-4EEE-83F1-22D6468A76A2}" type="presParOf" srcId="{00D96C2C-C777-45B4-9E1B-A42BEA03D97B}" destId="{2649C75D-EF50-4F9F-B0D9-22E03B2A7D9D}" srcOrd="1" destOrd="0" presId="urn:microsoft.com/office/officeart/2005/8/layout/radial2"/>
    <dgm:cxn modelId="{A7C7C53C-87EA-44BA-B6EE-0ECF828C86F5}" type="presParOf" srcId="{F729642E-2A17-418A-B1B5-08F6A416F9FB}" destId="{A59F0584-7CEE-42FC-9FFD-DC17396DA4F7}" srcOrd="1" destOrd="0" presId="urn:microsoft.com/office/officeart/2005/8/layout/radial2"/>
    <dgm:cxn modelId="{BD1D3317-95C9-44B0-9E00-4DA95930263B}" type="presParOf" srcId="{F729642E-2A17-418A-B1B5-08F6A416F9FB}" destId="{50ADAA54-9060-45C9-B8D0-FA13B6D8B6CE}" srcOrd="2" destOrd="0" presId="urn:microsoft.com/office/officeart/2005/8/layout/radial2"/>
    <dgm:cxn modelId="{9651D487-83D9-42CC-8AA8-DD81903CEA69}" type="presParOf" srcId="{50ADAA54-9060-45C9-B8D0-FA13B6D8B6CE}" destId="{7ECAADDF-0C89-450F-91E4-85C4F849D338}" srcOrd="0" destOrd="0" presId="urn:microsoft.com/office/officeart/2005/8/layout/radial2"/>
    <dgm:cxn modelId="{9C642A01-2384-433A-8787-F697E80334B1}" type="presParOf" srcId="{50ADAA54-9060-45C9-B8D0-FA13B6D8B6CE}" destId="{7DE105C0-6CAA-476F-AFDD-A2D71312B618}" srcOrd="1" destOrd="0" presId="urn:microsoft.com/office/officeart/2005/8/layout/radial2"/>
    <dgm:cxn modelId="{FAB5C295-49C8-43B7-A5C3-6E66E9919626}" type="presParOf" srcId="{F729642E-2A17-418A-B1B5-08F6A416F9FB}" destId="{66F82EB9-412B-4918-B2A8-B2271BF18414}" srcOrd="3" destOrd="0" presId="urn:microsoft.com/office/officeart/2005/8/layout/radial2"/>
    <dgm:cxn modelId="{347BF289-CC40-4DFB-A43F-97199EDD0C50}" type="presParOf" srcId="{F729642E-2A17-418A-B1B5-08F6A416F9FB}" destId="{F10E57C3-7F17-432A-AEE1-25CCFB95D1EE}" srcOrd="4" destOrd="0" presId="urn:microsoft.com/office/officeart/2005/8/layout/radial2"/>
    <dgm:cxn modelId="{49BEFC67-5BD8-4609-8E38-011B68890777}" type="presParOf" srcId="{F10E57C3-7F17-432A-AEE1-25CCFB95D1EE}" destId="{1FCA0CFC-FD42-4843-9040-D7FA43082452}" srcOrd="0" destOrd="0" presId="urn:microsoft.com/office/officeart/2005/8/layout/radial2"/>
    <dgm:cxn modelId="{CDC31FB5-017B-49C8-8347-753B60C04409}" type="presParOf" srcId="{F10E57C3-7F17-432A-AEE1-25CCFB95D1EE}" destId="{9EB19CB3-9A87-4D1A-9934-A17AAEDC4F3E}" srcOrd="1" destOrd="0" presId="urn:microsoft.com/office/officeart/2005/8/layout/radial2"/>
    <dgm:cxn modelId="{01AB2230-F97D-4F2E-8E3C-2F9C075034E5}" type="presParOf" srcId="{F729642E-2A17-418A-B1B5-08F6A416F9FB}" destId="{6FC1745A-CD6F-4DA2-A2AB-BB89E9D5E836}" srcOrd="5" destOrd="0" presId="urn:microsoft.com/office/officeart/2005/8/layout/radial2"/>
    <dgm:cxn modelId="{AF68EA77-8F53-4EC9-AE8F-1226FCC2FE3D}" type="presParOf" srcId="{F729642E-2A17-418A-B1B5-08F6A416F9FB}" destId="{7BC32AF2-782A-4BF9-83E4-4BFC193AE07F}" srcOrd="6" destOrd="0" presId="urn:microsoft.com/office/officeart/2005/8/layout/radial2"/>
    <dgm:cxn modelId="{1210129D-D0FF-4906-9C0B-BDEE21539255}" type="presParOf" srcId="{7BC32AF2-782A-4BF9-83E4-4BFC193AE07F}" destId="{4F2BC331-05C1-4699-AB0F-1D7452989735}" srcOrd="0" destOrd="0" presId="urn:microsoft.com/office/officeart/2005/8/layout/radial2"/>
    <dgm:cxn modelId="{8AF0614D-23DA-40DA-9464-7B21D1EE9DE6}" type="presParOf" srcId="{7BC32AF2-782A-4BF9-83E4-4BFC193AE07F}" destId="{3818DC10-307E-4608-B83F-7D51097C4158}"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A582DA2-5EC4-4120-A19C-4D8B93475E1A}" type="doc">
      <dgm:prSet loTypeId="urn:microsoft.com/office/officeart/2005/8/layout/vList6" loCatId="process" qsTypeId="urn:microsoft.com/office/officeart/2005/8/quickstyle/simple1" qsCatId="simple" csTypeId="urn:microsoft.com/office/officeart/2005/8/colors/accent2_5" csCatId="accent2" phldr="1"/>
      <dgm:spPr/>
      <dgm:t>
        <a:bodyPr/>
        <a:lstStyle/>
        <a:p>
          <a:endParaRPr lang="hu-HU"/>
        </a:p>
      </dgm:t>
    </dgm:pt>
    <dgm:pt modelId="{B914346F-F3D2-49B0-8F2E-93AF40ABF08F}">
      <dgm:prSet phldrT="[Szöveg]" custT="1"/>
      <dgm:spPr>
        <a:solidFill>
          <a:srgbClr val="C00000">
            <a:alpha val="90000"/>
          </a:srgbClr>
        </a:solidFill>
      </dgm:spPr>
      <dgm:t>
        <a:bodyPr/>
        <a:lstStyle/>
        <a:p>
          <a:r>
            <a:rPr lang="hu-HU" sz="2000" b="1" dirty="0">
              <a:latin typeface="Verdana" panose="020B0604030504040204" pitchFamily="34" charset="0"/>
              <a:ea typeface="Verdana" panose="020B0604030504040204" pitchFamily="34" charset="0"/>
              <a:cs typeface="Times New Roman" pitchFamily="18" charset="0"/>
            </a:rPr>
            <a:t>Papírról papírra</a:t>
          </a:r>
        </a:p>
      </dgm:t>
    </dgm:pt>
    <dgm:pt modelId="{42457A63-2945-407C-820F-1D67EFAC8538}" type="parTrans" cxnId="{9D85C820-8683-430F-BC00-D40DC3A51139}">
      <dgm:prSet/>
      <dgm:spPr/>
      <dgm:t>
        <a:bodyPr/>
        <a:lstStyle/>
        <a:p>
          <a:endParaRPr lang="hu-HU" sz="1600"/>
        </a:p>
      </dgm:t>
    </dgm:pt>
    <dgm:pt modelId="{A76CDEBE-028F-47C8-BFD8-871D5D34D4C2}" type="sibTrans" cxnId="{9D85C820-8683-430F-BC00-D40DC3A51139}">
      <dgm:prSet/>
      <dgm:spPr/>
      <dgm:t>
        <a:bodyPr/>
        <a:lstStyle/>
        <a:p>
          <a:endParaRPr lang="hu-HU" sz="1600"/>
        </a:p>
      </dgm:t>
    </dgm:pt>
    <dgm:pt modelId="{6BC8D38F-C693-40B8-8666-83C65BCC9629}">
      <dgm:prSet phldrT="[Szöveg]" custT="1"/>
      <dgm:spPr>
        <a:solidFill>
          <a:srgbClr val="C00000">
            <a:alpha val="50000"/>
          </a:srgbClr>
        </a:solidFill>
      </dgm:spPr>
      <dgm:t>
        <a:bodyPr/>
        <a:lstStyle/>
        <a:p>
          <a:r>
            <a:rPr lang="hu-HU" sz="2000" b="1" dirty="0">
              <a:latin typeface="Verdana" panose="020B0604030504040204" pitchFamily="34" charset="0"/>
              <a:ea typeface="Verdana" panose="020B0604030504040204" pitchFamily="34" charset="0"/>
              <a:cs typeface="Times New Roman" pitchFamily="18" charset="0"/>
            </a:rPr>
            <a:t>Papírról elektronikusra</a:t>
          </a:r>
        </a:p>
      </dgm:t>
    </dgm:pt>
    <dgm:pt modelId="{6FBB50AB-75A0-4D5B-AFE0-37FAADA78499}" type="parTrans" cxnId="{89C17B38-562D-412F-8388-C36FB03B3419}">
      <dgm:prSet/>
      <dgm:spPr/>
      <dgm:t>
        <a:bodyPr/>
        <a:lstStyle/>
        <a:p>
          <a:endParaRPr lang="hu-HU" sz="1600"/>
        </a:p>
      </dgm:t>
    </dgm:pt>
    <dgm:pt modelId="{A15827B6-FFD6-458C-A85E-4C79A4A6AAF8}" type="sibTrans" cxnId="{89C17B38-562D-412F-8388-C36FB03B3419}">
      <dgm:prSet/>
      <dgm:spPr/>
      <dgm:t>
        <a:bodyPr/>
        <a:lstStyle/>
        <a:p>
          <a:endParaRPr lang="hu-HU" sz="1600"/>
        </a:p>
      </dgm:t>
    </dgm:pt>
    <dgm:pt modelId="{3F8EC098-0267-42D0-AD69-96B161F100FB}">
      <dgm:prSet phldrT="[Szöveg]" custT="1"/>
      <dgm:spPr>
        <a:solidFill>
          <a:srgbClr val="C00000">
            <a:alpha val="90000"/>
          </a:srgbClr>
        </a:solidFill>
      </dgm:spPr>
      <dgm:t>
        <a:bodyPr/>
        <a:lstStyle/>
        <a:p>
          <a:r>
            <a:rPr lang="hu-HU" sz="2000" b="1" dirty="0">
              <a:latin typeface="Verdana" panose="020B0604030504040204" pitchFamily="34" charset="0"/>
              <a:ea typeface="Verdana" panose="020B0604030504040204" pitchFamily="34" charset="0"/>
              <a:cs typeface="Times New Roman" pitchFamily="18" charset="0"/>
            </a:rPr>
            <a:t>Elektronikusról papírra</a:t>
          </a:r>
        </a:p>
      </dgm:t>
    </dgm:pt>
    <dgm:pt modelId="{663FFBF1-CE14-476F-A3AA-22C520619147}" type="parTrans" cxnId="{4FBDA925-D9A3-4E98-A65D-5CCC22D0EBEE}">
      <dgm:prSet/>
      <dgm:spPr/>
      <dgm:t>
        <a:bodyPr/>
        <a:lstStyle/>
        <a:p>
          <a:endParaRPr lang="hu-HU" sz="1600"/>
        </a:p>
      </dgm:t>
    </dgm:pt>
    <dgm:pt modelId="{354184A0-4559-4618-A98F-5D6BE84A7E10}" type="sibTrans" cxnId="{4FBDA925-D9A3-4E98-A65D-5CCC22D0EBEE}">
      <dgm:prSet/>
      <dgm:spPr/>
      <dgm:t>
        <a:bodyPr/>
        <a:lstStyle/>
        <a:p>
          <a:endParaRPr lang="hu-HU" sz="1600"/>
        </a:p>
      </dgm:t>
    </dgm:pt>
    <dgm:pt modelId="{C9444469-70AA-4313-B386-3F4152AF6EAB}">
      <dgm:prSet phldrT="[Szöveg]" custT="1"/>
      <dgm:spPr>
        <a:solidFill>
          <a:srgbClr val="C00000">
            <a:alpha val="50000"/>
          </a:srgbClr>
        </a:solidFill>
      </dgm:spPr>
      <dgm:t>
        <a:bodyPr/>
        <a:lstStyle/>
        <a:p>
          <a:r>
            <a:rPr lang="hu-HU" sz="2000" b="1" dirty="0">
              <a:latin typeface="Verdana" panose="020B0604030504040204" pitchFamily="34" charset="0"/>
              <a:ea typeface="Verdana" panose="020B0604030504040204" pitchFamily="34" charset="0"/>
              <a:cs typeface="Times New Roman" pitchFamily="18" charset="0"/>
            </a:rPr>
            <a:t>Elektronikusról elektronikusra</a:t>
          </a:r>
        </a:p>
      </dgm:t>
    </dgm:pt>
    <dgm:pt modelId="{FE909B4E-E066-485D-B8BD-9F2264750606}" type="parTrans" cxnId="{4EA021EF-9FAD-49D7-AC2B-A96DEBDBE11B}">
      <dgm:prSet/>
      <dgm:spPr/>
      <dgm:t>
        <a:bodyPr/>
        <a:lstStyle/>
        <a:p>
          <a:endParaRPr lang="hu-HU" sz="1600"/>
        </a:p>
      </dgm:t>
    </dgm:pt>
    <dgm:pt modelId="{8793F352-D20F-425D-8559-3295FE8E8978}" type="sibTrans" cxnId="{4EA021EF-9FAD-49D7-AC2B-A96DEBDBE11B}">
      <dgm:prSet/>
      <dgm:spPr/>
      <dgm:t>
        <a:bodyPr/>
        <a:lstStyle/>
        <a:p>
          <a:endParaRPr lang="hu-HU" sz="1600"/>
        </a:p>
      </dgm:t>
    </dgm:pt>
    <dgm:pt modelId="{8BC79733-BA71-4D18-9CBD-CFE6CC524D59}">
      <dgm:prSet custT="1"/>
      <dgm:spPr>
        <a:solidFill>
          <a:schemeClr val="bg2">
            <a:lumMod val="20000"/>
            <a:lumOff val="80000"/>
            <a:alpha val="90000"/>
          </a:schemeClr>
        </a:solidFill>
      </dgm:spPr>
      <dgm:t>
        <a:bodyPr anchor="ctr"/>
        <a:lstStyle/>
        <a:p>
          <a:pPr marL="355600" indent="-177800"/>
          <a:r>
            <a:rPr lang="hu-HU" sz="1800" dirty="0">
              <a:latin typeface="Verdana" panose="020B0604030504040204" pitchFamily="34" charset="0"/>
              <a:ea typeface="Verdana" panose="020B0604030504040204" pitchFamily="34" charset="0"/>
              <a:cs typeface="Times New Roman" pitchFamily="18" charset="0"/>
            </a:rPr>
            <a:t>„Másolat hiteles”, bélyegző, hitelesítő aláírása</a:t>
          </a:r>
        </a:p>
      </dgm:t>
    </dgm:pt>
    <dgm:pt modelId="{A38DCA44-0F84-40FA-AD4A-0BBE346C534C}" type="parTrans" cxnId="{DB7078D2-5546-4873-A04F-28AD4ADF7F02}">
      <dgm:prSet/>
      <dgm:spPr/>
      <dgm:t>
        <a:bodyPr/>
        <a:lstStyle/>
        <a:p>
          <a:endParaRPr lang="hu-HU" sz="1600"/>
        </a:p>
      </dgm:t>
    </dgm:pt>
    <dgm:pt modelId="{4E6016EF-5951-4616-BE45-9E661C8BEDAB}" type="sibTrans" cxnId="{DB7078D2-5546-4873-A04F-28AD4ADF7F02}">
      <dgm:prSet/>
      <dgm:spPr/>
      <dgm:t>
        <a:bodyPr/>
        <a:lstStyle/>
        <a:p>
          <a:endParaRPr lang="hu-HU" sz="1600"/>
        </a:p>
      </dgm:t>
    </dgm:pt>
    <dgm:pt modelId="{1E9AF7C8-6741-41EE-930A-4EB6789D2B6E}">
      <dgm:prSet custT="1"/>
      <dgm:spPr>
        <a:solidFill>
          <a:schemeClr val="bg2">
            <a:lumMod val="20000"/>
            <a:lumOff val="80000"/>
            <a:alpha val="90000"/>
          </a:schemeClr>
        </a:solidFill>
      </dgm:spPr>
      <dgm:t>
        <a:bodyPr anchor="ctr"/>
        <a:lstStyle/>
        <a:p>
          <a:pPr marL="355600" indent="-177800"/>
          <a:r>
            <a:rPr lang="hu-HU" sz="1800" dirty="0">
              <a:solidFill>
                <a:schemeClr val="tx2"/>
              </a:solidFill>
              <a:latin typeface="Verdana" panose="020B0604030504040204" pitchFamily="34" charset="0"/>
              <a:ea typeface="Verdana" panose="020B0604030504040204" pitchFamily="34" charset="0"/>
              <a:cs typeface="Times New Roman" pitchFamily="18" charset="0"/>
            </a:rPr>
            <a:t>321/2024. (XI. 16.) Korm. </a:t>
          </a:r>
          <a:r>
            <a:rPr lang="hu-HU" sz="1800">
              <a:solidFill>
                <a:schemeClr val="tx2"/>
              </a:solidFill>
              <a:latin typeface="Verdana" panose="020B0604030504040204" pitchFamily="34" charset="0"/>
              <a:ea typeface="Verdana" panose="020B0604030504040204" pitchFamily="34" charset="0"/>
              <a:cs typeface="Times New Roman" pitchFamily="18" charset="0"/>
            </a:rPr>
            <a:t>rendelet </a:t>
          </a:r>
          <a:endParaRPr lang="hu-HU" sz="1800" dirty="0">
            <a:solidFill>
              <a:schemeClr val="tx2"/>
            </a:solidFill>
            <a:latin typeface="Verdana" panose="020B0604030504040204" pitchFamily="34" charset="0"/>
            <a:ea typeface="Verdana" panose="020B0604030504040204" pitchFamily="34" charset="0"/>
            <a:cs typeface="Times New Roman" pitchFamily="18" charset="0"/>
          </a:endParaRPr>
        </a:p>
      </dgm:t>
    </dgm:pt>
    <dgm:pt modelId="{94505F27-0327-40DC-90D5-1E179E094D7B}" type="parTrans" cxnId="{B736A476-26A3-4FD4-A0CD-C1F42B21A721}">
      <dgm:prSet/>
      <dgm:spPr/>
      <dgm:t>
        <a:bodyPr/>
        <a:lstStyle/>
        <a:p>
          <a:endParaRPr lang="hu-HU" sz="1600"/>
        </a:p>
      </dgm:t>
    </dgm:pt>
    <dgm:pt modelId="{1AA16E7A-31CC-4657-AA42-7D4E327C25B5}" type="sibTrans" cxnId="{B736A476-26A3-4FD4-A0CD-C1F42B21A721}">
      <dgm:prSet/>
      <dgm:spPr/>
      <dgm:t>
        <a:bodyPr/>
        <a:lstStyle/>
        <a:p>
          <a:endParaRPr lang="hu-HU" sz="1600"/>
        </a:p>
      </dgm:t>
    </dgm:pt>
    <dgm:pt modelId="{BA47EBAC-6F87-4B1E-96F5-E2872B1362E6}">
      <dgm:prSet custT="1"/>
      <dgm:spPr/>
      <dgm:t>
        <a:bodyPr anchor="ctr"/>
        <a:lstStyle/>
        <a:p>
          <a:pPr marL="355600" indent="-177800"/>
          <a:r>
            <a:rPr lang="hu-HU" sz="1800" dirty="0">
              <a:latin typeface="Verdana" panose="020B0604030504040204" pitchFamily="34" charset="0"/>
              <a:ea typeface="Verdana" panose="020B0604030504040204" pitchFamily="34" charset="0"/>
              <a:cs typeface="Times New Roman" pitchFamily="18" charset="0"/>
            </a:rPr>
            <a:t>„az eredeti papíralapú dokumentummal egyező”, elektronikus aláírás </a:t>
          </a:r>
          <a:r>
            <a:rPr lang="hu-HU" sz="1800" dirty="0">
              <a:solidFill>
                <a:schemeClr val="tx1"/>
              </a:solidFill>
              <a:latin typeface="Verdana" panose="020B0604030504040204" pitchFamily="34" charset="0"/>
              <a:ea typeface="Verdana" panose="020B0604030504040204" pitchFamily="34" charset="0"/>
              <a:cs typeface="Times New Roman" pitchFamily="18" charset="0"/>
            </a:rPr>
            <a:t>vagy bélyegző, </a:t>
          </a:r>
          <a:r>
            <a:rPr lang="hu-HU" sz="1800" dirty="0">
              <a:latin typeface="Verdana" panose="020B0604030504040204" pitchFamily="34" charset="0"/>
              <a:ea typeface="Verdana" panose="020B0604030504040204" pitchFamily="34" charset="0"/>
              <a:cs typeface="Times New Roman" pitchFamily="18" charset="0"/>
            </a:rPr>
            <a:t>időbélyegző</a:t>
          </a:r>
        </a:p>
      </dgm:t>
    </dgm:pt>
    <dgm:pt modelId="{8EF8E40C-EF85-42CA-83B7-943C264C8C6A}" type="parTrans" cxnId="{E5D44BF1-6D5B-4E35-9314-E5931345328F}">
      <dgm:prSet/>
      <dgm:spPr/>
      <dgm:t>
        <a:bodyPr/>
        <a:lstStyle/>
        <a:p>
          <a:endParaRPr lang="hu-HU" sz="1600"/>
        </a:p>
      </dgm:t>
    </dgm:pt>
    <dgm:pt modelId="{CDDC748A-FE07-42CF-AE67-4AFC7C5CD648}" type="sibTrans" cxnId="{E5D44BF1-6D5B-4E35-9314-E5931345328F}">
      <dgm:prSet/>
      <dgm:spPr/>
      <dgm:t>
        <a:bodyPr/>
        <a:lstStyle/>
        <a:p>
          <a:endParaRPr lang="hu-HU" sz="1600"/>
        </a:p>
      </dgm:t>
    </dgm:pt>
    <dgm:pt modelId="{15D14EEB-E96A-4A9C-883C-1B2657FA3FDB}">
      <dgm:prSet custT="1"/>
      <dgm:spPr>
        <a:solidFill>
          <a:schemeClr val="bg2">
            <a:lumMod val="20000"/>
            <a:lumOff val="80000"/>
            <a:alpha val="90000"/>
          </a:schemeClr>
        </a:solidFill>
      </dgm:spPr>
      <dgm:t>
        <a:bodyPr anchor="ctr"/>
        <a:lstStyle/>
        <a:p>
          <a:pPr marL="355600" indent="-177800"/>
          <a:r>
            <a:rPr lang="hu-HU" sz="1800" dirty="0">
              <a:latin typeface="Verdana" panose="020B0604030504040204" pitchFamily="34" charset="0"/>
              <a:ea typeface="Verdana" panose="020B0604030504040204" pitchFamily="34" charset="0"/>
              <a:cs typeface="Times New Roman" pitchFamily="18" charset="0"/>
            </a:rPr>
            <a:t>annak joghatása az eredeti dokumentum joghatásával megegyezik</a:t>
          </a:r>
        </a:p>
      </dgm:t>
    </dgm:pt>
    <dgm:pt modelId="{2F8EB0FE-BE6B-4E42-8277-AE362A3E2997}" type="parTrans" cxnId="{EC16A277-1C25-4502-8312-E3142A1763E0}">
      <dgm:prSet/>
      <dgm:spPr/>
      <dgm:t>
        <a:bodyPr/>
        <a:lstStyle/>
        <a:p>
          <a:endParaRPr lang="hu-HU" sz="1600"/>
        </a:p>
      </dgm:t>
    </dgm:pt>
    <dgm:pt modelId="{1179C7B6-3242-4685-ABC5-A043FD0E83C3}" type="sibTrans" cxnId="{EC16A277-1C25-4502-8312-E3142A1763E0}">
      <dgm:prSet/>
      <dgm:spPr/>
      <dgm:t>
        <a:bodyPr/>
        <a:lstStyle/>
        <a:p>
          <a:endParaRPr lang="hu-HU" sz="1600"/>
        </a:p>
      </dgm:t>
    </dgm:pt>
    <dgm:pt modelId="{CF7C90E2-A7F4-4F8D-A9DE-3B6184F80780}">
      <dgm:prSet custT="1"/>
      <dgm:spPr>
        <a:solidFill>
          <a:schemeClr val="bg2">
            <a:lumMod val="20000"/>
            <a:lumOff val="80000"/>
            <a:alpha val="90000"/>
          </a:schemeClr>
        </a:solidFill>
      </dgm:spPr>
      <dgm:t>
        <a:bodyPr anchor="ctr"/>
        <a:lstStyle/>
        <a:p>
          <a:pPr marL="355600" indent="-177800"/>
          <a:r>
            <a:rPr lang="hu-HU" sz="1800" dirty="0">
              <a:latin typeface="Verdana" panose="020B0604030504040204" pitchFamily="34" charset="0"/>
              <a:ea typeface="Verdana" panose="020B0604030504040204" pitchFamily="34" charset="0"/>
              <a:cs typeface="Times New Roman" pitchFamily="18" charset="0"/>
            </a:rPr>
            <a:t>„az elektronikus dokumentumban foglaltakkal egyező tartalmú irat”, bélyegző, </a:t>
          </a:r>
          <a:r>
            <a:rPr lang="hu-HU" sz="1800" dirty="0">
              <a:solidFill>
                <a:schemeClr val="tx1"/>
              </a:solidFill>
              <a:latin typeface="Verdana" panose="020B0604030504040204" pitchFamily="34" charset="0"/>
              <a:ea typeface="Verdana" panose="020B0604030504040204" pitchFamily="34" charset="0"/>
              <a:cs typeface="Times New Roman" pitchFamily="18" charset="0"/>
            </a:rPr>
            <a:t>másolatkészítő szervezet megnevezése, másolatkészítő </a:t>
          </a:r>
          <a:r>
            <a:rPr lang="hu-HU" sz="1800" dirty="0">
              <a:latin typeface="Verdana" panose="020B0604030504040204" pitchFamily="34" charset="0"/>
              <a:ea typeface="Verdana" panose="020B0604030504040204" pitchFamily="34" charset="0"/>
              <a:cs typeface="Times New Roman" pitchFamily="18" charset="0"/>
            </a:rPr>
            <a:t>aláírása</a:t>
          </a:r>
        </a:p>
      </dgm:t>
    </dgm:pt>
    <dgm:pt modelId="{882116BE-48B3-40E4-BE16-CA3729E99215}" type="parTrans" cxnId="{B455C02F-50FC-4701-AD31-40D707107106}">
      <dgm:prSet/>
      <dgm:spPr/>
      <dgm:t>
        <a:bodyPr/>
        <a:lstStyle/>
        <a:p>
          <a:endParaRPr lang="hu-HU" sz="1600"/>
        </a:p>
      </dgm:t>
    </dgm:pt>
    <dgm:pt modelId="{661E8D17-AA6F-4D79-83B8-E9369D8A603D}" type="sibTrans" cxnId="{B455C02F-50FC-4701-AD31-40D707107106}">
      <dgm:prSet/>
      <dgm:spPr/>
      <dgm:t>
        <a:bodyPr/>
        <a:lstStyle/>
        <a:p>
          <a:endParaRPr lang="hu-HU" sz="1600"/>
        </a:p>
      </dgm:t>
    </dgm:pt>
    <dgm:pt modelId="{D2C38A0D-72DC-4CD5-9507-F3B2C355E444}">
      <dgm:prSet custT="1"/>
      <dgm:spPr>
        <a:solidFill>
          <a:schemeClr val="bg2">
            <a:lumMod val="20000"/>
            <a:lumOff val="80000"/>
            <a:alpha val="90000"/>
          </a:schemeClr>
        </a:solidFill>
      </dgm:spPr>
      <dgm:t>
        <a:bodyPr anchor="ctr"/>
        <a:lstStyle/>
        <a:p>
          <a:pPr marL="355600" indent="-177800"/>
          <a:r>
            <a:rPr lang="hu-HU" sz="1800" dirty="0">
              <a:latin typeface="Verdana" panose="020B0604030504040204" pitchFamily="34" charset="0"/>
              <a:ea typeface="Verdana" panose="020B0604030504040204" pitchFamily="34" charset="0"/>
              <a:cs typeface="Times New Roman" pitchFamily="18" charset="0"/>
            </a:rPr>
            <a:t>Nyilatkozat, elektronikus aláírás, időbélyegző</a:t>
          </a:r>
        </a:p>
      </dgm:t>
    </dgm:pt>
    <dgm:pt modelId="{DE1DBE3C-40CB-41C7-892E-E37EF6384C0A}" type="parTrans" cxnId="{668BF7C0-D160-456E-B50F-124B914D09F1}">
      <dgm:prSet/>
      <dgm:spPr/>
      <dgm:t>
        <a:bodyPr/>
        <a:lstStyle/>
        <a:p>
          <a:endParaRPr lang="hu-HU" sz="1600"/>
        </a:p>
      </dgm:t>
    </dgm:pt>
    <dgm:pt modelId="{8A7E0D01-6783-48F3-A0A8-23DAD5263449}" type="sibTrans" cxnId="{668BF7C0-D160-456E-B50F-124B914D09F1}">
      <dgm:prSet/>
      <dgm:spPr/>
      <dgm:t>
        <a:bodyPr/>
        <a:lstStyle/>
        <a:p>
          <a:endParaRPr lang="hu-HU" sz="1600"/>
        </a:p>
      </dgm:t>
    </dgm:pt>
    <dgm:pt modelId="{4901670B-6457-41BC-A91C-1B6080A56933}" type="pres">
      <dgm:prSet presAssocID="{EA582DA2-5EC4-4120-A19C-4D8B93475E1A}" presName="Name0" presStyleCnt="0">
        <dgm:presLayoutVars>
          <dgm:dir/>
          <dgm:animLvl val="lvl"/>
          <dgm:resizeHandles/>
        </dgm:presLayoutVars>
      </dgm:prSet>
      <dgm:spPr/>
    </dgm:pt>
    <dgm:pt modelId="{BB9AC476-2302-45FB-96A5-EA3FE87740F7}" type="pres">
      <dgm:prSet presAssocID="{B914346F-F3D2-49B0-8F2E-93AF40ABF08F}" presName="linNode" presStyleCnt="0"/>
      <dgm:spPr/>
    </dgm:pt>
    <dgm:pt modelId="{0D109209-C908-44A3-9B03-97ED0B7D9C6A}" type="pres">
      <dgm:prSet presAssocID="{B914346F-F3D2-49B0-8F2E-93AF40ABF08F}" presName="parentShp" presStyleLbl="node1" presStyleIdx="0" presStyleCnt="4" custScaleX="84659" custLinFactNeighborX="-16" custLinFactNeighborY="-1686">
        <dgm:presLayoutVars>
          <dgm:bulletEnabled val="1"/>
        </dgm:presLayoutVars>
      </dgm:prSet>
      <dgm:spPr/>
    </dgm:pt>
    <dgm:pt modelId="{DE9CB764-59D0-41A3-A0FC-60B66F89B687}" type="pres">
      <dgm:prSet presAssocID="{B914346F-F3D2-49B0-8F2E-93AF40ABF08F}" presName="childShp" presStyleLbl="bgAccFollowNode1" presStyleIdx="0" presStyleCnt="4" custScaleX="111514">
        <dgm:presLayoutVars>
          <dgm:bulletEnabled val="1"/>
        </dgm:presLayoutVars>
      </dgm:prSet>
      <dgm:spPr/>
    </dgm:pt>
    <dgm:pt modelId="{5F5643E6-F041-4D87-A86D-DDC1A60D5FBF}" type="pres">
      <dgm:prSet presAssocID="{A76CDEBE-028F-47C8-BFD8-871D5D34D4C2}" presName="spacing" presStyleCnt="0"/>
      <dgm:spPr/>
    </dgm:pt>
    <dgm:pt modelId="{DED78D91-6278-4AC0-B45D-A8467E4F5E70}" type="pres">
      <dgm:prSet presAssocID="{6BC8D38F-C693-40B8-8666-83C65BCC9629}" presName="linNode" presStyleCnt="0"/>
      <dgm:spPr/>
    </dgm:pt>
    <dgm:pt modelId="{7006D188-0880-4F00-AF2B-AFC3CD7B7786}" type="pres">
      <dgm:prSet presAssocID="{6BC8D38F-C693-40B8-8666-83C65BCC9629}" presName="parentShp" presStyleLbl="node1" presStyleIdx="1" presStyleCnt="4" custScaleX="88309" custScaleY="158868" custLinFactNeighborX="-43" custLinFactNeighborY="11303">
        <dgm:presLayoutVars>
          <dgm:bulletEnabled val="1"/>
        </dgm:presLayoutVars>
      </dgm:prSet>
      <dgm:spPr/>
    </dgm:pt>
    <dgm:pt modelId="{DD355AAE-772E-4211-BC95-44789A72C35F}" type="pres">
      <dgm:prSet presAssocID="{6BC8D38F-C693-40B8-8666-83C65BCC9629}" presName="childShp" presStyleLbl="bgAccFollowNode1" presStyleIdx="1" presStyleCnt="4" custScaleX="115959" custScaleY="163958" custLinFactNeighborX="-657" custLinFactNeighborY="13849">
        <dgm:presLayoutVars>
          <dgm:bulletEnabled val="1"/>
        </dgm:presLayoutVars>
      </dgm:prSet>
      <dgm:spPr/>
    </dgm:pt>
    <dgm:pt modelId="{CF1AC18E-739A-4069-8F3A-7E10ED34797F}" type="pres">
      <dgm:prSet presAssocID="{A15827B6-FFD6-458C-A85E-4C79A4A6AAF8}" presName="spacing" presStyleCnt="0"/>
      <dgm:spPr/>
    </dgm:pt>
    <dgm:pt modelId="{270534CC-3CCF-4729-997A-C4991009D573}" type="pres">
      <dgm:prSet presAssocID="{3F8EC098-0267-42D0-AD69-96B161F100FB}" presName="linNode" presStyleCnt="0"/>
      <dgm:spPr/>
    </dgm:pt>
    <dgm:pt modelId="{18D69D3B-D164-4588-8851-6DD02E2364EC}" type="pres">
      <dgm:prSet presAssocID="{3F8EC098-0267-42D0-AD69-96B161F100FB}" presName="parentShp" presStyleLbl="node1" presStyleIdx="2" presStyleCnt="4" custScaleX="85916" custScaleY="190949" custLinFactNeighborX="-16" custLinFactNeighborY="-1686">
        <dgm:presLayoutVars>
          <dgm:bulletEnabled val="1"/>
        </dgm:presLayoutVars>
      </dgm:prSet>
      <dgm:spPr/>
    </dgm:pt>
    <dgm:pt modelId="{C4A3C7FF-3C56-41C6-8486-AE0907A93DA2}" type="pres">
      <dgm:prSet presAssocID="{3F8EC098-0267-42D0-AD69-96B161F100FB}" presName="childShp" presStyleLbl="bgAccFollowNode1" presStyleIdx="2" presStyleCnt="4" custScaleX="112406" custScaleY="211330">
        <dgm:presLayoutVars>
          <dgm:bulletEnabled val="1"/>
        </dgm:presLayoutVars>
      </dgm:prSet>
      <dgm:spPr/>
    </dgm:pt>
    <dgm:pt modelId="{7F9BBE40-6E24-4032-8EDA-572451281767}" type="pres">
      <dgm:prSet presAssocID="{354184A0-4559-4618-A98F-5D6BE84A7E10}" presName="spacing" presStyleCnt="0"/>
      <dgm:spPr/>
    </dgm:pt>
    <dgm:pt modelId="{D9808587-792F-40D9-8109-304B00D08760}" type="pres">
      <dgm:prSet presAssocID="{C9444469-70AA-4313-B386-3F4152AF6EAB}" presName="linNode" presStyleCnt="0"/>
      <dgm:spPr/>
    </dgm:pt>
    <dgm:pt modelId="{8C52D0D6-D763-4330-A776-B7E0F4487422}" type="pres">
      <dgm:prSet presAssocID="{C9444469-70AA-4313-B386-3F4152AF6EAB}" presName="parentShp" presStyleLbl="node1" presStyleIdx="3" presStyleCnt="4" custScaleX="83277">
        <dgm:presLayoutVars>
          <dgm:bulletEnabled val="1"/>
        </dgm:presLayoutVars>
      </dgm:prSet>
      <dgm:spPr/>
    </dgm:pt>
    <dgm:pt modelId="{DF0732FA-6E94-4378-9B4E-B4107A2E1ADC}" type="pres">
      <dgm:prSet presAssocID="{C9444469-70AA-4313-B386-3F4152AF6EAB}" presName="childShp" presStyleLbl="bgAccFollowNode1" presStyleIdx="3" presStyleCnt="4" custScaleX="111149">
        <dgm:presLayoutVars>
          <dgm:bulletEnabled val="1"/>
        </dgm:presLayoutVars>
      </dgm:prSet>
      <dgm:spPr/>
    </dgm:pt>
  </dgm:ptLst>
  <dgm:cxnLst>
    <dgm:cxn modelId="{CA86170D-02F8-48F3-9FF6-A08F3ED94CE3}" type="presOf" srcId="{D2C38A0D-72DC-4CD5-9507-F3B2C355E444}" destId="{DF0732FA-6E94-4378-9B4E-B4107A2E1ADC}" srcOrd="0" destOrd="0" presId="urn:microsoft.com/office/officeart/2005/8/layout/vList6"/>
    <dgm:cxn modelId="{839AA310-179B-44FA-AD6F-0BF5C80C6772}" type="presOf" srcId="{1E9AF7C8-6741-41EE-930A-4EB6789D2B6E}" destId="{DD355AAE-772E-4211-BC95-44789A72C35F}" srcOrd="0" destOrd="0" presId="urn:microsoft.com/office/officeart/2005/8/layout/vList6"/>
    <dgm:cxn modelId="{9D85C820-8683-430F-BC00-D40DC3A51139}" srcId="{EA582DA2-5EC4-4120-A19C-4D8B93475E1A}" destId="{B914346F-F3D2-49B0-8F2E-93AF40ABF08F}" srcOrd="0" destOrd="0" parTransId="{42457A63-2945-407C-820F-1D67EFAC8538}" sibTransId="{A76CDEBE-028F-47C8-BFD8-871D5D34D4C2}"/>
    <dgm:cxn modelId="{CE2EB221-2634-4587-9AC7-0F85E33D79F2}" type="presOf" srcId="{6BC8D38F-C693-40B8-8666-83C65BCC9629}" destId="{7006D188-0880-4F00-AF2B-AFC3CD7B7786}" srcOrd="0" destOrd="0" presId="urn:microsoft.com/office/officeart/2005/8/layout/vList6"/>
    <dgm:cxn modelId="{4FBDA925-D9A3-4E98-A65D-5CCC22D0EBEE}" srcId="{EA582DA2-5EC4-4120-A19C-4D8B93475E1A}" destId="{3F8EC098-0267-42D0-AD69-96B161F100FB}" srcOrd="2" destOrd="0" parTransId="{663FFBF1-CE14-476F-A3AA-22C520619147}" sibTransId="{354184A0-4559-4618-A98F-5D6BE84A7E10}"/>
    <dgm:cxn modelId="{B455C02F-50FC-4701-AD31-40D707107106}" srcId="{3F8EC098-0267-42D0-AD69-96B161F100FB}" destId="{CF7C90E2-A7F4-4F8D-A9DE-3B6184F80780}" srcOrd="1" destOrd="0" parTransId="{882116BE-48B3-40E4-BE16-CA3729E99215}" sibTransId="{661E8D17-AA6F-4D79-83B8-E9369D8A603D}"/>
    <dgm:cxn modelId="{89C17B38-562D-412F-8388-C36FB03B3419}" srcId="{EA582DA2-5EC4-4120-A19C-4D8B93475E1A}" destId="{6BC8D38F-C693-40B8-8666-83C65BCC9629}" srcOrd="1" destOrd="0" parTransId="{6FBB50AB-75A0-4D5B-AFE0-37FAADA78499}" sibTransId="{A15827B6-FFD6-458C-A85E-4C79A4A6AAF8}"/>
    <dgm:cxn modelId="{6766AC69-C0C4-4DE8-B066-538B754FA0D7}" type="presOf" srcId="{CF7C90E2-A7F4-4F8D-A9DE-3B6184F80780}" destId="{C4A3C7FF-3C56-41C6-8486-AE0907A93DA2}" srcOrd="0" destOrd="1" presId="urn:microsoft.com/office/officeart/2005/8/layout/vList6"/>
    <dgm:cxn modelId="{B736A476-26A3-4FD4-A0CD-C1F42B21A721}" srcId="{6BC8D38F-C693-40B8-8666-83C65BCC9629}" destId="{1E9AF7C8-6741-41EE-930A-4EB6789D2B6E}" srcOrd="0" destOrd="0" parTransId="{94505F27-0327-40DC-90D5-1E179E094D7B}" sibTransId="{1AA16E7A-31CC-4657-AA42-7D4E327C25B5}"/>
    <dgm:cxn modelId="{EC16A277-1C25-4502-8312-E3142A1763E0}" srcId="{3F8EC098-0267-42D0-AD69-96B161F100FB}" destId="{15D14EEB-E96A-4A9C-883C-1B2657FA3FDB}" srcOrd="0" destOrd="0" parTransId="{2F8EB0FE-BE6B-4E42-8277-AE362A3E2997}" sibTransId="{1179C7B6-3242-4685-ABC5-A043FD0E83C3}"/>
    <dgm:cxn modelId="{6993F37B-5EF7-4A5B-8AA1-9D42E6D905E5}" type="presOf" srcId="{8BC79733-BA71-4D18-9CBD-CFE6CC524D59}" destId="{DE9CB764-59D0-41A3-A0FC-60B66F89B687}" srcOrd="0" destOrd="0" presId="urn:microsoft.com/office/officeart/2005/8/layout/vList6"/>
    <dgm:cxn modelId="{3C5D047C-4998-4DF9-A9A8-E15FEF662163}" type="presOf" srcId="{BA47EBAC-6F87-4B1E-96F5-E2872B1362E6}" destId="{DD355AAE-772E-4211-BC95-44789A72C35F}" srcOrd="0" destOrd="1" presId="urn:microsoft.com/office/officeart/2005/8/layout/vList6"/>
    <dgm:cxn modelId="{53C5CA92-1BBA-4C96-B00E-DE30CD3032A9}" type="presOf" srcId="{EA582DA2-5EC4-4120-A19C-4D8B93475E1A}" destId="{4901670B-6457-41BC-A91C-1B6080A56933}" srcOrd="0" destOrd="0" presId="urn:microsoft.com/office/officeart/2005/8/layout/vList6"/>
    <dgm:cxn modelId="{82FCE4A8-7AC7-462E-AF47-A8DEA98121F2}" type="presOf" srcId="{C9444469-70AA-4313-B386-3F4152AF6EAB}" destId="{8C52D0D6-D763-4330-A776-B7E0F4487422}" srcOrd="0" destOrd="0" presId="urn:microsoft.com/office/officeart/2005/8/layout/vList6"/>
    <dgm:cxn modelId="{43C497AF-1E21-4B2F-AE82-739E8D06DDCD}" type="presOf" srcId="{3F8EC098-0267-42D0-AD69-96B161F100FB}" destId="{18D69D3B-D164-4588-8851-6DD02E2364EC}" srcOrd="0" destOrd="0" presId="urn:microsoft.com/office/officeart/2005/8/layout/vList6"/>
    <dgm:cxn modelId="{668BF7C0-D160-456E-B50F-124B914D09F1}" srcId="{C9444469-70AA-4313-B386-3F4152AF6EAB}" destId="{D2C38A0D-72DC-4CD5-9507-F3B2C355E444}" srcOrd="0" destOrd="0" parTransId="{DE1DBE3C-40CB-41C7-892E-E37EF6384C0A}" sibTransId="{8A7E0D01-6783-48F3-A0A8-23DAD5263449}"/>
    <dgm:cxn modelId="{B91B18D1-65C9-449F-AFFF-41202A1F20D4}" type="presOf" srcId="{15D14EEB-E96A-4A9C-883C-1B2657FA3FDB}" destId="{C4A3C7FF-3C56-41C6-8486-AE0907A93DA2}" srcOrd="0" destOrd="0" presId="urn:microsoft.com/office/officeart/2005/8/layout/vList6"/>
    <dgm:cxn modelId="{DB7078D2-5546-4873-A04F-28AD4ADF7F02}" srcId="{B914346F-F3D2-49B0-8F2E-93AF40ABF08F}" destId="{8BC79733-BA71-4D18-9CBD-CFE6CC524D59}" srcOrd="0" destOrd="0" parTransId="{A38DCA44-0F84-40FA-AD4A-0BBE346C534C}" sibTransId="{4E6016EF-5951-4616-BE45-9E661C8BEDAB}"/>
    <dgm:cxn modelId="{4EA021EF-9FAD-49D7-AC2B-A96DEBDBE11B}" srcId="{EA582DA2-5EC4-4120-A19C-4D8B93475E1A}" destId="{C9444469-70AA-4313-B386-3F4152AF6EAB}" srcOrd="3" destOrd="0" parTransId="{FE909B4E-E066-485D-B8BD-9F2264750606}" sibTransId="{8793F352-D20F-425D-8559-3295FE8E8978}"/>
    <dgm:cxn modelId="{43D67FF0-AF59-404E-9704-28B5467A730F}" type="presOf" srcId="{B914346F-F3D2-49B0-8F2E-93AF40ABF08F}" destId="{0D109209-C908-44A3-9B03-97ED0B7D9C6A}" srcOrd="0" destOrd="0" presId="urn:microsoft.com/office/officeart/2005/8/layout/vList6"/>
    <dgm:cxn modelId="{E5D44BF1-6D5B-4E35-9314-E5931345328F}" srcId="{6BC8D38F-C693-40B8-8666-83C65BCC9629}" destId="{BA47EBAC-6F87-4B1E-96F5-E2872B1362E6}" srcOrd="1" destOrd="0" parTransId="{8EF8E40C-EF85-42CA-83B7-943C264C8C6A}" sibTransId="{CDDC748A-FE07-42CF-AE67-4AFC7C5CD648}"/>
    <dgm:cxn modelId="{A243B5AB-4D49-4CE0-8974-BE7E7E144D7D}" type="presParOf" srcId="{4901670B-6457-41BC-A91C-1B6080A56933}" destId="{BB9AC476-2302-45FB-96A5-EA3FE87740F7}" srcOrd="0" destOrd="0" presId="urn:microsoft.com/office/officeart/2005/8/layout/vList6"/>
    <dgm:cxn modelId="{2BCD9F17-535C-47F6-BB45-345AE51CA369}" type="presParOf" srcId="{BB9AC476-2302-45FB-96A5-EA3FE87740F7}" destId="{0D109209-C908-44A3-9B03-97ED0B7D9C6A}" srcOrd="0" destOrd="0" presId="urn:microsoft.com/office/officeart/2005/8/layout/vList6"/>
    <dgm:cxn modelId="{4E91FDF2-DDCB-4C29-8399-9E9C4FFA51EF}" type="presParOf" srcId="{BB9AC476-2302-45FB-96A5-EA3FE87740F7}" destId="{DE9CB764-59D0-41A3-A0FC-60B66F89B687}" srcOrd="1" destOrd="0" presId="urn:microsoft.com/office/officeart/2005/8/layout/vList6"/>
    <dgm:cxn modelId="{4B3F4606-8BC1-4211-AB50-7D3FDED22999}" type="presParOf" srcId="{4901670B-6457-41BC-A91C-1B6080A56933}" destId="{5F5643E6-F041-4D87-A86D-DDC1A60D5FBF}" srcOrd="1" destOrd="0" presId="urn:microsoft.com/office/officeart/2005/8/layout/vList6"/>
    <dgm:cxn modelId="{419D514E-973B-4025-A63A-ACE50AD54B36}" type="presParOf" srcId="{4901670B-6457-41BC-A91C-1B6080A56933}" destId="{DED78D91-6278-4AC0-B45D-A8467E4F5E70}" srcOrd="2" destOrd="0" presId="urn:microsoft.com/office/officeart/2005/8/layout/vList6"/>
    <dgm:cxn modelId="{B54B57CE-A242-40F9-B579-197F9B5385E2}" type="presParOf" srcId="{DED78D91-6278-4AC0-B45D-A8467E4F5E70}" destId="{7006D188-0880-4F00-AF2B-AFC3CD7B7786}" srcOrd="0" destOrd="0" presId="urn:microsoft.com/office/officeart/2005/8/layout/vList6"/>
    <dgm:cxn modelId="{EB00AA0B-2AF2-4A43-9ADC-1B5D7AFDFE36}" type="presParOf" srcId="{DED78D91-6278-4AC0-B45D-A8467E4F5E70}" destId="{DD355AAE-772E-4211-BC95-44789A72C35F}" srcOrd="1" destOrd="0" presId="urn:microsoft.com/office/officeart/2005/8/layout/vList6"/>
    <dgm:cxn modelId="{1A4DB141-D246-4668-A50A-9B17388F7FD2}" type="presParOf" srcId="{4901670B-6457-41BC-A91C-1B6080A56933}" destId="{CF1AC18E-739A-4069-8F3A-7E10ED34797F}" srcOrd="3" destOrd="0" presId="urn:microsoft.com/office/officeart/2005/8/layout/vList6"/>
    <dgm:cxn modelId="{467BECAC-7E41-425D-B810-0BA1CB488F65}" type="presParOf" srcId="{4901670B-6457-41BC-A91C-1B6080A56933}" destId="{270534CC-3CCF-4729-997A-C4991009D573}" srcOrd="4" destOrd="0" presId="urn:microsoft.com/office/officeart/2005/8/layout/vList6"/>
    <dgm:cxn modelId="{C2BE3A33-D832-44CF-9F29-79117FC0C305}" type="presParOf" srcId="{270534CC-3CCF-4729-997A-C4991009D573}" destId="{18D69D3B-D164-4588-8851-6DD02E2364EC}" srcOrd="0" destOrd="0" presId="urn:microsoft.com/office/officeart/2005/8/layout/vList6"/>
    <dgm:cxn modelId="{980F8BF9-F6A8-4520-B5F6-9CA179E7C6E8}" type="presParOf" srcId="{270534CC-3CCF-4729-997A-C4991009D573}" destId="{C4A3C7FF-3C56-41C6-8486-AE0907A93DA2}" srcOrd="1" destOrd="0" presId="urn:microsoft.com/office/officeart/2005/8/layout/vList6"/>
    <dgm:cxn modelId="{BE522677-28B7-4D31-9B2E-DDFA486277AF}" type="presParOf" srcId="{4901670B-6457-41BC-A91C-1B6080A56933}" destId="{7F9BBE40-6E24-4032-8EDA-572451281767}" srcOrd="5" destOrd="0" presId="urn:microsoft.com/office/officeart/2005/8/layout/vList6"/>
    <dgm:cxn modelId="{B3A759E8-B478-4451-A410-BB313D50C2C0}" type="presParOf" srcId="{4901670B-6457-41BC-A91C-1B6080A56933}" destId="{D9808587-792F-40D9-8109-304B00D08760}" srcOrd="6" destOrd="0" presId="urn:microsoft.com/office/officeart/2005/8/layout/vList6"/>
    <dgm:cxn modelId="{1F6DEA04-57ED-4EE6-BB88-EFB89B79709A}" type="presParOf" srcId="{D9808587-792F-40D9-8109-304B00D08760}" destId="{8C52D0D6-D763-4330-A776-B7E0F4487422}" srcOrd="0" destOrd="0" presId="urn:microsoft.com/office/officeart/2005/8/layout/vList6"/>
    <dgm:cxn modelId="{EE530F30-A627-4ABB-8E53-AD6D7ADE1E4C}" type="presParOf" srcId="{D9808587-792F-40D9-8109-304B00D08760}" destId="{DF0732FA-6E94-4378-9B4E-B4107A2E1AD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3287B5-0B9B-4F08-92E6-F56493DD3C8C}">
      <dsp:nvSpPr>
        <dsp:cNvPr id="0" name=""/>
        <dsp:cNvSpPr/>
      </dsp:nvSpPr>
      <dsp:spPr>
        <a:xfrm>
          <a:off x="4014191" y="992520"/>
          <a:ext cx="2098497" cy="391545"/>
        </a:xfrm>
        <a:custGeom>
          <a:avLst/>
          <a:gdLst/>
          <a:ahLst/>
          <a:cxnLst/>
          <a:rect l="0" t="0" r="0" b="0"/>
          <a:pathLst>
            <a:path>
              <a:moveTo>
                <a:pt x="0" y="0"/>
              </a:moveTo>
              <a:lnTo>
                <a:pt x="0" y="195772"/>
              </a:lnTo>
              <a:lnTo>
                <a:pt x="2098497" y="195772"/>
              </a:lnTo>
              <a:lnTo>
                <a:pt x="2098497" y="3915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DD85710-DCC7-44B5-B3A4-067418720C3D}">
      <dsp:nvSpPr>
        <dsp:cNvPr id="0" name=""/>
        <dsp:cNvSpPr/>
      </dsp:nvSpPr>
      <dsp:spPr>
        <a:xfrm>
          <a:off x="1903249" y="992520"/>
          <a:ext cx="2110942" cy="391545"/>
        </a:xfrm>
        <a:custGeom>
          <a:avLst/>
          <a:gdLst/>
          <a:ahLst/>
          <a:cxnLst/>
          <a:rect l="0" t="0" r="0" b="0"/>
          <a:pathLst>
            <a:path>
              <a:moveTo>
                <a:pt x="2110942" y="0"/>
              </a:moveTo>
              <a:lnTo>
                <a:pt x="2110942" y="195772"/>
              </a:lnTo>
              <a:lnTo>
                <a:pt x="0" y="195772"/>
              </a:lnTo>
              <a:lnTo>
                <a:pt x="0" y="3915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18DE90-5D35-4391-A824-94D5AD632711}">
      <dsp:nvSpPr>
        <dsp:cNvPr id="0" name=""/>
        <dsp:cNvSpPr/>
      </dsp:nvSpPr>
      <dsp:spPr>
        <a:xfrm>
          <a:off x="2800666" y="60269"/>
          <a:ext cx="2427050" cy="93225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DA01B03-9A00-4186-804F-32E31B02F40C}">
      <dsp:nvSpPr>
        <dsp:cNvPr id="0" name=""/>
        <dsp:cNvSpPr/>
      </dsp:nvSpPr>
      <dsp:spPr>
        <a:xfrm>
          <a:off x="2800666" y="60269"/>
          <a:ext cx="2427050" cy="93225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DCA29E-3C59-48D4-9264-37E720ACBD23}">
      <dsp:nvSpPr>
        <dsp:cNvPr id="0" name=""/>
        <dsp:cNvSpPr/>
      </dsp:nvSpPr>
      <dsp:spPr>
        <a:xfrm>
          <a:off x="1587141" y="228074"/>
          <a:ext cx="4854100" cy="59664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hu-HU" sz="2000" b="0" kern="1200" dirty="0">
              <a:effectLst/>
              <a:latin typeface="Verdana" panose="020B0604030504040204" pitchFamily="34" charset="0"/>
              <a:ea typeface="Verdana" panose="020B0604030504040204" pitchFamily="34" charset="0"/>
              <a:cs typeface="Times New Roman" pitchFamily="18" charset="0"/>
            </a:rPr>
            <a:t>Szervezetek tevékenysége</a:t>
          </a:r>
        </a:p>
      </dsp:txBody>
      <dsp:txXfrm>
        <a:off x="1587141" y="228074"/>
        <a:ext cx="4854100" cy="596640"/>
      </dsp:txXfrm>
    </dsp:sp>
    <dsp:sp modelId="{54FD8510-7FB6-48ED-8B48-C168E61D4C41}">
      <dsp:nvSpPr>
        <dsp:cNvPr id="0" name=""/>
        <dsp:cNvSpPr/>
      </dsp:nvSpPr>
      <dsp:spPr>
        <a:xfrm>
          <a:off x="951887" y="1384066"/>
          <a:ext cx="1902724" cy="93225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758974-B4BE-420C-B52C-144F86F04BB8}">
      <dsp:nvSpPr>
        <dsp:cNvPr id="0" name=""/>
        <dsp:cNvSpPr/>
      </dsp:nvSpPr>
      <dsp:spPr>
        <a:xfrm>
          <a:off x="951887" y="1384066"/>
          <a:ext cx="1902724" cy="93225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39B24C-D126-4B28-B382-96370409C84D}">
      <dsp:nvSpPr>
        <dsp:cNvPr id="0" name=""/>
        <dsp:cNvSpPr/>
      </dsp:nvSpPr>
      <dsp:spPr>
        <a:xfrm>
          <a:off x="525" y="1551871"/>
          <a:ext cx="3805448" cy="59664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00100">
            <a:lnSpc>
              <a:spcPct val="90000"/>
            </a:lnSpc>
            <a:spcBef>
              <a:spcPct val="0"/>
            </a:spcBef>
            <a:spcAft>
              <a:spcPct val="35000"/>
            </a:spcAft>
            <a:buNone/>
          </a:pPr>
          <a:r>
            <a:rPr lang="hu-HU" sz="2000" b="0" u="none" kern="1200" dirty="0">
              <a:solidFill>
                <a:schemeClr val="tx1"/>
              </a:solidFill>
              <a:latin typeface="Verdana" panose="020B0604030504040204" pitchFamily="34" charset="0"/>
              <a:ea typeface="Verdana" panose="020B0604030504040204" pitchFamily="34" charset="0"/>
              <a:cs typeface="Times New Roman" pitchFamily="18" charset="0"/>
            </a:rPr>
            <a:t>Szakmai tevékenység</a:t>
          </a:r>
        </a:p>
        <a:p>
          <a:pPr marL="0" lvl="0" indent="0" algn="ctr" defTabSz="800100">
            <a:lnSpc>
              <a:spcPct val="90000"/>
            </a:lnSpc>
            <a:spcBef>
              <a:spcPct val="0"/>
            </a:spcBef>
            <a:spcAft>
              <a:spcPct val="35000"/>
            </a:spcAft>
            <a:buNone/>
          </a:pPr>
          <a:r>
            <a:rPr lang="hu-HU" sz="1800" b="0" u="none" kern="1200" dirty="0">
              <a:solidFill>
                <a:schemeClr val="tx1"/>
              </a:solidFill>
              <a:latin typeface="Verdana" panose="020B0604030504040204" pitchFamily="34" charset="0"/>
              <a:ea typeface="Verdana" panose="020B0604030504040204" pitchFamily="34" charset="0"/>
              <a:cs typeface="Times New Roman" pitchFamily="18" charset="0"/>
            </a:rPr>
            <a:t>(alaptevékenység)</a:t>
          </a:r>
        </a:p>
      </dsp:txBody>
      <dsp:txXfrm>
        <a:off x="525" y="1551871"/>
        <a:ext cx="3805448" cy="596640"/>
      </dsp:txXfrm>
    </dsp:sp>
    <dsp:sp modelId="{8A7EC484-6452-44CD-B64F-B2930096139C}">
      <dsp:nvSpPr>
        <dsp:cNvPr id="0" name=""/>
        <dsp:cNvSpPr/>
      </dsp:nvSpPr>
      <dsp:spPr>
        <a:xfrm>
          <a:off x="5155104" y="1384066"/>
          <a:ext cx="1915169" cy="93225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ECEAA4-F303-4F5C-8506-C522FD06060F}">
      <dsp:nvSpPr>
        <dsp:cNvPr id="0" name=""/>
        <dsp:cNvSpPr/>
      </dsp:nvSpPr>
      <dsp:spPr>
        <a:xfrm>
          <a:off x="5155104" y="1384066"/>
          <a:ext cx="1915169" cy="93225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8E53F6-BC4C-4364-8A57-FB63E2BDB781}">
      <dsp:nvSpPr>
        <dsp:cNvPr id="0" name=""/>
        <dsp:cNvSpPr/>
      </dsp:nvSpPr>
      <dsp:spPr>
        <a:xfrm>
          <a:off x="4197519" y="1551871"/>
          <a:ext cx="3830339" cy="59664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hu-HU" sz="2000" b="0" u="none" kern="1200" dirty="0">
              <a:solidFill>
                <a:schemeClr val="tx1"/>
              </a:solidFill>
              <a:latin typeface="Verdana" panose="020B0604030504040204" pitchFamily="34" charset="0"/>
              <a:ea typeface="Verdana" panose="020B0604030504040204" pitchFamily="34" charset="0"/>
              <a:cs typeface="Times New Roman" pitchFamily="18" charset="0"/>
            </a:rPr>
            <a:t>Szervi tevékenység</a:t>
          </a:r>
        </a:p>
        <a:p>
          <a:pPr marL="0" lvl="0" indent="0" algn="ctr" defTabSz="889000">
            <a:lnSpc>
              <a:spcPct val="90000"/>
            </a:lnSpc>
            <a:spcBef>
              <a:spcPct val="0"/>
            </a:spcBef>
            <a:spcAft>
              <a:spcPct val="35000"/>
            </a:spcAft>
            <a:buNone/>
          </a:pPr>
          <a:r>
            <a:rPr lang="hu-HU" sz="1800" b="0" u="none" kern="1200" dirty="0">
              <a:solidFill>
                <a:schemeClr val="tx1"/>
              </a:solidFill>
              <a:latin typeface="Verdana" panose="020B0604030504040204" pitchFamily="34" charset="0"/>
              <a:ea typeface="Verdana" panose="020B0604030504040204" pitchFamily="34" charset="0"/>
              <a:cs typeface="Times New Roman" pitchFamily="18" charset="0"/>
            </a:rPr>
            <a:t>(pl. ügyviteli tevékenység)</a:t>
          </a:r>
        </a:p>
      </dsp:txBody>
      <dsp:txXfrm>
        <a:off x="4197519" y="1551871"/>
        <a:ext cx="3830339" cy="5966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D7443-3012-4F95-BEDA-4D5076C5BD15}">
      <dsp:nvSpPr>
        <dsp:cNvPr id="0" name=""/>
        <dsp:cNvSpPr/>
      </dsp:nvSpPr>
      <dsp:spPr>
        <a:xfrm>
          <a:off x="0" y="32342"/>
          <a:ext cx="2452772" cy="1471663"/>
        </a:xfrm>
        <a:prstGeom prst="rect">
          <a:avLst/>
        </a:prstGeom>
        <a:gradFill rotWithShape="0">
          <a:gsLst>
            <a:gs pos="0">
              <a:schemeClr val="accent3">
                <a:shade val="50000"/>
                <a:hueOff val="0"/>
                <a:satOff val="0"/>
                <a:lumOff val="0"/>
                <a:alphaOff val="0"/>
                <a:satMod val="103000"/>
                <a:lumMod val="102000"/>
                <a:tint val="94000"/>
              </a:schemeClr>
            </a:gs>
            <a:gs pos="50000">
              <a:schemeClr val="accent3">
                <a:shade val="50000"/>
                <a:hueOff val="0"/>
                <a:satOff val="0"/>
                <a:lumOff val="0"/>
                <a:alphaOff val="0"/>
                <a:satMod val="110000"/>
                <a:lumMod val="100000"/>
                <a:shade val="100000"/>
              </a:schemeClr>
            </a:gs>
            <a:gs pos="100000">
              <a:schemeClr val="accent3">
                <a:shade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hu-HU" sz="2400" b="1" kern="1200" dirty="0">
              <a:solidFill>
                <a:schemeClr val="tx1"/>
              </a:solidFill>
              <a:latin typeface="Verdana" panose="020B0604030504040204" pitchFamily="34" charset="0"/>
              <a:ea typeface="Verdana" panose="020B0604030504040204" pitchFamily="34" charset="0"/>
              <a:cs typeface="Times New Roman" pitchFamily="18" charset="0"/>
            </a:rPr>
            <a:t>Operatív iratkezelés </a:t>
          </a:r>
        </a:p>
      </dsp:txBody>
      <dsp:txXfrm>
        <a:off x="0" y="32342"/>
        <a:ext cx="2452772" cy="1471663"/>
      </dsp:txXfrm>
    </dsp:sp>
    <dsp:sp modelId="{33F9AA75-B65D-4F0D-9A3C-9A9DC9B42FF5}">
      <dsp:nvSpPr>
        <dsp:cNvPr id="0" name=""/>
        <dsp:cNvSpPr/>
      </dsp:nvSpPr>
      <dsp:spPr>
        <a:xfrm>
          <a:off x="2698049" y="657137"/>
          <a:ext cx="2452772" cy="1471663"/>
        </a:xfrm>
        <a:prstGeom prst="rect">
          <a:avLst/>
        </a:prstGeom>
        <a:gradFill rotWithShape="0">
          <a:gsLst>
            <a:gs pos="0">
              <a:schemeClr val="accent3">
                <a:shade val="50000"/>
                <a:hueOff val="-132840"/>
                <a:satOff val="-8603"/>
                <a:lumOff val="18228"/>
                <a:alphaOff val="0"/>
                <a:satMod val="103000"/>
                <a:lumMod val="102000"/>
                <a:tint val="94000"/>
              </a:schemeClr>
            </a:gs>
            <a:gs pos="50000">
              <a:schemeClr val="accent3">
                <a:shade val="50000"/>
                <a:hueOff val="-132840"/>
                <a:satOff val="-8603"/>
                <a:lumOff val="18228"/>
                <a:alphaOff val="0"/>
                <a:satMod val="110000"/>
                <a:lumMod val="100000"/>
                <a:shade val="100000"/>
              </a:schemeClr>
            </a:gs>
            <a:gs pos="100000">
              <a:schemeClr val="accent3">
                <a:shade val="50000"/>
                <a:hueOff val="-132840"/>
                <a:satOff val="-8603"/>
                <a:lumOff val="1822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hu-HU" sz="2400" b="1" kern="1200">
              <a:solidFill>
                <a:schemeClr val="tx1"/>
              </a:solidFill>
              <a:latin typeface="Verdana" panose="020B0604030504040204" pitchFamily="34" charset="0"/>
              <a:ea typeface="Verdana" panose="020B0604030504040204" pitchFamily="34" charset="0"/>
              <a:cs typeface="Times New Roman" pitchFamily="18" charset="0"/>
            </a:rPr>
            <a:t>Archív iratkezelés</a:t>
          </a:r>
          <a:endParaRPr lang="hu-HU" sz="2400" b="1" kern="1200" dirty="0">
            <a:solidFill>
              <a:schemeClr val="tx1"/>
            </a:solidFill>
            <a:latin typeface="Verdana" panose="020B0604030504040204" pitchFamily="34" charset="0"/>
            <a:ea typeface="Verdana" panose="020B0604030504040204" pitchFamily="34" charset="0"/>
            <a:cs typeface="Times New Roman" pitchFamily="18" charset="0"/>
          </a:endParaRPr>
        </a:p>
      </dsp:txBody>
      <dsp:txXfrm>
        <a:off x="2698049" y="657137"/>
        <a:ext cx="2452772" cy="1471663"/>
      </dsp:txXfrm>
    </dsp:sp>
    <dsp:sp modelId="{EF5A6B2B-0C9C-4B5F-9A1E-21CA0F233E14}">
      <dsp:nvSpPr>
        <dsp:cNvPr id="0" name=""/>
        <dsp:cNvSpPr/>
      </dsp:nvSpPr>
      <dsp:spPr>
        <a:xfrm>
          <a:off x="5396099" y="651662"/>
          <a:ext cx="2452772" cy="1471663"/>
        </a:xfrm>
        <a:prstGeom prst="rect">
          <a:avLst/>
        </a:prstGeom>
        <a:gradFill rotWithShape="0">
          <a:gsLst>
            <a:gs pos="0">
              <a:schemeClr val="accent3">
                <a:shade val="50000"/>
                <a:hueOff val="-265681"/>
                <a:satOff val="-17206"/>
                <a:lumOff val="36455"/>
                <a:alphaOff val="0"/>
                <a:satMod val="103000"/>
                <a:lumMod val="102000"/>
                <a:tint val="94000"/>
              </a:schemeClr>
            </a:gs>
            <a:gs pos="50000">
              <a:schemeClr val="accent3">
                <a:shade val="50000"/>
                <a:hueOff val="-265681"/>
                <a:satOff val="-17206"/>
                <a:lumOff val="36455"/>
                <a:alphaOff val="0"/>
                <a:satMod val="110000"/>
                <a:lumMod val="100000"/>
                <a:shade val="100000"/>
              </a:schemeClr>
            </a:gs>
            <a:gs pos="100000">
              <a:schemeClr val="accent3">
                <a:shade val="50000"/>
                <a:hueOff val="-265681"/>
                <a:satOff val="-17206"/>
                <a:lumOff val="3645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hu-HU" sz="2400" b="1" kern="1200">
              <a:solidFill>
                <a:schemeClr val="tx1"/>
              </a:solidFill>
              <a:latin typeface="Verdana" panose="020B0604030504040204" pitchFamily="34" charset="0"/>
              <a:ea typeface="Verdana" panose="020B0604030504040204" pitchFamily="34" charset="0"/>
              <a:cs typeface="Times New Roman" pitchFamily="18" charset="0"/>
            </a:rPr>
            <a:t>Irat-előállítás</a:t>
          </a:r>
          <a:endParaRPr lang="hu-HU" sz="2400" b="1" kern="1200" dirty="0">
            <a:solidFill>
              <a:schemeClr val="tx1"/>
            </a:solidFill>
            <a:latin typeface="Verdana" panose="020B0604030504040204" pitchFamily="34" charset="0"/>
            <a:ea typeface="Verdana" panose="020B0604030504040204" pitchFamily="34" charset="0"/>
            <a:cs typeface="Times New Roman" pitchFamily="18" charset="0"/>
          </a:endParaRPr>
        </a:p>
      </dsp:txBody>
      <dsp:txXfrm>
        <a:off x="5396099" y="651662"/>
        <a:ext cx="2452772" cy="1471663"/>
      </dsp:txXfrm>
    </dsp:sp>
    <dsp:sp modelId="{7C163CE7-0354-4A97-9082-E28705480629}">
      <dsp:nvSpPr>
        <dsp:cNvPr id="0" name=""/>
        <dsp:cNvSpPr/>
      </dsp:nvSpPr>
      <dsp:spPr>
        <a:xfrm>
          <a:off x="2662361" y="2399155"/>
          <a:ext cx="2452772" cy="1471663"/>
        </a:xfrm>
        <a:prstGeom prst="rect">
          <a:avLst/>
        </a:prstGeom>
        <a:gradFill rotWithShape="0">
          <a:gsLst>
            <a:gs pos="0">
              <a:schemeClr val="accent3">
                <a:shade val="50000"/>
                <a:hueOff val="-265681"/>
                <a:satOff val="-17206"/>
                <a:lumOff val="36455"/>
                <a:alphaOff val="0"/>
                <a:satMod val="103000"/>
                <a:lumMod val="102000"/>
                <a:tint val="94000"/>
              </a:schemeClr>
            </a:gs>
            <a:gs pos="50000">
              <a:schemeClr val="accent3">
                <a:shade val="50000"/>
                <a:hueOff val="-265681"/>
                <a:satOff val="-17206"/>
                <a:lumOff val="36455"/>
                <a:alphaOff val="0"/>
                <a:satMod val="110000"/>
                <a:lumMod val="100000"/>
                <a:shade val="100000"/>
              </a:schemeClr>
            </a:gs>
            <a:gs pos="100000">
              <a:schemeClr val="accent3">
                <a:shade val="50000"/>
                <a:hueOff val="-265681"/>
                <a:satOff val="-17206"/>
                <a:lumOff val="3645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hu-HU" sz="2400" b="1" kern="1200">
              <a:solidFill>
                <a:schemeClr val="tx1"/>
              </a:solidFill>
              <a:latin typeface="Verdana" panose="020B0604030504040204" pitchFamily="34" charset="0"/>
              <a:ea typeface="Verdana" panose="020B0604030504040204" pitchFamily="34" charset="0"/>
              <a:cs typeface="Times New Roman" pitchFamily="18" charset="0"/>
            </a:rPr>
            <a:t>Általános adatkezelés</a:t>
          </a:r>
          <a:endParaRPr lang="hu-HU" sz="2400" b="1" kern="1200" dirty="0">
            <a:solidFill>
              <a:schemeClr val="tx1"/>
            </a:solidFill>
            <a:latin typeface="Verdana" panose="020B0604030504040204" pitchFamily="34" charset="0"/>
            <a:ea typeface="Verdana" panose="020B0604030504040204" pitchFamily="34" charset="0"/>
            <a:cs typeface="Times New Roman" pitchFamily="18" charset="0"/>
          </a:endParaRPr>
        </a:p>
      </dsp:txBody>
      <dsp:txXfrm>
        <a:off x="2662361" y="2399155"/>
        <a:ext cx="2452772" cy="1471663"/>
      </dsp:txXfrm>
    </dsp:sp>
    <dsp:sp modelId="{B9EFE1FC-B9FC-47EA-8E79-EE5187B7A2F3}">
      <dsp:nvSpPr>
        <dsp:cNvPr id="0" name=""/>
        <dsp:cNvSpPr/>
      </dsp:nvSpPr>
      <dsp:spPr>
        <a:xfrm>
          <a:off x="5360215" y="2397080"/>
          <a:ext cx="2452772" cy="1471663"/>
        </a:xfrm>
        <a:prstGeom prst="rect">
          <a:avLst/>
        </a:prstGeom>
        <a:gradFill rotWithShape="0">
          <a:gsLst>
            <a:gs pos="0">
              <a:schemeClr val="accent3">
                <a:shade val="50000"/>
                <a:hueOff val="-132840"/>
                <a:satOff val="-8603"/>
                <a:lumOff val="18228"/>
                <a:alphaOff val="0"/>
                <a:satMod val="103000"/>
                <a:lumMod val="102000"/>
                <a:tint val="94000"/>
              </a:schemeClr>
            </a:gs>
            <a:gs pos="50000">
              <a:schemeClr val="accent3">
                <a:shade val="50000"/>
                <a:hueOff val="-132840"/>
                <a:satOff val="-8603"/>
                <a:lumOff val="18228"/>
                <a:alphaOff val="0"/>
                <a:satMod val="110000"/>
                <a:lumMod val="100000"/>
                <a:shade val="100000"/>
              </a:schemeClr>
            </a:gs>
            <a:gs pos="100000">
              <a:schemeClr val="accent3">
                <a:shade val="50000"/>
                <a:hueOff val="-132840"/>
                <a:satOff val="-8603"/>
                <a:lumOff val="1822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hu-HU" sz="2400" b="1" kern="1200">
              <a:solidFill>
                <a:schemeClr val="tx1"/>
              </a:solidFill>
              <a:latin typeface="Verdana" panose="020B0604030504040204" pitchFamily="34" charset="0"/>
              <a:ea typeface="Verdana" panose="020B0604030504040204" pitchFamily="34" charset="0"/>
              <a:cs typeface="Times New Roman" pitchFamily="18" charset="0"/>
            </a:rPr>
            <a:t>Irodai kommunikáció, szemléltetés</a:t>
          </a:r>
          <a:endParaRPr lang="hu-HU" sz="2400" b="1" kern="1200" dirty="0">
            <a:solidFill>
              <a:schemeClr val="tx1"/>
            </a:solidFill>
            <a:latin typeface="Verdana" panose="020B0604030504040204" pitchFamily="34" charset="0"/>
            <a:ea typeface="Verdana" panose="020B0604030504040204" pitchFamily="34" charset="0"/>
            <a:cs typeface="Times New Roman" pitchFamily="18" charset="0"/>
          </a:endParaRPr>
        </a:p>
      </dsp:txBody>
      <dsp:txXfrm>
        <a:off x="5360215" y="2397080"/>
        <a:ext cx="2452772" cy="14716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74F469-5E83-4A8E-986C-714AFC0F6A73}">
      <dsp:nvSpPr>
        <dsp:cNvPr id="0" name=""/>
        <dsp:cNvSpPr/>
      </dsp:nvSpPr>
      <dsp:spPr>
        <a:xfrm>
          <a:off x="338" y="351655"/>
          <a:ext cx="2668454" cy="1717503"/>
        </a:xfrm>
        <a:prstGeom prst="rect">
          <a:avLst/>
        </a:prstGeom>
        <a:solidFill>
          <a:schemeClr val="accent2">
            <a:lumMod val="50000"/>
          </a:schemeClr>
        </a:solidFill>
        <a:ln>
          <a:noFill/>
        </a:ln>
        <a:effectLst>
          <a:softEdge rad="63500"/>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hu-HU" sz="1400" b="1" kern="1200" dirty="0">
              <a:latin typeface="Verdana" panose="020B0604030504040204" pitchFamily="34" charset="0"/>
              <a:ea typeface="Verdana" panose="020B0604030504040204" pitchFamily="34" charset="0"/>
              <a:cs typeface="Times New Roman" pitchFamily="18" charset="0"/>
            </a:rPr>
            <a:t>azonosítható, fellelési helye és útja követhető, ellenőrizhető és visszakereshető legyen</a:t>
          </a:r>
        </a:p>
      </dsp:txBody>
      <dsp:txXfrm>
        <a:off x="338" y="351655"/>
        <a:ext cx="2668454" cy="1717503"/>
      </dsp:txXfrm>
    </dsp:sp>
    <dsp:sp modelId="{6F9CE3A3-C0D1-4DC7-987C-654FF7F6E726}">
      <dsp:nvSpPr>
        <dsp:cNvPr id="0" name=""/>
        <dsp:cNvSpPr/>
      </dsp:nvSpPr>
      <dsp:spPr>
        <a:xfrm>
          <a:off x="2839023" y="360034"/>
          <a:ext cx="3356438" cy="1438092"/>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hu-HU" sz="1400" b="1" kern="1200" dirty="0">
              <a:solidFill>
                <a:schemeClr val="tx1"/>
              </a:solidFill>
              <a:latin typeface="Verdana" panose="020B0604030504040204" pitchFamily="34" charset="0"/>
              <a:ea typeface="Verdana" panose="020B0604030504040204" pitchFamily="34" charset="0"/>
              <a:cs typeface="Times New Roman" pitchFamily="18" charset="0"/>
            </a:rPr>
            <a:t>az ügyintézéshez, a döntések előkészítéséhez, a szervezet rendeltetésszerű működéséhez megfelelő támogatást biztosítson</a:t>
          </a:r>
        </a:p>
      </dsp:txBody>
      <dsp:txXfrm>
        <a:off x="2839023" y="360034"/>
        <a:ext cx="3356438" cy="1438092"/>
      </dsp:txXfrm>
    </dsp:sp>
    <dsp:sp modelId="{66DF51E9-797E-4D12-B5A7-0EE29E725F14}">
      <dsp:nvSpPr>
        <dsp:cNvPr id="0" name=""/>
        <dsp:cNvSpPr/>
      </dsp:nvSpPr>
      <dsp:spPr>
        <a:xfrm>
          <a:off x="6421778" y="339138"/>
          <a:ext cx="2692629" cy="1825059"/>
        </a:xfrm>
        <a:prstGeom prst="rect">
          <a:avLst/>
        </a:prstGeom>
        <a:solidFill>
          <a:schemeClr val="accent6">
            <a:lumMod val="5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hu-HU" sz="1400" b="1" kern="1200" dirty="0">
              <a:latin typeface="Verdana" panose="020B0604030504040204" pitchFamily="34" charset="0"/>
              <a:ea typeface="Verdana" panose="020B0604030504040204" pitchFamily="34" charset="0"/>
              <a:cs typeface="Times New Roman" pitchFamily="18" charset="0"/>
            </a:rPr>
            <a:t>kezeléséért fennálló személyi felelősség egyértelműen megállapítható legyen</a:t>
          </a:r>
        </a:p>
      </dsp:txBody>
      <dsp:txXfrm>
        <a:off x="6421778" y="339138"/>
        <a:ext cx="2692629" cy="1825059"/>
      </dsp:txXfrm>
    </dsp:sp>
    <dsp:sp modelId="{5C3281EE-6427-437F-A31E-DEF31E9F903A}">
      <dsp:nvSpPr>
        <dsp:cNvPr id="0" name=""/>
        <dsp:cNvSpPr/>
      </dsp:nvSpPr>
      <dsp:spPr>
        <a:xfrm>
          <a:off x="0" y="2358793"/>
          <a:ext cx="2770329" cy="1961755"/>
        </a:xfrm>
        <a:prstGeom prst="rect">
          <a:avLst/>
        </a:prstGeom>
        <a:solidFill>
          <a:schemeClr val="accent2">
            <a:lumMod val="20000"/>
            <a:lumOff val="8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hu-HU" sz="1400" b="1" kern="1200" dirty="0">
              <a:solidFill>
                <a:schemeClr val="tx1"/>
              </a:solidFill>
              <a:latin typeface="Verdana" panose="020B0604030504040204" pitchFamily="34" charset="0"/>
              <a:ea typeface="Verdana" panose="020B0604030504040204" pitchFamily="34" charset="0"/>
              <a:cs typeface="Times New Roman" pitchFamily="18" charset="0"/>
            </a:rPr>
            <a:t>szakszerű kezeléséhez, nyilvántartásához, kézbesítéséhez, védelméhez a megfelelő feltételek biztosítva legyenek</a:t>
          </a:r>
        </a:p>
      </dsp:txBody>
      <dsp:txXfrm>
        <a:off x="0" y="2358793"/>
        <a:ext cx="2770329" cy="1961755"/>
      </dsp:txXfrm>
    </dsp:sp>
    <dsp:sp modelId="{D0F7D703-2640-4977-B564-3A892927DF1E}">
      <dsp:nvSpPr>
        <dsp:cNvPr id="0" name=""/>
        <dsp:cNvSpPr/>
      </dsp:nvSpPr>
      <dsp:spPr>
        <a:xfrm>
          <a:off x="3535928" y="3016354"/>
          <a:ext cx="1962628" cy="775703"/>
        </a:xfrm>
        <a:prstGeom prst="rect">
          <a:avLst/>
        </a:prstGeom>
        <a:solidFill>
          <a:srgbClr val="C00000"/>
        </a:solidFill>
        <a:ln>
          <a:solidFill>
            <a:srgbClr val="C00000"/>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hu-HU" sz="1400" b="1" kern="1200" dirty="0">
              <a:latin typeface="Verdana" panose="020B0604030504040204" pitchFamily="34" charset="0"/>
              <a:ea typeface="Verdana" panose="020B0604030504040204" pitchFamily="34" charset="0"/>
              <a:cs typeface="Times New Roman" pitchFamily="18" charset="0"/>
            </a:rPr>
            <a:t>IRAT</a:t>
          </a:r>
        </a:p>
      </dsp:txBody>
      <dsp:txXfrm>
        <a:off x="3535928" y="3016354"/>
        <a:ext cx="1962628" cy="775703"/>
      </dsp:txXfrm>
    </dsp:sp>
    <dsp:sp modelId="{CF284DC5-E7ED-4701-9030-8A55701DE77E}">
      <dsp:nvSpPr>
        <dsp:cNvPr id="0" name=""/>
        <dsp:cNvSpPr/>
      </dsp:nvSpPr>
      <dsp:spPr>
        <a:xfrm>
          <a:off x="6248734" y="2358793"/>
          <a:ext cx="2865673" cy="1961755"/>
        </a:xfrm>
        <a:prstGeom prst="rect">
          <a:avLst/>
        </a:prstGeom>
        <a:solidFill>
          <a:schemeClr val="accent2">
            <a:lumMod val="20000"/>
            <a:lumOff val="8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hu-HU" sz="1400" b="1" kern="1200" dirty="0">
              <a:solidFill>
                <a:schemeClr val="tx1"/>
              </a:solidFill>
              <a:latin typeface="Verdana" panose="020B0604030504040204" pitchFamily="34" charset="0"/>
              <a:ea typeface="Verdana" panose="020B0604030504040204" pitchFamily="34" charset="0"/>
              <a:cs typeface="Times New Roman" pitchFamily="18" charset="0"/>
            </a:rPr>
            <a:t>rendszeres selejtezésének elvégzésével az irattári iratanyag felesleges felhalmozódása megelőzhető, a maradandó értékű iratok megőrzése biztosított legyen</a:t>
          </a:r>
        </a:p>
      </dsp:txBody>
      <dsp:txXfrm>
        <a:off x="6248734" y="2358793"/>
        <a:ext cx="2865673" cy="1961755"/>
      </dsp:txXfrm>
    </dsp:sp>
    <dsp:sp modelId="{E9C7B3B9-EFE1-4762-ABC8-3AC876E086E2}">
      <dsp:nvSpPr>
        <dsp:cNvPr id="0" name=""/>
        <dsp:cNvSpPr/>
      </dsp:nvSpPr>
      <dsp:spPr>
        <a:xfrm>
          <a:off x="0" y="4801712"/>
          <a:ext cx="4306260" cy="742904"/>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hu-HU" sz="1400" b="1" kern="1200" dirty="0">
              <a:solidFill>
                <a:schemeClr val="tx1"/>
              </a:solidFill>
              <a:latin typeface="Verdana" panose="020B0604030504040204" pitchFamily="34" charset="0"/>
              <a:ea typeface="Verdana" panose="020B0604030504040204" pitchFamily="34" charset="0"/>
              <a:cs typeface="Times New Roman" pitchFamily="18" charset="0"/>
            </a:rPr>
            <a:t>az iratok megváltoztathatatlansága </a:t>
          </a:r>
        </a:p>
        <a:p>
          <a:pPr marL="0" lvl="0" indent="0" algn="ctr" defTabSz="622300">
            <a:lnSpc>
              <a:spcPct val="90000"/>
            </a:lnSpc>
            <a:spcBef>
              <a:spcPct val="0"/>
            </a:spcBef>
            <a:spcAft>
              <a:spcPct val="35000"/>
            </a:spcAft>
            <a:buNone/>
          </a:pPr>
          <a:r>
            <a:rPr lang="hu-HU" sz="1400" b="1" kern="1200" dirty="0">
              <a:solidFill>
                <a:schemeClr val="tx1"/>
              </a:solidFill>
              <a:latin typeface="Verdana" panose="020B0604030504040204" pitchFamily="34" charset="0"/>
              <a:ea typeface="Verdana" panose="020B0604030504040204" pitchFamily="34" charset="0"/>
              <a:cs typeface="Times New Roman" pitchFamily="18" charset="0"/>
            </a:rPr>
            <a:t>biztosítva legyen</a:t>
          </a:r>
        </a:p>
      </dsp:txBody>
      <dsp:txXfrm>
        <a:off x="0" y="4801712"/>
        <a:ext cx="4306260" cy="742904"/>
      </dsp:txXfrm>
    </dsp:sp>
    <dsp:sp modelId="{019D4186-4077-4981-98E3-220AD69B4C00}">
      <dsp:nvSpPr>
        <dsp:cNvPr id="0" name=""/>
        <dsp:cNvSpPr/>
      </dsp:nvSpPr>
      <dsp:spPr>
        <a:xfrm>
          <a:off x="4541589" y="4779895"/>
          <a:ext cx="4572818" cy="764727"/>
        </a:xfrm>
        <a:prstGeom prst="rect">
          <a:avLst/>
        </a:prstGeom>
        <a:solidFill>
          <a:schemeClr val="bg1"/>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hu-HU" sz="1400" b="1" kern="1200" dirty="0">
              <a:solidFill>
                <a:schemeClr val="tx1"/>
              </a:solidFill>
              <a:latin typeface="Verdana" panose="020B0604030504040204" pitchFamily="34" charset="0"/>
              <a:ea typeface="Verdana" panose="020B0604030504040204" pitchFamily="34" charset="0"/>
              <a:cs typeface="Times New Roman" pitchFamily="18" charset="0"/>
            </a:rPr>
            <a:t>tartalma csak az arra jogosult számára </a:t>
          </a:r>
        </a:p>
        <a:p>
          <a:pPr marL="0" marR="0" lvl="0" indent="0" algn="ctr" defTabSz="914400" eaLnBrk="1" fontAlgn="auto" latinLnBrk="0" hangingPunct="1">
            <a:lnSpc>
              <a:spcPct val="100000"/>
            </a:lnSpc>
            <a:spcBef>
              <a:spcPct val="0"/>
            </a:spcBef>
            <a:spcAft>
              <a:spcPts val="0"/>
            </a:spcAft>
            <a:buClrTx/>
            <a:buSzTx/>
            <a:buFontTx/>
            <a:buNone/>
            <a:tabLst/>
            <a:defRPr/>
          </a:pPr>
          <a:r>
            <a:rPr lang="hu-HU" sz="1400" b="1" kern="1200" dirty="0">
              <a:solidFill>
                <a:schemeClr val="tx1"/>
              </a:solidFill>
              <a:latin typeface="Verdana" panose="020B0604030504040204" pitchFamily="34" charset="0"/>
              <a:ea typeface="Verdana" panose="020B0604030504040204" pitchFamily="34" charset="0"/>
              <a:cs typeface="Times New Roman" pitchFamily="18" charset="0"/>
            </a:rPr>
            <a:t>legyen megismerhető</a:t>
          </a:r>
          <a:endParaRPr lang="hu-HU" sz="1400" kern="1200" dirty="0">
            <a:latin typeface="Verdana" panose="020B0604030504040204" pitchFamily="34" charset="0"/>
            <a:ea typeface="Verdana" panose="020B0604030504040204" pitchFamily="34" charset="0"/>
          </a:endParaRPr>
        </a:p>
      </dsp:txBody>
      <dsp:txXfrm>
        <a:off x="4541589" y="4779895"/>
        <a:ext cx="4572818" cy="7647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C6B37D-04F5-450E-9016-901B68D9AFF2}">
      <dsp:nvSpPr>
        <dsp:cNvPr id="0" name=""/>
        <dsp:cNvSpPr/>
      </dsp:nvSpPr>
      <dsp:spPr>
        <a:xfrm>
          <a:off x="2937" y="6020"/>
          <a:ext cx="3696448" cy="864000"/>
        </a:xfrm>
        <a:prstGeom prst="rect">
          <a:avLst/>
        </a:prstGeom>
        <a:gradFill rotWithShape="0">
          <a:gsLst>
            <a:gs pos="0">
              <a:schemeClr val="accent2">
                <a:shade val="80000"/>
                <a:hueOff val="0"/>
                <a:satOff val="0"/>
                <a:lumOff val="0"/>
                <a:alphaOff val="0"/>
                <a:satMod val="103000"/>
                <a:lumMod val="102000"/>
                <a:tint val="94000"/>
              </a:schemeClr>
            </a:gs>
            <a:gs pos="50000">
              <a:schemeClr val="accent2">
                <a:shade val="80000"/>
                <a:hueOff val="0"/>
                <a:satOff val="0"/>
                <a:lumOff val="0"/>
                <a:alphaOff val="0"/>
                <a:satMod val="110000"/>
                <a:lumMod val="100000"/>
                <a:shade val="100000"/>
              </a:schemeClr>
            </a:gs>
            <a:gs pos="100000">
              <a:schemeClr val="accent2">
                <a:shade val="80000"/>
                <a:hueOff val="0"/>
                <a:satOff val="0"/>
                <a:lumOff val="0"/>
                <a:alphaOff val="0"/>
                <a:lumMod val="99000"/>
                <a:satMod val="120000"/>
                <a:shade val="78000"/>
              </a:schemeClr>
            </a:gs>
          </a:gsLst>
          <a:lin ang="5400000" scaled="0"/>
        </a:gradFill>
        <a:ln w="6350" cap="flat" cmpd="sng" algn="ctr">
          <a:solidFill>
            <a:schemeClr val="accent2">
              <a:shade val="8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hu-HU" sz="2400" b="1" kern="1200" cap="all" baseline="0" dirty="0">
              <a:latin typeface="Verdana" panose="020B0604030504040204" pitchFamily="34" charset="0"/>
              <a:ea typeface="Verdana" panose="020B0604030504040204" pitchFamily="34" charset="0"/>
              <a:cs typeface="Times New Roman" pitchFamily="18" charset="0"/>
            </a:rPr>
            <a:t>TOVÁBBÍTÁS </a:t>
          </a:r>
        </a:p>
      </dsp:txBody>
      <dsp:txXfrm>
        <a:off x="2937" y="6020"/>
        <a:ext cx="3696448" cy="864000"/>
      </dsp:txXfrm>
    </dsp:sp>
    <dsp:sp modelId="{844857AC-B04F-4661-8B71-AAC7035B3FF5}">
      <dsp:nvSpPr>
        <dsp:cNvPr id="0" name=""/>
        <dsp:cNvSpPr/>
      </dsp:nvSpPr>
      <dsp:spPr>
        <a:xfrm>
          <a:off x="1972" y="870020"/>
          <a:ext cx="3698378" cy="1317600"/>
        </a:xfrm>
        <a:prstGeom prst="rect">
          <a:avLst/>
        </a:prstGeom>
        <a:solidFill>
          <a:schemeClr val="bg1">
            <a:alpha val="90000"/>
          </a:schemeClr>
        </a:solidFill>
        <a:ln w="6350" cap="flat" cmpd="sng" algn="ctr">
          <a:solidFill>
            <a:schemeClr val="accent2">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hu-HU" sz="2300" kern="1200" dirty="0">
              <a:latin typeface="Verdana" panose="020B0604030504040204" pitchFamily="34" charset="0"/>
              <a:ea typeface="Verdana" panose="020B0604030504040204" pitchFamily="34" charset="0"/>
              <a:cs typeface="Times New Roman" pitchFamily="18" charset="0"/>
            </a:rPr>
            <a:t>téves címzés, kézbesítés esetén </a:t>
          </a:r>
        </a:p>
      </dsp:txBody>
      <dsp:txXfrm>
        <a:off x="1972" y="870020"/>
        <a:ext cx="3698378" cy="1317600"/>
      </dsp:txXfrm>
    </dsp:sp>
    <dsp:sp modelId="{2E1574D2-3BF2-45FB-88C4-1C41D21E8957}">
      <dsp:nvSpPr>
        <dsp:cNvPr id="0" name=""/>
        <dsp:cNvSpPr/>
      </dsp:nvSpPr>
      <dsp:spPr>
        <a:xfrm>
          <a:off x="4158293" y="6020"/>
          <a:ext cx="4192662" cy="864000"/>
        </a:xfrm>
        <a:prstGeom prst="rect">
          <a:avLst/>
        </a:prstGeom>
        <a:gradFill rotWithShape="0">
          <a:gsLst>
            <a:gs pos="0">
              <a:schemeClr val="accent2">
                <a:shade val="80000"/>
                <a:hueOff val="-135355"/>
                <a:satOff val="19997"/>
                <a:lumOff val="16820"/>
                <a:alphaOff val="0"/>
                <a:satMod val="103000"/>
                <a:lumMod val="102000"/>
                <a:tint val="94000"/>
              </a:schemeClr>
            </a:gs>
            <a:gs pos="50000">
              <a:schemeClr val="accent2">
                <a:shade val="80000"/>
                <a:hueOff val="-135355"/>
                <a:satOff val="19997"/>
                <a:lumOff val="16820"/>
                <a:alphaOff val="0"/>
                <a:satMod val="110000"/>
                <a:lumMod val="100000"/>
                <a:shade val="100000"/>
              </a:schemeClr>
            </a:gs>
            <a:gs pos="100000">
              <a:schemeClr val="accent2">
                <a:shade val="80000"/>
                <a:hueOff val="-135355"/>
                <a:satOff val="19997"/>
                <a:lumOff val="16820"/>
                <a:alphaOff val="0"/>
                <a:lumMod val="99000"/>
                <a:satMod val="120000"/>
                <a:shade val="78000"/>
              </a:schemeClr>
            </a:gs>
          </a:gsLst>
          <a:lin ang="5400000" scaled="0"/>
        </a:gradFill>
        <a:ln w="6350" cap="flat" cmpd="sng" algn="ctr">
          <a:solidFill>
            <a:schemeClr val="accent2">
              <a:shade val="80000"/>
              <a:hueOff val="-135355"/>
              <a:satOff val="19997"/>
              <a:lumOff val="1682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hu-HU" sz="2400" b="1" kern="1200" cap="all" baseline="0" dirty="0">
              <a:latin typeface="Verdana" panose="020B0604030504040204" pitchFamily="34" charset="0"/>
              <a:ea typeface="Verdana" panose="020B0604030504040204" pitchFamily="34" charset="0"/>
              <a:cs typeface="Times New Roman" pitchFamily="18" charset="0"/>
            </a:rPr>
            <a:t>SORON KÍVÜLI TOVÁBBÍTÁS</a:t>
          </a:r>
        </a:p>
      </dsp:txBody>
      <dsp:txXfrm>
        <a:off x="4158293" y="6020"/>
        <a:ext cx="4192662" cy="864000"/>
      </dsp:txXfrm>
    </dsp:sp>
    <dsp:sp modelId="{40CC022D-0CCA-43F3-8D16-4E348E1C4899}">
      <dsp:nvSpPr>
        <dsp:cNvPr id="0" name=""/>
        <dsp:cNvSpPr/>
      </dsp:nvSpPr>
      <dsp:spPr>
        <a:xfrm>
          <a:off x="4178802" y="870020"/>
          <a:ext cx="4151643" cy="1317600"/>
        </a:xfrm>
        <a:prstGeom prst="rect">
          <a:avLst/>
        </a:prstGeom>
        <a:solidFill>
          <a:schemeClr val="bg1">
            <a:alpha val="90000"/>
          </a:schemeClr>
        </a:solidFill>
        <a:ln w="6350" cap="flat" cmpd="sng" algn="ctr">
          <a:solidFill>
            <a:schemeClr val="accent2">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hu-HU" sz="2300" kern="1200" dirty="0">
              <a:latin typeface="Verdana" panose="020B0604030504040204" pitchFamily="34" charset="0"/>
              <a:ea typeface="Verdana" panose="020B0604030504040204" pitchFamily="34" charset="0"/>
              <a:cs typeface="Times New Roman" pitchFamily="18" charset="0"/>
            </a:rPr>
            <a:t>„Azonnal”, „Sürgős” jelzésű küldemények</a:t>
          </a:r>
        </a:p>
      </dsp:txBody>
      <dsp:txXfrm>
        <a:off x="4178802" y="870020"/>
        <a:ext cx="4151643" cy="13176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03A057-EBCA-4D5D-8985-EC45E1C55EDB}">
      <dsp:nvSpPr>
        <dsp:cNvPr id="0" name=""/>
        <dsp:cNvSpPr/>
      </dsp:nvSpPr>
      <dsp:spPr>
        <a:xfrm>
          <a:off x="178840" y="740604"/>
          <a:ext cx="2177319" cy="2347507"/>
        </a:xfrm>
        <a:prstGeom prst="roundRect">
          <a:avLst>
            <a:gd name="adj" fmla="val 10000"/>
          </a:avLst>
        </a:prstGeom>
        <a:solidFill>
          <a:schemeClr val="accent6">
            <a:alpha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hu-HU" sz="1600" b="1" kern="1200" dirty="0">
              <a:latin typeface="Verdana" panose="020B0604030504040204" pitchFamily="34" charset="0"/>
              <a:ea typeface="Verdana" panose="020B0604030504040204" pitchFamily="34" charset="0"/>
              <a:cs typeface="Times New Roman" pitchFamily="18" charset="0"/>
            </a:rPr>
            <a:t>Érkeztetéskor nyilvántartásban kell rögzíteni:</a:t>
          </a:r>
        </a:p>
      </dsp:txBody>
      <dsp:txXfrm>
        <a:off x="242611" y="804375"/>
        <a:ext cx="2049777" cy="2219965"/>
      </dsp:txXfrm>
    </dsp:sp>
    <dsp:sp modelId="{DB73B998-0F41-4089-896B-23F93F7F0D4C}">
      <dsp:nvSpPr>
        <dsp:cNvPr id="0" name=""/>
        <dsp:cNvSpPr/>
      </dsp:nvSpPr>
      <dsp:spPr>
        <a:xfrm rot="19920763">
          <a:off x="2152058" y="1085134"/>
          <a:ext cx="3490464" cy="20458"/>
        </a:xfrm>
        <a:custGeom>
          <a:avLst/>
          <a:gdLst/>
          <a:ahLst/>
          <a:cxnLst/>
          <a:rect l="0" t="0" r="0" b="0"/>
          <a:pathLst>
            <a:path>
              <a:moveTo>
                <a:pt x="0" y="10229"/>
              </a:moveTo>
              <a:lnTo>
                <a:pt x="3490464" y="10229"/>
              </a:lnTo>
            </a:path>
          </a:pathLst>
        </a:custGeom>
        <a:noFill/>
        <a:ln w="12700" cap="flat" cmpd="sng" algn="ctr">
          <a:solidFill>
            <a:srgbClr val="C00000"/>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hu-HU" sz="1600" b="1" kern="1200">
            <a:solidFill>
              <a:schemeClr val="tx1"/>
            </a:solidFill>
            <a:latin typeface="Verdana" panose="020B0604030504040204" pitchFamily="34" charset="0"/>
            <a:ea typeface="Verdana" panose="020B0604030504040204" pitchFamily="34" charset="0"/>
            <a:cs typeface="Times New Roman" pitchFamily="18" charset="0"/>
          </a:endParaRPr>
        </a:p>
      </dsp:txBody>
      <dsp:txXfrm>
        <a:off x="3810028" y="1008101"/>
        <a:ext cx="174523" cy="174523"/>
      </dsp:txXfrm>
    </dsp:sp>
    <dsp:sp modelId="{4BDF3073-B1A8-43B5-B38D-6C323C97D2A9}">
      <dsp:nvSpPr>
        <dsp:cNvPr id="0" name=""/>
        <dsp:cNvSpPr/>
      </dsp:nvSpPr>
      <dsp:spPr>
        <a:xfrm>
          <a:off x="5438421" y="0"/>
          <a:ext cx="3467938" cy="552737"/>
        </a:xfrm>
        <a:prstGeom prst="roundRect">
          <a:avLst>
            <a:gd name="adj" fmla="val 10000"/>
          </a:avLst>
        </a:prstGeom>
        <a:solidFill>
          <a:srgbClr val="C00000">
            <a:alpha val="70000"/>
          </a:srgb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hu-HU" sz="1600" b="1" kern="1200" dirty="0">
              <a:latin typeface="Verdana" panose="020B0604030504040204" pitchFamily="34" charset="0"/>
              <a:ea typeface="Verdana" panose="020B0604030504040204" pitchFamily="34" charset="0"/>
              <a:cs typeface="Times New Roman" pitchFamily="18" charset="0"/>
            </a:rPr>
            <a:t>a küldemény sorszámát</a:t>
          </a:r>
        </a:p>
      </dsp:txBody>
      <dsp:txXfrm>
        <a:off x="5454610" y="16189"/>
        <a:ext cx="3435560" cy="520359"/>
      </dsp:txXfrm>
    </dsp:sp>
    <dsp:sp modelId="{9810FC18-CE34-4FD4-980E-34866C19A6D0}">
      <dsp:nvSpPr>
        <dsp:cNvPr id="0" name=""/>
        <dsp:cNvSpPr/>
      </dsp:nvSpPr>
      <dsp:spPr>
        <a:xfrm rot="20498870">
          <a:off x="2273359" y="1391549"/>
          <a:ext cx="3255953" cy="20458"/>
        </a:xfrm>
        <a:custGeom>
          <a:avLst/>
          <a:gdLst/>
          <a:ahLst/>
          <a:cxnLst/>
          <a:rect l="0" t="0" r="0" b="0"/>
          <a:pathLst>
            <a:path>
              <a:moveTo>
                <a:pt x="0" y="10229"/>
              </a:moveTo>
              <a:lnTo>
                <a:pt x="3255953" y="10229"/>
              </a:lnTo>
            </a:path>
          </a:pathLst>
        </a:custGeom>
        <a:noFill/>
        <a:ln w="12700" cap="flat" cmpd="sng" algn="ctr">
          <a:solidFill>
            <a:srgbClr val="C00000"/>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hu-HU" sz="1600" b="1" kern="1200">
            <a:solidFill>
              <a:schemeClr val="tx1"/>
            </a:solidFill>
            <a:latin typeface="Verdana" panose="020B0604030504040204" pitchFamily="34" charset="0"/>
            <a:ea typeface="Verdana" panose="020B0604030504040204" pitchFamily="34" charset="0"/>
            <a:cs typeface="Times New Roman" pitchFamily="18" charset="0"/>
          </a:endParaRPr>
        </a:p>
      </dsp:txBody>
      <dsp:txXfrm>
        <a:off x="3819937" y="1320380"/>
        <a:ext cx="162797" cy="162797"/>
      </dsp:txXfrm>
    </dsp:sp>
    <dsp:sp modelId="{41A32AD0-1FF5-40EE-B2C3-A766239BCFE9}">
      <dsp:nvSpPr>
        <dsp:cNvPr id="0" name=""/>
        <dsp:cNvSpPr/>
      </dsp:nvSpPr>
      <dsp:spPr>
        <a:xfrm>
          <a:off x="5446513" y="643300"/>
          <a:ext cx="3423907" cy="491797"/>
        </a:xfrm>
        <a:prstGeom prst="roundRect">
          <a:avLst>
            <a:gd name="adj" fmla="val 10000"/>
          </a:avLst>
        </a:prstGeom>
        <a:solidFill>
          <a:srgbClr val="C00000">
            <a:alpha val="70000"/>
          </a:srgb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hu-HU" sz="1600" b="1" kern="1200" dirty="0">
              <a:latin typeface="Verdana" panose="020B0604030504040204" pitchFamily="34" charset="0"/>
              <a:ea typeface="Verdana" panose="020B0604030504040204" pitchFamily="34" charset="0"/>
              <a:cs typeface="Times New Roman" pitchFamily="18" charset="0"/>
            </a:rPr>
            <a:t>a küldemény küldőjét</a:t>
          </a:r>
        </a:p>
      </dsp:txBody>
      <dsp:txXfrm>
        <a:off x="5460917" y="657704"/>
        <a:ext cx="3395099" cy="462989"/>
      </dsp:txXfrm>
    </dsp:sp>
    <dsp:sp modelId="{9F363307-0827-4749-9E59-F97C6AEC345D}">
      <dsp:nvSpPr>
        <dsp:cNvPr id="0" name=""/>
        <dsp:cNvSpPr/>
      </dsp:nvSpPr>
      <dsp:spPr>
        <a:xfrm rot="21062008">
          <a:off x="2337043" y="1660322"/>
          <a:ext cx="3128585" cy="20458"/>
        </a:xfrm>
        <a:custGeom>
          <a:avLst/>
          <a:gdLst/>
          <a:ahLst/>
          <a:cxnLst/>
          <a:rect l="0" t="0" r="0" b="0"/>
          <a:pathLst>
            <a:path>
              <a:moveTo>
                <a:pt x="0" y="10229"/>
              </a:moveTo>
              <a:lnTo>
                <a:pt x="3128585" y="10229"/>
              </a:lnTo>
            </a:path>
          </a:pathLst>
        </a:custGeom>
        <a:noFill/>
        <a:ln w="12700" cap="flat" cmpd="sng" algn="ctr">
          <a:solidFill>
            <a:srgbClr val="C00000"/>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hu-HU" sz="1600" b="1" kern="1200">
            <a:solidFill>
              <a:schemeClr val="tx1"/>
            </a:solidFill>
            <a:latin typeface="Verdana" panose="020B0604030504040204" pitchFamily="34" charset="0"/>
            <a:ea typeface="Verdana" panose="020B0604030504040204" pitchFamily="34" charset="0"/>
            <a:cs typeface="Times New Roman" pitchFamily="18" charset="0"/>
          </a:endParaRPr>
        </a:p>
      </dsp:txBody>
      <dsp:txXfrm>
        <a:off x="3823121" y="1592336"/>
        <a:ext cx="156429" cy="156429"/>
      </dsp:txXfrm>
    </dsp:sp>
    <dsp:sp modelId="{5B41B78E-513E-415D-9136-0E480623A83C}">
      <dsp:nvSpPr>
        <dsp:cNvPr id="0" name=""/>
        <dsp:cNvSpPr/>
      </dsp:nvSpPr>
      <dsp:spPr>
        <a:xfrm>
          <a:off x="5446513" y="1172214"/>
          <a:ext cx="3442700" cy="509059"/>
        </a:xfrm>
        <a:prstGeom prst="roundRect">
          <a:avLst>
            <a:gd name="adj" fmla="val 10000"/>
          </a:avLst>
        </a:prstGeom>
        <a:solidFill>
          <a:srgbClr val="C00000">
            <a:alpha val="70000"/>
          </a:srgb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hu-HU" sz="1600" b="1" kern="1200" dirty="0">
              <a:latin typeface="Verdana" panose="020B0604030504040204" pitchFamily="34" charset="0"/>
              <a:ea typeface="Verdana" panose="020B0604030504040204" pitchFamily="34" charset="0"/>
              <a:cs typeface="Times New Roman" pitchFamily="18" charset="0"/>
            </a:rPr>
            <a:t>az érkeztetés dátumát </a:t>
          </a:r>
        </a:p>
      </dsp:txBody>
      <dsp:txXfrm>
        <a:off x="5461423" y="1187124"/>
        <a:ext cx="3412880" cy="479239"/>
      </dsp:txXfrm>
    </dsp:sp>
    <dsp:sp modelId="{F3D1DB76-55EF-40CE-9649-49FE342A278A}">
      <dsp:nvSpPr>
        <dsp:cNvPr id="0" name=""/>
        <dsp:cNvSpPr/>
      </dsp:nvSpPr>
      <dsp:spPr>
        <a:xfrm rot="1645246">
          <a:off x="2307020" y="2105550"/>
          <a:ext cx="874753" cy="20458"/>
        </a:xfrm>
        <a:custGeom>
          <a:avLst/>
          <a:gdLst/>
          <a:ahLst/>
          <a:cxnLst/>
          <a:rect l="0" t="0" r="0" b="0"/>
          <a:pathLst>
            <a:path>
              <a:moveTo>
                <a:pt x="0" y="10229"/>
              </a:moveTo>
              <a:lnTo>
                <a:pt x="874753" y="10229"/>
              </a:lnTo>
            </a:path>
          </a:pathLst>
        </a:custGeom>
        <a:noFill/>
        <a:ln w="12700" cap="flat" cmpd="sng" algn="ctr">
          <a:solidFill>
            <a:schemeClr val="accent6">
              <a:tint val="9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hu-HU" sz="1600" b="1" kern="1200">
            <a:solidFill>
              <a:schemeClr val="tx1"/>
            </a:solidFill>
            <a:latin typeface="Verdana" panose="020B0604030504040204" pitchFamily="34" charset="0"/>
            <a:ea typeface="Verdana" panose="020B0604030504040204" pitchFamily="34" charset="0"/>
            <a:cs typeface="Times New Roman" pitchFamily="18" charset="0"/>
          </a:endParaRPr>
        </a:p>
      </dsp:txBody>
      <dsp:txXfrm>
        <a:off x="2722528" y="2093911"/>
        <a:ext cx="43737" cy="43737"/>
      </dsp:txXfrm>
    </dsp:sp>
    <dsp:sp modelId="{23B005B1-EF86-4755-A0D4-5C590ACE0C98}">
      <dsp:nvSpPr>
        <dsp:cNvPr id="0" name=""/>
        <dsp:cNvSpPr/>
      </dsp:nvSpPr>
      <dsp:spPr>
        <a:xfrm>
          <a:off x="3132634" y="1886091"/>
          <a:ext cx="5845957" cy="862220"/>
        </a:xfrm>
        <a:prstGeom prst="roundRect">
          <a:avLst>
            <a:gd name="adj" fmla="val 10000"/>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a:scene3d>
          <a:camera prst="orthographicFront"/>
          <a:lightRig rig="chilly" dir="t"/>
        </a:scene3d>
        <a:sp3d/>
      </dsp:spPr>
      <dsp:style>
        <a:lnRef idx="1">
          <a:schemeClr val="accent5"/>
        </a:lnRef>
        <a:fillRef idx="3">
          <a:schemeClr val="accent5"/>
        </a:fillRef>
        <a:effectRef idx="2">
          <a:schemeClr val="accent5"/>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hu-HU" sz="1600" b="1" kern="1200" dirty="0">
              <a:solidFill>
                <a:schemeClr val="tx1"/>
              </a:solidFill>
              <a:latin typeface="Verdana" panose="020B0604030504040204" pitchFamily="34" charset="0"/>
              <a:ea typeface="Verdana" panose="020B0604030504040204" pitchFamily="34" charset="0"/>
              <a:cs typeface="Times New Roman" pitchFamily="18" charset="0"/>
            </a:rPr>
            <a:t>könyvelt postai küldeménynél a küldemény </a:t>
          </a:r>
        </a:p>
        <a:p>
          <a:pPr marL="0" marR="0" lvl="0" indent="0" algn="ctr" defTabSz="914400" eaLnBrk="1" fontAlgn="auto" latinLnBrk="0" hangingPunct="1">
            <a:lnSpc>
              <a:spcPct val="100000"/>
            </a:lnSpc>
            <a:spcBef>
              <a:spcPct val="0"/>
            </a:spcBef>
            <a:spcAft>
              <a:spcPts val="0"/>
            </a:spcAft>
            <a:buClrTx/>
            <a:buSzTx/>
            <a:buFontTx/>
            <a:buNone/>
            <a:tabLst/>
            <a:defRPr/>
          </a:pPr>
          <a:r>
            <a:rPr lang="hu-HU" sz="1600" b="1" kern="1200" dirty="0">
              <a:solidFill>
                <a:schemeClr val="tx1"/>
              </a:solidFill>
              <a:latin typeface="Verdana" panose="020B0604030504040204" pitchFamily="34" charset="0"/>
              <a:ea typeface="Verdana" panose="020B0604030504040204" pitchFamily="34" charset="0"/>
              <a:cs typeface="Times New Roman" pitchFamily="18" charset="0"/>
            </a:rPr>
            <a:t>postai azonosítóját</a:t>
          </a:r>
        </a:p>
      </dsp:txBody>
      <dsp:txXfrm>
        <a:off x="3157888" y="1911345"/>
        <a:ext cx="5795449" cy="811712"/>
      </dsp:txXfrm>
    </dsp:sp>
    <dsp:sp modelId="{E6376B27-18E5-4661-931D-6F34FB11B6C3}">
      <dsp:nvSpPr>
        <dsp:cNvPr id="0" name=""/>
        <dsp:cNvSpPr/>
      </dsp:nvSpPr>
      <dsp:spPr>
        <a:xfrm rot="4073759">
          <a:off x="1887180" y="2600783"/>
          <a:ext cx="1503837" cy="20458"/>
        </a:xfrm>
        <a:custGeom>
          <a:avLst/>
          <a:gdLst/>
          <a:ahLst/>
          <a:cxnLst/>
          <a:rect l="0" t="0" r="0" b="0"/>
          <a:pathLst>
            <a:path>
              <a:moveTo>
                <a:pt x="0" y="10229"/>
              </a:moveTo>
              <a:lnTo>
                <a:pt x="1503837" y="10229"/>
              </a:lnTo>
            </a:path>
          </a:pathLst>
        </a:custGeom>
        <a:noFill/>
        <a:ln w="12700" cap="flat" cmpd="sng" algn="ctr">
          <a:solidFill>
            <a:schemeClr val="accent6">
              <a:tint val="9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hu-HU" sz="1600" b="1" kern="1200">
            <a:solidFill>
              <a:schemeClr val="tx1"/>
            </a:solidFill>
            <a:latin typeface="Verdana" panose="020B0604030504040204" pitchFamily="34" charset="0"/>
            <a:ea typeface="Verdana" panose="020B0604030504040204" pitchFamily="34" charset="0"/>
            <a:cs typeface="Times New Roman" pitchFamily="18" charset="0"/>
          </a:endParaRPr>
        </a:p>
      </dsp:txBody>
      <dsp:txXfrm>
        <a:off x="2601503" y="2573416"/>
        <a:ext cx="75191" cy="75191"/>
      </dsp:txXfrm>
    </dsp:sp>
    <dsp:sp modelId="{A3409E10-4174-4D30-BEBC-994C55337881}">
      <dsp:nvSpPr>
        <dsp:cNvPr id="0" name=""/>
        <dsp:cNvSpPr/>
      </dsp:nvSpPr>
      <dsp:spPr>
        <a:xfrm>
          <a:off x="2922037" y="2910174"/>
          <a:ext cx="6080550" cy="794985"/>
        </a:xfrm>
        <a:prstGeom prst="roundRect">
          <a:avLst>
            <a:gd name="adj" fmla="val 10000"/>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a:scene3d>
          <a:camera prst="orthographicFront"/>
          <a:lightRig rig="chilly" dir="t"/>
        </a:scene3d>
        <a:sp3d/>
      </dsp:spPr>
      <dsp:style>
        <a:lnRef idx="1">
          <a:schemeClr val="accent5"/>
        </a:lnRef>
        <a:fillRef idx="3">
          <a:schemeClr val="accent5"/>
        </a:fillRef>
        <a:effectRef idx="2">
          <a:schemeClr val="accent5"/>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hu-HU" sz="1600" b="1" kern="1200" dirty="0">
              <a:solidFill>
                <a:schemeClr val="tx1"/>
              </a:solidFill>
              <a:latin typeface="Verdana" panose="020B0604030504040204" pitchFamily="34" charset="0"/>
              <a:ea typeface="Verdana" panose="020B0604030504040204" pitchFamily="34" charset="0"/>
              <a:cs typeface="Times New Roman" pitchFamily="18" charset="0"/>
            </a:rPr>
            <a:t>Az elektronikus kézbesítési szolgáltatás vagy a központi érkeztetési ügynök által a küldeményhez rendelt érkeztető számot</a:t>
          </a:r>
        </a:p>
      </dsp:txBody>
      <dsp:txXfrm>
        <a:off x="2945321" y="2933458"/>
        <a:ext cx="6033982" cy="748417"/>
      </dsp:txXfrm>
    </dsp:sp>
    <dsp:sp modelId="{FDE5A50F-F900-47CF-8FCD-C2556FDC3A0A}">
      <dsp:nvSpPr>
        <dsp:cNvPr id="0" name=""/>
        <dsp:cNvSpPr/>
      </dsp:nvSpPr>
      <dsp:spPr>
        <a:xfrm rot="5010996">
          <a:off x="1267703" y="3123286"/>
          <a:ext cx="2454008" cy="20458"/>
        </a:xfrm>
        <a:custGeom>
          <a:avLst/>
          <a:gdLst/>
          <a:ahLst/>
          <a:cxnLst/>
          <a:rect l="0" t="0" r="0" b="0"/>
          <a:pathLst>
            <a:path>
              <a:moveTo>
                <a:pt x="0" y="10229"/>
              </a:moveTo>
              <a:lnTo>
                <a:pt x="2454008" y="10229"/>
              </a:lnTo>
            </a:path>
          </a:pathLst>
        </a:custGeom>
        <a:noFill/>
        <a:ln w="12700" cap="flat" cmpd="sng" algn="ctr">
          <a:solidFill>
            <a:schemeClr val="accent6">
              <a:tint val="9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hu-HU" sz="1600" b="1" kern="1200">
            <a:solidFill>
              <a:schemeClr val="tx1"/>
            </a:solidFill>
            <a:latin typeface="Verdana" panose="020B0604030504040204" pitchFamily="34" charset="0"/>
            <a:ea typeface="Verdana" panose="020B0604030504040204" pitchFamily="34" charset="0"/>
            <a:cs typeface="Times New Roman" pitchFamily="18" charset="0"/>
          </a:endParaRPr>
        </a:p>
      </dsp:txBody>
      <dsp:txXfrm>
        <a:off x="2433357" y="3072165"/>
        <a:ext cx="122700" cy="122700"/>
      </dsp:txXfrm>
    </dsp:sp>
    <dsp:sp modelId="{49C04BF0-BE00-490B-B0F5-B63DF6E180AF}">
      <dsp:nvSpPr>
        <dsp:cNvPr id="0" name=""/>
        <dsp:cNvSpPr/>
      </dsp:nvSpPr>
      <dsp:spPr>
        <a:xfrm>
          <a:off x="2633254" y="3865984"/>
          <a:ext cx="6369333" cy="973375"/>
        </a:xfrm>
        <a:prstGeom prst="roundRect">
          <a:avLst>
            <a:gd name="adj" fmla="val 10000"/>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a:scene3d>
          <a:camera prst="orthographicFront"/>
          <a:lightRig rig="chilly" dir="t"/>
        </a:scene3d>
        <a:sp3d/>
      </dsp:spPr>
      <dsp:style>
        <a:lnRef idx="1">
          <a:schemeClr val="accent5"/>
        </a:lnRef>
        <a:fillRef idx="3">
          <a:schemeClr val="accent5"/>
        </a:fillRef>
        <a:effectRef idx="2">
          <a:schemeClr val="accent5"/>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hu-HU" sz="1600" b="1" kern="1200" dirty="0">
              <a:solidFill>
                <a:schemeClr val="tx1"/>
              </a:solidFill>
              <a:latin typeface="Verdana" panose="020B0604030504040204" pitchFamily="34" charset="0"/>
              <a:ea typeface="Verdana" panose="020B0604030504040204" pitchFamily="34" charset="0"/>
              <a:cs typeface="Times New Roman" pitchFamily="18" charset="0"/>
            </a:rPr>
            <a:t>a közfeladatot ellátó szerv által képzett, folyamatos sorszámot és az évszámot tartalmazó érkeztetési azonosítót vagy nyilvántartott zárt számmezőből kiosztott érkeztetési azonosítót</a:t>
          </a:r>
        </a:p>
      </dsp:txBody>
      <dsp:txXfrm>
        <a:off x="2661763" y="3894493"/>
        <a:ext cx="6312315" cy="91635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BFCE0-660B-4B82-BEDD-B1165D0B9A8F}">
      <dsp:nvSpPr>
        <dsp:cNvPr id="0" name=""/>
        <dsp:cNvSpPr/>
      </dsp:nvSpPr>
      <dsp:spPr>
        <a:xfrm>
          <a:off x="2210272" y="968"/>
          <a:ext cx="6685963" cy="1980676"/>
        </a:xfrm>
        <a:prstGeom prst="rightArrow">
          <a:avLst>
            <a:gd name="adj1" fmla="val 75000"/>
            <a:gd name="adj2" fmla="val 50000"/>
          </a:avLst>
        </a:prstGeom>
        <a:solidFill>
          <a:schemeClr val="bg2">
            <a:lumMod val="40000"/>
            <a:lumOff val="60000"/>
            <a:alpha val="89804"/>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228600" lvl="1" indent="0" algn="l" defTabSz="889000">
            <a:lnSpc>
              <a:spcPct val="90000"/>
            </a:lnSpc>
            <a:spcBef>
              <a:spcPct val="0"/>
            </a:spcBef>
            <a:spcAft>
              <a:spcPct val="15000"/>
            </a:spcAft>
            <a:buChar char="•"/>
          </a:pPr>
          <a:endParaRPr lang="hu-HU" sz="2000" kern="1200" dirty="0">
            <a:latin typeface="Verdana" panose="020B0604030504040204" pitchFamily="34" charset="0"/>
            <a:ea typeface="Verdana" panose="020B0604030504040204" pitchFamily="34" charset="0"/>
            <a:cs typeface="Times New Roman" pitchFamily="18" charset="0"/>
          </a:endParaRPr>
        </a:p>
        <a:p>
          <a:pPr marL="541338" lvl="1" indent="-269875" algn="l" defTabSz="889000">
            <a:lnSpc>
              <a:spcPct val="90000"/>
            </a:lnSpc>
            <a:spcBef>
              <a:spcPct val="0"/>
            </a:spcBef>
            <a:spcAft>
              <a:spcPct val="15000"/>
            </a:spcAft>
            <a:buChar char="•"/>
          </a:pPr>
          <a:r>
            <a:rPr lang="hu-HU" sz="2000" kern="1200" dirty="0">
              <a:latin typeface="Verdana" panose="020B0604030504040204" pitchFamily="34" charset="0"/>
              <a:ea typeface="Verdana" panose="020B0604030504040204" pitchFamily="34" charset="0"/>
              <a:cs typeface="Times New Roman" pitchFamily="18" charset="0"/>
            </a:rPr>
            <a:t>Szám, betű vagy ezek kombinációja+az év négy számjegye</a:t>
          </a:r>
        </a:p>
        <a:p>
          <a:pPr marL="541338" lvl="1" indent="-269875" algn="l" defTabSz="889000">
            <a:lnSpc>
              <a:spcPct val="90000"/>
            </a:lnSpc>
            <a:spcBef>
              <a:spcPct val="0"/>
            </a:spcBef>
            <a:spcAft>
              <a:spcPct val="15000"/>
            </a:spcAft>
            <a:buChar char="•"/>
          </a:pPr>
          <a:r>
            <a:rPr lang="hu-HU" sz="2000" kern="1200" dirty="0">
              <a:latin typeface="Verdana" panose="020B0604030504040204" pitchFamily="34" charset="0"/>
              <a:ea typeface="Verdana" panose="020B0604030504040204" pitchFamily="34" charset="0"/>
              <a:cs typeface="Times New Roman" pitchFamily="18" charset="0"/>
            </a:rPr>
            <a:t>Szervezeti egységre, iktatóhelyre vagy iktatókönyvre utaló azonosító (osztott iktatásnál)</a:t>
          </a:r>
        </a:p>
        <a:p>
          <a:pPr marL="228600" lvl="1" indent="0" algn="l" defTabSz="889000">
            <a:lnSpc>
              <a:spcPct val="90000"/>
            </a:lnSpc>
            <a:spcBef>
              <a:spcPct val="0"/>
            </a:spcBef>
            <a:spcAft>
              <a:spcPct val="15000"/>
            </a:spcAft>
            <a:buChar char="•"/>
          </a:pPr>
          <a:endParaRPr lang="hu-HU" sz="2000" kern="1200" dirty="0">
            <a:latin typeface="Verdana" panose="020B0604030504040204" pitchFamily="34" charset="0"/>
            <a:ea typeface="Verdana" panose="020B0604030504040204" pitchFamily="34" charset="0"/>
            <a:cs typeface="Times New Roman" pitchFamily="18" charset="0"/>
          </a:endParaRPr>
        </a:p>
      </dsp:txBody>
      <dsp:txXfrm>
        <a:off x="2210272" y="248553"/>
        <a:ext cx="5943210" cy="1485507"/>
      </dsp:txXfrm>
    </dsp:sp>
    <dsp:sp modelId="{182C7BC3-63E7-410C-8F72-F5F759340CF0}">
      <dsp:nvSpPr>
        <dsp:cNvPr id="0" name=""/>
        <dsp:cNvSpPr/>
      </dsp:nvSpPr>
      <dsp:spPr>
        <a:xfrm>
          <a:off x="3202" y="144378"/>
          <a:ext cx="2207069" cy="1693855"/>
        </a:xfrm>
        <a:prstGeom prst="roundRect">
          <a:avLst/>
        </a:prstGeom>
        <a:solidFill>
          <a:srgbClr val="C00000">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hu-HU" sz="2000" b="1" kern="1200" dirty="0">
              <a:latin typeface="Verdana" panose="020B0604030504040204" pitchFamily="34" charset="0"/>
              <a:ea typeface="Verdana" panose="020B0604030504040204" pitchFamily="34" charset="0"/>
              <a:cs typeface="Times New Roman" pitchFamily="18" charset="0"/>
            </a:rPr>
            <a:t>iktatószám</a:t>
          </a:r>
        </a:p>
      </dsp:txBody>
      <dsp:txXfrm>
        <a:off x="85889" y="227065"/>
        <a:ext cx="2041695" cy="152848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BFCE0-660B-4B82-BEDD-B1165D0B9A8F}">
      <dsp:nvSpPr>
        <dsp:cNvPr id="0" name=""/>
        <dsp:cNvSpPr/>
      </dsp:nvSpPr>
      <dsp:spPr>
        <a:xfrm>
          <a:off x="2975755" y="1594"/>
          <a:ext cx="5736955" cy="1320375"/>
        </a:xfrm>
        <a:prstGeom prst="rightArrow">
          <a:avLst>
            <a:gd name="adj1" fmla="val 75000"/>
            <a:gd name="adj2" fmla="val 50000"/>
          </a:avLst>
        </a:prstGeom>
        <a:solidFill>
          <a:schemeClr val="bg2">
            <a:lumMod val="20000"/>
            <a:lumOff val="80000"/>
            <a:alpha val="89804"/>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541338" lvl="1" indent="-269875" algn="l" defTabSz="889000">
            <a:lnSpc>
              <a:spcPct val="90000"/>
            </a:lnSpc>
            <a:spcBef>
              <a:spcPct val="0"/>
            </a:spcBef>
            <a:spcAft>
              <a:spcPct val="15000"/>
            </a:spcAft>
            <a:buChar char="•"/>
          </a:pPr>
          <a:r>
            <a:rPr lang="hu-HU" sz="2000" kern="1200" dirty="0">
              <a:latin typeface="Verdana" panose="020B0604030504040204" pitchFamily="34" charset="0"/>
              <a:ea typeface="Verdana" panose="020B0604030504040204" pitchFamily="34" charset="0"/>
              <a:cs typeface="Times New Roman" pitchFamily="18" charset="0"/>
            </a:rPr>
            <a:t>küldő nevének megfelelő abc sorrendben, tárgy és iktatószám feltüntetésével</a:t>
          </a:r>
        </a:p>
      </dsp:txBody>
      <dsp:txXfrm>
        <a:off x="2975755" y="166641"/>
        <a:ext cx="5241814" cy="990281"/>
      </dsp:txXfrm>
    </dsp:sp>
    <dsp:sp modelId="{182C7BC3-63E7-410C-8F72-F5F759340CF0}">
      <dsp:nvSpPr>
        <dsp:cNvPr id="0" name=""/>
        <dsp:cNvSpPr/>
      </dsp:nvSpPr>
      <dsp:spPr>
        <a:xfrm>
          <a:off x="257" y="147389"/>
          <a:ext cx="2975498" cy="1028786"/>
        </a:xfrm>
        <a:prstGeom prst="roundRect">
          <a:avLst/>
        </a:prstGeom>
        <a:solidFill>
          <a:srgbClr val="C00000">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hu-HU" sz="2000" b="1" kern="1200" dirty="0">
              <a:latin typeface="Verdana" panose="020B0604030504040204" pitchFamily="34" charset="0"/>
              <a:ea typeface="Verdana" panose="020B0604030504040204" pitchFamily="34" charset="0"/>
              <a:cs typeface="Times New Roman" pitchFamily="18" charset="0"/>
            </a:rPr>
            <a:t>Névmutató</a:t>
          </a:r>
        </a:p>
      </dsp:txBody>
      <dsp:txXfrm>
        <a:off x="50478" y="197610"/>
        <a:ext cx="2875056" cy="928344"/>
      </dsp:txXfrm>
    </dsp:sp>
    <dsp:sp modelId="{F3C25398-0892-4BEF-A5F1-1D1D08B6B0CA}">
      <dsp:nvSpPr>
        <dsp:cNvPr id="0" name=""/>
        <dsp:cNvSpPr/>
      </dsp:nvSpPr>
      <dsp:spPr>
        <a:xfrm>
          <a:off x="2974311" y="1424848"/>
          <a:ext cx="5736955" cy="1309860"/>
        </a:xfrm>
        <a:prstGeom prst="rightArrow">
          <a:avLst>
            <a:gd name="adj1" fmla="val 75000"/>
            <a:gd name="adj2" fmla="val 50000"/>
          </a:avLst>
        </a:prstGeom>
        <a:solidFill>
          <a:schemeClr val="bg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541338" lvl="1" indent="-269875" algn="l" defTabSz="889000">
            <a:lnSpc>
              <a:spcPct val="90000"/>
            </a:lnSpc>
            <a:spcBef>
              <a:spcPct val="0"/>
            </a:spcBef>
            <a:spcAft>
              <a:spcPct val="15000"/>
            </a:spcAft>
            <a:buChar char="•"/>
          </a:pPr>
          <a:r>
            <a:rPr lang="hu-HU" sz="2000" b="0" kern="1200" dirty="0">
              <a:latin typeface="Verdana" panose="020B0604030504040204" pitchFamily="34" charset="0"/>
              <a:ea typeface="Verdana" panose="020B0604030504040204" pitchFamily="34" charset="0"/>
              <a:cs typeface="Times New Roman" pitchFamily="18" charset="0"/>
            </a:rPr>
            <a:t>tárgyszó szerinti abc sorrendben, iktatószám feltüntetésével</a:t>
          </a:r>
          <a:endParaRPr lang="hu-HU" sz="2000" b="1" kern="1200" dirty="0">
            <a:latin typeface="Verdana" panose="020B0604030504040204" pitchFamily="34" charset="0"/>
            <a:ea typeface="Verdana" panose="020B0604030504040204" pitchFamily="34" charset="0"/>
            <a:cs typeface="Times New Roman" pitchFamily="18" charset="0"/>
          </a:endParaRPr>
        </a:p>
      </dsp:txBody>
      <dsp:txXfrm>
        <a:off x="2974311" y="1588581"/>
        <a:ext cx="5245758" cy="982395"/>
      </dsp:txXfrm>
    </dsp:sp>
    <dsp:sp modelId="{8620468B-4713-4F18-B027-17D1078DB9F5}">
      <dsp:nvSpPr>
        <dsp:cNvPr id="0" name=""/>
        <dsp:cNvSpPr/>
      </dsp:nvSpPr>
      <dsp:spPr>
        <a:xfrm>
          <a:off x="1701" y="1565385"/>
          <a:ext cx="2972609" cy="1028786"/>
        </a:xfrm>
        <a:prstGeom prst="round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hu-HU" sz="2000" b="1" kern="1200" dirty="0">
              <a:latin typeface="Verdana" panose="020B0604030504040204" pitchFamily="34" charset="0"/>
              <a:ea typeface="Verdana" panose="020B0604030504040204" pitchFamily="34" charset="0"/>
              <a:cs typeface="Times New Roman" pitchFamily="18" charset="0"/>
            </a:rPr>
            <a:t>Tárgymutató</a:t>
          </a:r>
        </a:p>
      </dsp:txBody>
      <dsp:txXfrm>
        <a:off x="51922" y="1615606"/>
        <a:ext cx="2872167" cy="9283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C1745A-CD6F-4DA2-A2AB-BB89E9D5E836}">
      <dsp:nvSpPr>
        <dsp:cNvPr id="0" name=""/>
        <dsp:cNvSpPr/>
      </dsp:nvSpPr>
      <dsp:spPr>
        <a:xfrm rot="1028693">
          <a:off x="2940996" y="1954851"/>
          <a:ext cx="1957621" cy="30673"/>
        </a:xfrm>
        <a:custGeom>
          <a:avLst/>
          <a:gdLst/>
          <a:ahLst/>
          <a:cxnLst/>
          <a:rect l="0" t="0" r="0" b="0"/>
          <a:pathLst>
            <a:path>
              <a:moveTo>
                <a:pt x="0" y="15336"/>
              </a:moveTo>
              <a:lnTo>
                <a:pt x="1957621" y="15336"/>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6F82EB9-412B-4918-B2A8-B2271BF18414}">
      <dsp:nvSpPr>
        <dsp:cNvPr id="0" name=""/>
        <dsp:cNvSpPr/>
      </dsp:nvSpPr>
      <dsp:spPr>
        <a:xfrm rot="142634">
          <a:off x="2984042" y="1553850"/>
          <a:ext cx="1046315" cy="30673"/>
        </a:xfrm>
        <a:custGeom>
          <a:avLst/>
          <a:gdLst/>
          <a:ahLst/>
          <a:cxnLst/>
          <a:rect l="0" t="0" r="0" b="0"/>
          <a:pathLst>
            <a:path>
              <a:moveTo>
                <a:pt x="0" y="15336"/>
              </a:moveTo>
              <a:lnTo>
                <a:pt x="1046315" y="15336"/>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59F0584-7CEE-42FC-9FFD-DC17396DA4F7}">
      <dsp:nvSpPr>
        <dsp:cNvPr id="0" name=""/>
        <dsp:cNvSpPr/>
      </dsp:nvSpPr>
      <dsp:spPr>
        <a:xfrm rot="20714630">
          <a:off x="2956827" y="1165284"/>
          <a:ext cx="1677637" cy="30673"/>
        </a:xfrm>
        <a:custGeom>
          <a:avLst/>
          <a:gdLst/>
          <a:ahLst/>
          <a:cxnLst/>
          <a:rect l="0" t="0" r="0" b="0"/>
          <a:pathLst>
            <a:path>
              <a:moveTo>
                <a:pt x="0" y="15336"/>
              </a:moveTo>
              <a:lnTo>
                <a:pt x="1677637" y="15336"/>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649C75D-EF50-4F9F-B0D9-22E03B2A7D9D}">
      <dsp:nvSpPr>
        <dsp:cNvPr id="0" name=""/>
        <dsp:cNvSpPr/>
      </dsp:nvSpPr>
      <dsp:spPr>
        <a:xfrm>
          <a:off x="293491" y="156974"/>
          <a:ext cx="3174823" cy="2733935"/>
        </a:xfrm>
        <a:prstGeom prst="ellipse">
          <a:avLst/>
        </a:prstGeom>
        <a:blipFill rotWithShape="1">
          <a:blip xmlns:r="http://schemas.openxmlformats.org/officeDocument/2006/relationships" r:embed="rId1"/>
          <a:stretch>
            <a:fillRect/>
          </a:stretch>
        </a:blip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ECAADDF-0C89-450F-91E4-85C4F849D338}">
      <dsp:nvSpPr>
        <dsp:cNvPr id="0" name=""/>
        <dsp:cNvSpPr/>
      </dsp:nvSpPr>
      <dsp:spPr>
        <a:xfrm>
          <a:off x="3744415" y="288034"/>
          <a:ext cx="4046014" cy="746469"/>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hu-HU" sz="1600" b="1" kern="1200" dirty="0">
              <a:latin typeface="Verdana" panose="020B0604030504040204" pitchFamily="34" charset="0"/>
              <a:ea typeface="Verdana" panose="020B0604030504040204" pitchFamily="34" charset="0"/>
              <a:cs typeface="Times New Roman" pitchFamily="18" charset="0"/>
            </a:rPr>
            <a:t>Átadókönyv, kézbesítőkönyv</a:t>
          </a:r>
        </a:p>
      </dsp:txBody>
      <dsp:txXfrm>
        <a:off x="3780855" y="324474"/>
        <a:ext cx="3973134" cy="673589"/>
      </dsp:txXfrm>
    </dsp:sp>
    <dsp:sp modelId="{1FCA0CFC-FD42-4843-9040-D7FA43082452}">
      <dsp:nvSpPr>
        <dsp:cNvPr id="0" name=""/>
        <dsp:cNvSpPr/>
      </dsp:nvSpPr>
      <dsp:spPr>
        <a:xfrm>
          <a:off x="3996882" y="1296146"/>
          <a:ext cx="3481097" cy="7312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hu-HU" sz="1600" b="1" kern="1200" dirty="0">
              <a:latin typeface="Verdana" panose="020B0604030504040204" pitchFamily="34" charset="0"/>
              <a:ea typeface="Verdana" panose="020B0604030504040204" pitchFamily="34" charset="0"/>
              <a:cs typeface="Times New Roman" pitchFamily="18" charset="0"/>
            </a:rPr>
            <a:t>Előadói munkafüzet (munkanapló)</a:t>
          </a:r>
        </a:p>
      </dsp:txBody>
      <dsp:txXfrm>
        <a:off x="4032579" y="1331843"/>
        <a:ext cx="3409703" cy="659862"/>
      </dsp:txXfrm>
    </dsp:sp>
    <dsp:sp modelId="{4F2BC331-05C1-4699-AB0F-1D7452989735}">
      <dsp:nvSpPr>
        <dsp:cNvPr id="0" name=""/>
        <dsp:cNvSpPr/>
      </dsp:nvSpPr>
      <dsp:spPr>
        <a:xfrm>
          <a:off x="3623030" y="2232248"/>
          <a:ext cx="4205471" cy="590148"/>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hu-HU" sz="1600" b="1" kern="1200" dirty="0">
              <a:latin typeface="Verdana" panose="020B0604030504040204" pitchFamily="34" charset="0"/>
              <a:ea typeface="Verdana" panose="020B0604030504040204" pitchFamily="34" charset="0"/>
              <a:cs typeface="Times New Roman" pitchFamily="18" charset="0"/>
            </a:rPr>
            <a:t>Elektronikus iktatórendszer</a:t>
          </a:r>
        </a:p>
      </dsp:txBody>
      <dsp:txXfrm>
        <a:off x="3651839" y="2261057"/>
        <a:ext cx="4147853" cy="5325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CB764-59D0-41A3-A0FC-60B66F89B687}">
      <dsp:nvSpPr>
        <dsp:cNvPr id="0" name=""/>
        <dsp:cNvSpPr/>
      </dsp:nvSpPr>
      <dsp:spPr>
        <a:xfrm>
          <a:off x="2952338" y="2542"/>
          <a:ext cx="5831965" cy="808120"/>
        </a:xfrm>
        <a:prstGeom prst="rightArrow">
          <a:avLst>
            <a:gd name="adj1" fmla="val 75000"/>
            <a:gd name="adj2" fmla="val 50000"/>
          </a:avLst>
        </a:prstGeom>
        <a:solidFill>
          <a:schemeClr val="bg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355600" lvl="1" indent="-177800" algn="l" defTabSz="800100">
            <a:lnSpc>
              <a:spcPct val="90000"/>
            </a:lnSpc>
            <a:spcBef>
              <a:spcPct val="0"/>
            </a:spcBef>
            <a:spcAft>
              <a:spcPct val="15000"/>
            </a:spcAft>
            <a:buChar char="•"/>
          </a:pPr>
          <a:r>
            <a:rPr lang="hu-HU" sz="1800" kern="1200" dirty="0">
              <a:latin typeface="Verdana" panose="020B0604030504040204" pitchFamily="34" charset="0"/>
              <a:ea typeface="Verdana" panose="020B0604030504040204" pitchFamily="34" charset="0"/>
              <a:cs typeface="Times New Roman" pitchFamily="18" charset="0"/>
            </a:rPr>
            <a:t>„Másolat hiteles”, bélyegző, hitelesítő aláírása</a:t>
          </a:r>
        </a:p>
      </dsp:txBody>
      <dsp:txXfrm>
        <a:off x="2952338" y="103557"/>
        <a:ext cx="5528920" cy="606090"/>
      </dsp:txXfrm>
    </dsp:sp>
    <dsp:sp modelId="{0D109209-C908-44A3-9B03-97ED0B7D9C6A}">
      <dsp:nvSpPr>
        <dsp:cNvPr id="0" name=""/>
        <dsp:cNvSpPr/>
      </dsp:nvSpPr>
      <dsp:spPr>
        <a:xfrm>
          <a:off x="0" y="0"/>
          <a:ext cx="2951667" cy="808120"/>
        </a:xfrm>
        <a:prstGeom prst="roundRect">
          <a:avLst/>
        </a:prstGeom>
        <a:solidFill>
          <a:srgbClr val="C00000">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hu-HU" sz="2000" b="1" kern="1200" dirty="0">
              <a:latin typeface="Verdana" panose="020B0604030504040204" pitchFamily="34" charset="0"/>
              <a:ea typeface="Verdana" panose="020B0604030504040204" pitchFamily="34" charset="0"/>
              <a:cs typeface="Times New Roman" pitchFamily="18" charset="0"/>
            </a:rPr>
            <a:t>Papírról papírra</a:t>
          </a:r>
        </a:p>
      </dsp:txBody>
      <dsp:txXfrm>
        <a:off x="39449" y="39449"/>
        <a:ext cx="2872769" cy="729222"/>
      </dsp:txXfrm>
    </dsp:sp>
    <dsp:sp modelId="{DD355AAE-772E-4211-BC95-44789A72C35F}">
      <dsp:nvSpPr>
        <dsp:cNvPr id="0" name=""/>
        <dsp:cNvSpPr/>
      </dsp:nvSpPr>
      <dsp:spPr>
        <a:xfrm>
          <a:off x="2936500" y="1003391"/>
          <a:ext cx="5825673" cy="1324978"/>
        </a:xfrm>
        <a:prstGeom prst="rightArrow">
          <a:avLst>
            <a:gd name="adj1" fmla="val 75000"/>
            <a:gd name="adj2" fmla="val 50000"/>
          </a:avLst>
        </a:prstGeom>
        <a:solidFill>
          <a:schemeClr val="bg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355600" lvl="1" indent="-177800" algn="l" defTabSz="800100">
            <a:lnSpc>
              <a:spcPct val="90000"/>
            </a:lnSpc>
            <a:spcBef>
              <a:spcPct val="0"/>
            </a:spcBef>
            <a:spcAft>
              <a:spcPct val="15000"/>
            </a:spcAft>
            <a:buChar char="•"/>
          </a:pPr>
          <a:r>
            <a:rPr lang="hu-HU" sz="1800" kern="1200" dirty="0">
              <a:solidFill>
                <a:schemeClr val="tx2"/>
              </a:solidFill>
              <a:latin typeface="Verdana" panose="020B0604030504040204" pitchFamily="34" charset="0"/>
              <a:ea typeface="Verdana" panose="020B0604030504040204" pitchFamily="34" charset="0"/>
              <a:cs typeface="Times New Roman" pitchFamily="18" charset="0"/>
            </a:rPr>
            <a:t>321/2024. (XI. 16.) Korm. </a:t>
          </a:r>
          <a:r>
            <a:rPr lang="hu-HU" sz="1800" kern="1200">
              <a:solidFill>
                <a:schemeClr val="tx2"/>
              </a:solidFill>
              <a:latin typeface="Verdana" panose="020B0604030504040204" pitchFamily="34" charset="0"/>
              <a:ea typeface="Verdana" panose="020B0604030504040204" pitchFamily="34" charset="0"/>
              <a:cs typeface="Times New Roman" pitchFamily="18" charset="0"/>
            </a:rPr>
            <a:t>rendelet </a:t>
          </a:r>
          <a:endParaRPr lang="hu-HU" sz="1800" kern="1200" dirty="0">
            <a:solidFill>
              <a:schemeClr val="tx2"/>
            </a:solidFill>
            <a:latin typeface="Verdana" panose="020B0604030504040204" pitchFamily="34" charset="0"/>
            <a:ea typeface="Verdana" panose="020B0604030504040204" pitchFamily="34" charset="0"/>
            <a:cs typeface="Times New Roman" pitchFamily="18" charset="0"/>
          </a:endParaRPr>
        </a:p>
        <a:p>
          <a:pPr marL="355600" lvl="1" indent="-177800" algn="l" defTabSz="800100">
            <a:lnSpc>
              <a:spcPct val="90000"/>
            </a:lnSpc>
            <a:spcBef>
              <a:spcPct val="0"/>
            </a:spcBef>
            <a:spcAft>
              <a:spcPct val="15000"/>
            </a:spcAft>
            <a:buChar char="•"/>
          </a:pPr>
          <a:r>
            <a:rPr lang="hu-HU" sz="1800" kern="1200" dirty="0">
              <a:latin typeface="Verdana" panose="020B0604030504040204" pitchFamily="34" charset="0"/>
              <a:ea typeface="Verdana" panose="020B0604030504040204" pitchFamily="34" charset="0"/>
              <a:cs typeface="Times New Roman" pitchFamily="18" charset="0"/>
            </a:rPr>
            <a:t>„az eredeti papíralapú dokumentummal egyező”, elektronikus aláírás </a:t>
          </a:r>
          <a:r>
            <a:rPr lang="hu-HU" sz="1800" kern="1200" dirty="0">
              <a:solidFill>
                <a:schemeClr val="tx1"/>
              </a:solidFill>
              <a:latin typeface="Verdana" panose="020B0604030504040204" pitchFamily="34" charset="0"/>
              <a:ea typeface="Verdana" panose="020B0604030504040204" pitchFamily="34" charset="0"/>
              <a:cs typeface="Times New Roman" pitchFamily="18" charset="0"/>
            </a:rPr>
            <a:t>vagy bélyegző, </a:t>
          </a:r>
          <a:r>
            <a:rPr lang="hu-HU" sz="1800" kern="1200" dirty="0">
              <a:latin typeface="Verdana" panose="020B0604030504040204" pitchFamily="34" charset="0"/>
              <a:ea typeface="Verdana" panose="020B0604030504040204" pitchFamily="34" charset="0"/>
              <a:cs typeface="Times New Roman" pitchFamily="18" charset="0"/>
            </a:rPr>
            <a:t>időbélyegző</a:t>
          </a:r>
        </a:p>
      </dsp:txBody>
      <dsp:txXfrm>
        <a:off x="2936500" y="1169013"/>
        <a:ext cx="5328806" cy="993734"/>
      </dsp:txXfrm>
    </dsp:sp>
    <dsp:sp modelId="{7006D188-0880-4F00-AF2B-AFC3CD7B7786}">
      <dsp:nvSpPr>
        <dsp:cNvPr id="0" name=""/>
        <dsp:cNvSpPr/>
      </dsp:nvSpPr>
      <dsp:spPr>
        <a:xfrm>
          <a:off x="0" y="1003383"/>
          <a:ext cx="2957708" cy="1283845"/>
        </a:xfrm>
        <a:prstGeom prst="roundRect">
          <a:avLst/>
        </a:prstGeom>
        <a:solidFill>
          <a:srgbClr val="C000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hu-HU" sz="2000" b="1" kern="1200" dirty="0">
              <a:latin typeface="Verdana" panose="020B0604030504040204" pitchFamily="34" charset="0"/>
              <a:ea typeface="Verdana" panose="020B0604030504040204" pitchFamily="34" charset="0"/>
              <a:cs typeface="Times New Roman" pitchFamily="18" charset="0"/>
            </a:rPr>
            <a:t>Papírról elektronikusra</a:t>
          </a:r>
        </a:p>
      </dsp:txBody>
      <dsp:txXfrm>
        <a:off x="62672" y="1066055"/>
        <a:ext cx="2832364" cy="1158501"/>
      </dsp:txXfrm>
    </dsp:sp>
    <dsp:sp modelId="{C4A3C7FF-3C56-41C6-8486-AE0907A93DA2}">
      <dsp:nvSpPr>
        <dsp:cNvPr id="0" name=""/>
        <dsp:cNvSpPr/>
      </dsp:nvSpPr>
      <dsp:spPr>
        <a:xfrm>
          <a:off x="2966534" y="2297266"/>
          <a:ext cx="5814969" cy="1707801"/>
        </a:xfrm>
        <a:prstGeom prst="rightArrow">
          <a:avLst>
            <a:gd name="adj1" fmla="val 75000"/>
            <a:gd name="adj2" fmla="val 50000"/>
          </a:avLst>
        </a:prstGeom>
        <a:solidFill>
          <a:schemeClr val="bg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355600" lvl="1" indent="-177800" algn="l" defTabSz="800100">
            <a:lnSpc>
              <a:spcPct val="90000"/>
            </a:lnSpc>
            <a:spcBef>
              <a:spcPct val="0"/>
            </a:spcBef>
            <a:spcAft>
              <a:spcPct val="15000"/>
            </a:spcAft>
            <a:buChar char="•"/>
          </a:pPr>
          <a:r>
            <a:rPr lang="hu-HU" sz="1800" kern="1200" dirty="0">
              <a:latin typeface="Verdana" panose="020B0604030504040204" pitchFamily="34" charset="0"/>
              <a:ea typeface="Verdana" panose="020B0604030504040204" pitchFamily="34" charset="0"/>
              <a:cs typeface="Times New Roman" pitchFamily="18" charset="0"/>
            </a:rPr>
            <a:t>annak joghatása az eredeti dokumentum joghatásával megegyezik</a:t>
          </a:r>
        </a:p>
        <a:p>
          <a:pPr marL="355600" lvl="1" indent="-177800" algn="l" defTabSz="800100">
            <a:lnSpc>
              <a:spcPct val="90000"/>
            </a:lnSpc>
            <a:spcBef>
              <a:spcPct val="0"/>
            </a:spcBef>
            <a:spcAft>
              <a:spcPct val="15000"/>
            </a:spcAft>
            <a:buChar char="•"/>
          </a:pPr>
          <a:r>
            <a:rPr lang="hu-HU" sz="1800" kern="1200" dirty="0">
              <a:latin typeface="Verdana" panose="020B0604030504040204" pitchFamily="34" charset="0"/>
              <a:ea typeface="Verdana" panose="020B0604030504040204" pitchFamily="34" charset="0"/>
              <a:cs typeface="Times New Roman" pitchFamily="18" charset="0"/>
            </a:rPr>
            <a:t>„az elektronikus dokumentumban foglaltakkal egyező tartalmú irat”, bélyegző, </a:t>
          </a:r>
          <a:r>
            <a:rPr lang="hu-HU" sz="1800" kern="1200" dirty="0">
              <a:solidFill>
                <a:schemeClr val="tx1"/>
              </a:solidFill>
              <a:latin typeface="Verdana" panose="020B0604030504040204" pitchFamily="34" charset="0"/>
              <a:ea typeface="Verdana" panose="020B0604030504040204" pitchFamily="34" charset="0"/>
              <a:cs typeface="Times New Roman" pitchFamily="18" charset="0"/>
            </a:rPr>
            <a:t>másolatkészítő szervezet megnevezése, másolatkészítő </a:t>
          </a:r>
          <a:r>
            <a:rPr lang="hu-HU" sz="1800" kern="1200" dirty="0">
              <a:latin typeface="Verdana" panose="020B0604030504040204" pitchFamily="34" charset="0"/>
              <a:ea typeface="Verdana" panose="020B0604030504040204" pitchFamily="34" charset="0"/>
              <a:cs typeface="Times New Roman" pitchFamily="18" charset="0"/>
            </a:rPr>
            <a:t>aláírása</a:t>
          </a:r>
        </a:p>
      </dsp:txBody>
      <dsp:txXfrm>
        <a:off x="2966534" y="2510741"/>
        <a:ext cx="5174544" cy="1280851"/>
      </dsp:txXfrm>
    </dsp:sp>
    <dsp:sp modelId="{18D69D3B-D164-4588-8851-6DD02E2364EC}">
      <dsp:nvSpPr>
        <dsp:cNvPr id="0" name=""/>
        <dsp:cNvSpPr/>
      </dsp:nvSpPr>
      <dsp:spPr>
        <a:xfrm>
          <a:off x="2644" y="2365992"/>
          <a:ext cx="2963061" cy="1543098"/>
        </a:xfrm>
        <a:prstGeom prst="roundRect">
          <a:avLst/>
        </a:prstGeom>
        <a:solidFill>
          <a:srgbClr val="C00000">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hu-HU" sz="2000" b="1" kern="1200" dirty="0">
              <a:latin typeface="Verdana" panose="020B0604030504040204" pitchFamily="34" charset="0"/>
              <a:ea typeface="Verdana" panose="020B0604030504040204" pitchFamily="34" charset="0"/>
              <a:cs typeface="Times New Roman" pitchFamily="18" charset="0"/>
            </a:rPr>
            <a:t>Elektronikusról papírra</a:t>
          </a:r>
        </a:p>
      </dsp:txBody>
      <dsp:txXfrm>
        <a:off x="77972" y="2441320"/>
        <a:ext cx="2812405" cy="1392442"/>
      </dsp:txXfrm>
    </dsp:sp>
    <dsp:sp modelId="{DF0732FA-6E94-4378-9B4E-B4107A2E1ADC}">
      <dsp:nvSpPr>
        <dsp:cNvPr id="0" name=""/>
        <dsp:cNvSpPr/>
      </dsp:nvSpPr>
      <dsp:spPr>
        <a:xfrm>
          <a:off x="2927768" y="4085879"/>
          <a:ext cx="5852926" cy="808120"/>
        </a:xfrm>
        <a:prstGeom prst="rightArrow">
          <a:avLst>
            <a:gd name="adj1" fmla="val 75000"/>
            <a:gd name="adj2" fmla="val 50000"/>
          </a:avLst>
        </a:prstGeom>
        <a:solidFill>
          <a:schemeClr val="bg2">
            <a:lumMod val="20000"/>
            <a:lumOff val="8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355600" lvl="1" indent="-177800" algn="l" defTabSz="800100">
            <a:lnSpc>
              <a:spcPct val="90000"/>
            </a:lnSpc>
            <a:spcBef>
              <a:spcPct val="0"/>
            </a:spcBef>
            <a:spcAft>
              <a:spcPct val="15000"/>
            </a:spcAft>
            <a:buChar char="•"/>
          </a:pPr>
          <a:r>
            <a:rPr lang="hu-HU" sz="1800" kern="1200" dirty="0">
              <a:latin typeface="Verdana" panose="020B0604030504040204" pitchFamily="34" charset="0"/>
              <a:ea typeface="Verdana" panose="020B0604030504040204" pitchFamily="34" charset="0"/>
              <a:cs typeface="Times New Roman" pitchFamily="18" charset="0"/>
            </a:rPr>
            <a:t>Nyilatkozat, elektronikus aláírás, időbélyegző</a:t>
          </a:r>
        </a:p>
      </dsp:txBody>
      <dsp:txXfrm>
        <a:off x="2927768" y="4186894"/>
        <a:ext cx="5549881" cy="606090"/>
      </dsp:txXfrm>
    </dsp:sp>
    <dsp:sp modelId="{8C52D0D6-D763-4330-A776-B7E0F4487422}">
      <dsp:nvSpPr>
        <dsp:cNvPr id="0" name=""/>
        <dsp:cNvSpPr/>
      </dsp:nvSpPr>
      <dsp:spPr>
        <a:xfrm>
          <a:off x="4280" y="4085879"/>
          <a:ext cx="2923488" cy="808120"/>
        </a:xfrm>
        <a:prstGeom prst="roundRect">
          <a:avLst/>
        </a:prstGeom>
        <a:solidFill>
          <a:srgbClr val="C000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hu-HU" sz="2000" b="1" kern="1200" dirty="0">
              <a:latin typeface="Verdana" panose="020B0604030504040204" pitchFamily="34" charset="0"/>
              <a:ea typeface="Verdana" panose="020B0604030504040204" pitchFamily="34" charset="0"/>
              <a:cs typeface="Times New Roman" pitchFamily="18" charset="0"/>
            </a:rPr>
            <a:t>Elektronikusról elektronikusra</a:t>
          </a:r>
        </a:p>
      </dsp:txBody>
      <dsp:txXfrm>
        <a:off x="43729" y="4125328"/>
        <a:ext cx="2844590" cy="729222"/>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D7C6F3-4839-4FC4-9972-0C8D9A066CB7}" type="datetimeFigureOut">
              <a:rPr lang="hu-HU" smtClean="0"/>
              <a:t>2025.03.09.</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ADC549-124C-4C9C-83DA-5CBD4B67CD73}" type="slidenum">
              <a:rPr lang="hu-HU" smtClean="0"/>
              <a:t>‹#›</a:t>
            </a:fld>
            <a:endParaRPr lang="hu-HU"/>
          </a:p>
        </p:txBody>
      </p:sp>
    </p:spTree>
    <p:extLst>
      <p:ext uri="{BB962C8B-B14F-4D97-AF65-F5344CB8AC3E}">
        <p14:creationId xmlns:p14="http://schemas.microsoft.com/office/powerpoint/2010/main" val="1994479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iakép helye 1"/>
          <p:cNvSpPr>
            <a:spLocks noGrp="1" noRot="1" noChangeAspect="1" noTextEdit="1"/>
          </p:cNvSpPr>
          <p:nvPr>
            <p:ph type="sldImg"/>
          </p:nvPr>
        </p:nvSpPr>
        <p:spPr>
          <a:ln/>
        </p:spPr>
      </p:sp>
      <p:sp>
        <p:nvSpPr>
          <p:cNvPr id="21507" name="Jegyzetek hely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ltLang="hu-HU"/>
          </a:p>
        </p:txBody>
      </p:sp>
      <p:sp>
        <p:nvSpPr>
          <p:cNvPr id="4" name="Dia számának helye 3"/>
          <p:cNvSpPr>
            <a:spLocks noGrp="1"/>
          </p:cNvSpPr>
          <p:nvPr>
            <p:ph type="sldNum" sz="quarter" idx="5"/>
          </p:nvPr>
        </p:nvSpPr>
        <p:spPr/>
        <p:txBody>
          <a:bodyPr/>
          <a:lstStyle/>
          <a:p>
            <a:pPr>
              <a:defRPr/>
            </a:pPr>
            <a:fld id="{FB20D774-CEC6-4235-B39A-4441DDEB8B0A}" type="slidenum">
              <a:rPr lang="hu-HU" smtClean="0"/>
              <a:pPr>
                <a:defRPr/>
              </a:pPr>
              <a:t>2</a:t>
            </a:fld>
            <a:endParaRPr lang="hu-HU"/>
          </a:p>
        </p:txBody>
      </p:sp>
    </p:spTree>
    <p:extLst>
      <p:ext uri="{BB962C8B-B14F-4D97-AF65-F5344CB8AC3E}">
        <p14:creationId xmlns:p14="http://schemas.microsoft.com/office/powerpoint/2010/main" val="2297205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iakép helye 1"/>
          <p:cNvSpPr>
            <a:spLocks noGrp="1" noRot="1" noChangeAspect="1" noTextEdit="1"/>
          </p:cNvSpPr>
          <p:nvPr>
            <p:ph type="sldImg"/>
          </p:nvPr>
        </p:nvSpPr>
        <p:spPr>
          <a:ln/>
        </p:spPr>
      </p:sp>
      <p:sp>
        <p:nvSpPr>
          <p:cNvPr id="7171" name="Jegyzetek hely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ltLang="hu-HU"/>
          </a:p>
        </p:txBody>
      </p:sp>
      <p:sp>
        <p:nvSpPr>
          <p:cNvPr id="7172" name="Dia számának hely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7378" indent="-283607">
              <a:spcBef>
                <a:spcPct val="30000"/>
              </a:spcBef>
              <a:defRPr sz="1200">
                <a:solidFill>
                  <a:schemeClr val="tx1"/>
                </a:solidFill>
                <a:latin typeface="Calibri" pitchFamily="34" charset="0"/>
              </a:defRPr>
            </a:lvl2pPr>
            <a:lvl3pPr marL="1134428" indent="-226886">
              <a:spcBef>
                <a:spcPct val="30000"/>
              </a:spcBef>
              <a:defRPr sz="1200">
                <a:solidFill>
                  <a:schemeClr val="tx1"/>
                </a:solidFill>
                <a:latin typeface="Calibri" pitchFamily="34" charset="0"/>
              </a:defRPr>
            </a:lvl3pPr>
            <a:lvl4pPr marL="1588199" indent="-226886">
              <a:spcBef>
                <a:spcPct val="30000"/>
              </a:spcBef>
              <a:defRPr sz="1200">
                <a:solidFill>
                  <a:schemeClr val="tx1"/>
                </a:solidFill>
                <a:latin typeface="Calibri" pitchFamily="34" charset="0"/>
              </a:defRPr>
            </a:lvl4pPr>
            <a:lvl5pPr marL="2041970" indent="-226886">
              <a:spcBef>
                <a:spcPct val="30000"/>
              </a:spcBef>
              <a:defRPr sz="1200">
                <a:solidFill>
                  <a:schemeClr val="tx1"/>
                </a:solidFill>
                <a:latin typeface="Calibri" pitchFamily="34" charset="0"/>
              </a:defRPr>
            </a:lvl5pPr>
            <a:lvl6pPr marL="2495741" indent="-226886" eaLnBrk="0" fontAlgn="base" hangingPunct="0">
              <a:spcBef>
                <a:spcPct val="30000"/>
              </a:spcBef>
              <a:spcAft>
                <a:spcPct val="0"/>
              </a:spcAft>
              <a:defRPr sz="1200">
                <a:solidFill>
                  <a:schemeClr val="tx1"/>
                </a:solidFill>
                <a:latin typeface="Calibri" pitchFamily="34" charset="0"/>
              </a:defRPr>
            </a:lvl6pPr>
            <a:lvl7pPr marL="2949512" indent="-226886" eaLnBrk="0" fontAlgn="base" hangingPunct="0">
              <a:spcBef>
                <a:spcPct val="30000"/>
              </a:spcBef>
              <a:spcAft>
                <a:spcPct val="0"/>
              </a:spcAft>
              <a:defRPr sz="1200">
                <a:solidFill>
                  <a:schemeClr val="tx1"/>
                </a:solidFill>
                <a:latin typeface="Calibri" pitchFamily="34" charset="0"/>
              </a:defRPr>
            </a:lvl7pPr>
            <a:lvl8pPr marL="3403283" indent="-226886" eaLnBrk="0" fontAlgn="base" hangingPunct="0">
              <a:spcBef>
                <a:spcPct val="30000"/>
              </a:spcBef>
              <a:spcAft>
                <a:spcPct val="0"/>
              </a:spcAft>
              <a:defRPr sz="1200">
                <a:solidFill>
                  <a:schemeClr val="tx1"/>
                </a:solidFill>
                <a:latin typeface="Calibri" pitchFamily="34" charset="0"/>
              </a:defRPr>
            </a:lvl8pPr>
            <a:lvl9pPr marL="3857054" indent="-226886" eaLnBrk="0" fontAlgn="base" hangingPunct="0">
              <a:spcBef>
                <a:spcPct val="30000"/>
              </a:spcBef>
              <a:spcAft>
                <a:spcPct val="0"/>
              </a:spcAft>
              <a:defRPr sz="1200">
                <a:solidFill>
                  <a:schemeClr val="tx1"/>
                </a:solidFill>
                <a:latin typeface="Calibri" pitchFamily="34" charset="0"/>
              </a:defRPr>
            </a:lvl9pPr>
          </a:lstStyle>
          <a:p>
            <a:pPr>
              <a:spcBef>
                <a:spcPct val="0"/>
              </a:spcBef>
            </a:pPr>
            <a:fld id="{5581A7C6-270E-4ED1-8272-0C2E7E70D0A3}" type="slidenum">
              <a:rPr lang="hu-HU" altLang="hu-HU">
                <a:latin typeface="Arial" charset="0"/>
              </a:rPr>
              <a:pPr>
                <a:spcBef>
                  <a:spcPct val="0"/>
                </a:spcBef>
              </a:pPr>
              <a:t>5</a:t>
            </a:fld>
            <a:endParaRPr lang="hu-HU" altLang="hu-HU">
              <a:latin typeface="Arial" charset="0"/>
            </a:endParaRPr>
          </a:p>
        </p:txBody>
      </p:sp>
    </p:spTree>
    <p:extLst>
      <p:ext uri="{BB962C8B-B14F-4D97-AF65-F5344CB8AC3E}">
        <p14:creationId xmlns:p14="http://schemas.microsoft.com/office/powerpoint/2010/main" val="1559057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iakép helye 1"/>
          <p:cNvSpPr>
            <a:spLocks noGrp="1" noRot="1" noChangeAspect="1" noTextEdit="1"/>
          </p:cNvSpPr>
          <p:nvPr>
            <p:ph type="sldImg"/>
          </p:nvPr>
        </p:nvSpPr>
        <p:spPr>
          <a:ln/>
        </p:spPr>
      </p:sp>
      <p:sp>
        <p:nvSpPr>
          <p:cNvPr id="32771" name="Jegyzetek hely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ltLang="hu-HU"/>
          </a:p>
        </p:txBody>
      </p:sp>
      <p:sp>
        <p:nvSpPr>
          <p:cNvPr id="32772" name="Dia számának hely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37378" indent="-283607">
              <a:spcBef>
                <a:spcPct val="30000"/>
              </a:spcBef>
              <a:defRPr sz="1200">
                <a:solidFill>
                  <a:schemeClr val="tx1"/>
                </a:solidFill>
                <a:latin typeface="Calibri" pitchFamily="34" charset="0"/>
              </a:defRPr>
            </a:lvl2pPr>
            <a:lvl3pPr marL="1134428" indent="-226886">
              <a:spcBef>
                <a:spcPct val="30000"/>
              </a:spcBef>
              <a:defRPr sz="1200">
                <a:solidFill>
                  <a:schemeClr val="tx1"/>
                </a:solidFill>
                <a:latin typeface="Calibri" pitchFamily="34" charset="0"/>
              </a:defRPr>
            </a:lvl3pPr>
            <a:lvl4pPr marL="1588199" indent="-226886">
              <a:spcBef>
                <a:spcPct val="30000"/>
              </a:spcBef>
              <a:defRPr sz="1200">
                <a:solidFill>
                  <a:schemeClr val="tx1"/>
                </a:solidFill>
                <a:latin typeface="Calibri" pitchFamily="34" charset="0"/>
              </a:defRPr>
            </a:lvl4pPr>
            <a:lvl5pPr marL="2041970" indent="-226886">
              <a:spcBef>
                <a:spcPct val="30000"/>
              </a:spcBef>
              <a:defRPr sz="1200">
                <a:solidFill>
                  <a:schemeClr val="tx1"/>
                </a:solidFill>
                <a:latin typeface="Calibri" pitchFamily="34" charset="0"/>
              </a:defRPr>
            </a:lvl5pPr>
            <a:lvl6pPr marL="2495741" indent="-226886" eaLnBrk="0" fontAlgn="base" hangingPunct="0">
              <a:spcBef>
                <a:spcPct val="30000"/>
              </a:spcBef>
              <a:spcAft>
                <a:spcPct val="0"/>
              </a:spcAft>
              <a:defRPr sz="1200">
                <a:solidFill>
                  <a:schemeClr val="tx1"/>
                </a:solidFill>
                <a:latin typeface="Calibri" pitchFamily="34" charset="0"/>
              </a:defRPr>
            </a:lvl6pPr>
            <a:lvl7pPr marL="2949512" indent="-226886" eaLnBrk="0" fontAlgn="base" hangingPunct="0">
              <a:spcBef>
                <a:spcPct val="30000"/>
              </a:spcBef>
              <a:spcAft>
                <a:spcPct val="0"/>
              </a:spcAft>
              <a:defRPr sz="1200">
                <a:solidFill>
                  <a:schemeClr val="tx1"/>
                </a:solidFill>
                <a:latin typeface="Calibri" pitchFamily="34" charset="0"/>
              </a:defRPr>
            </a:lvl7pPr>
            <a:lvl8pPr marL="3403283" indent="-226886" eaLnBrk="0" fontAlgn="base" hangingPunct="0">
              <a:spcBef>
                <a:spcPct val="30000"/>
              </a:spcBef>
              <a:spcAft>
                <a:spcPct val="0"/>
              </a:spcAft>
              <a:defRPr sz="1200">
                <a:solidFill>
                  <a:schemeClr val="tx1"/>
                </a:solidFill>
                <a:latin typeface="Calibri" pitchFamily="34" charset="0"/>
              </a:defRPr>
            </a:lvl8pPr>
            <a:lvl9pPr marL="3857054" indent="-226886" eaLnBrk="0" fontAlgn="base" hangingPunct="0">
              <a:spcBef>
                <a:spcPct val="30000"/>
              </a:spcBef>
              <a:spcAft>
                <a:spcPct val="0"/>
              </a:spcAft>
              <a:defRPr sz="1200">
                <a:solidFill>
                  <a:schemeClr val="tx1"/>
                </a:solidFill>
                <a:latin typeface="Calibri" pitchFamily="34" charset="0"/>
              </a:defRPr>
            </a:lvl9pPr>
          </a:lstStyle>
          <a:p>
            <a:pPr>
              <a:spcBef>
                <a:spcPct val="0"/>
              </a:spcBef>
            </a:pPr>
            <a:fld id="{28611E3A-D634-40E8-B2D6-608AB13BF5F8}" type="slidenum">
              <a:rPr lang="hu-HU" altLang="hu-HU">
                <a:latin typeface="Arial" charset="0"/>
              </a:rPr>
              <a:pPr>
                <a:spcBef>
                  <a:spcPct val="0"/>
                </a:spcBef>
              </a:pPr>
              <a:t>30</a:t>
            </a:fld>
            <a:endParaRPr lang="hu-HU" altLang="hu-HU">
              <a:latin typeface="Arial" charset="0"/>
            </a:endParaRPr>
          </a:p>
        </p:txBody>
      </p:sp>
    </p:spTree>
    <p:extLst>
      <p:ext uri="{BB962C8B-B14F-4D97-AF65-F5344CB8AC3E}">
        <p14:creationId xmlns:p14="http://schemas.microsoft.com/office/powerpoint/2010/main" val="36760966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noChangeAspect="1"/>
          </p:cNvSpPr>
          <p:nvPr>
            <p:ph type="ctrTitle" hasCustomPrompt="1"/>
          </p:nvPr>
        </p:nvSpPr>
        <p:spPr>
          <a:xfrm>
            <a:off x="679620" y="1998663"/>
            <a:ext cx="10864680" cy="2387600"/>
          </a:xfrm>
        </p:spPr>
        <p:txBody>
          <a:bodyPr anchor="b">
            <a:normAutofit/>
          </a:bodyPr>
          <a:lstStyle>
            <a:lvl1pPr algn="l">
              <a:defRPr sz="5400" b="1">
                <a:solidFill>
                  <a:schemeClr val="bg1"/>
                </a:solidFill>
              </a:defRPr>
            </a:lvl1pPr>
          </a:lstStyle>
          <a:p>
            <a:r>
              <a:rPr lang="hu-HU" dirty="0"/>
              <a:t>MINTACÍM SZERKESZTÉSE</a:t>
            </a:r>
          </a:p>
        </p:txBody>
      </p:sp>
      <p:sp>
        <p:nvSpPr>
          <p:cNvPr id="3" name="Alcím 2"/>
          <p:cNvSpPr>
            <a:spLocks noGrp="1" noChangeAspect="1"/>
          </p:cNvSpPr>
          <p:nvPr>
            <p:ph type="subTitle" idx="1" hasCustomPrompt="1"/>
          </p:nvPr>
        </p:nvSpPr>
        <p:spPr>
          <a:xfrm>
            <a:off x="679620" y="4478338"/>
            <a:ext cx="10864680" cy="1655762"/>
          </a:xfrm>
        </p:spPr>
        <p:txBody>
          <a:bodyPr/>
          <a:lstStyle>
            <a:lvl1pPr marL="0" indent="0" algn="l">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a:t>KATTINTSON IDE AZ ALCÍM MINTÁJÁNAK SZERKESZTÉSÉHEZ</a:t>
            </a:r>
          </a:p>
        </p:txBody>
      </p:sp>
      <p:pic>
        <p:nvPicPr>
          <p:cNvPr id="9" name="Picture 19">
            <a:extLst>
              <a:ext uri="{FF2B5EF4-FFF2-40B4-BE49-F238E27FC236}">
                <a16:creationId xmlns:a16="http://schemas.microsoft.com/office/drawing/2014/main" id="{AAA7CC40-8A8F-A441-A5A7-017E77CB4EAF}"/>
              </a:ext>
            </a:extLst>
          </p:cNvPr>
          <p:cNvPicPr>
            <a:picLocks noChangeAspect="1"/>
          </p:cNvPicPr>
          <p:nvPr userDrawn="1"/>
        </p:nvPicPr>
        <p:blipFill>
          <a:blip r:embed="rId3"/>
          <a:stretch>
            <a:fillRect/>
          </a:stretch>
        </p:blipFill>
        <p:spPr>
          <a:xfrm>
            <a:off x="679620" y="540635"/>
            <a:ext cx="2858361" cy="1059565"/>
          </a:xfrm>
          <a:prstGeom prst="rect">
            <a:avLst/>
          </a:prstGeom>
        </p:spPr>
      </p:pic>
    </p:spTree>
    <p:extLst>
      <p:ext uri="{BB962C8B-B14F-4D97-AF65-F5344CB8AC3E}">
        <p14:creationId xmlns:p14="http://schemas.microsoft.com/office/powerpoint/2010/main" val="2384835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839788" y="457200"/>
            <a:ext cx="3932237" cy="1600200"/>
          </a:xfrm>
        </p:spPr>
        <p:txBody>
          <a:bodyPr anchor="b"/>
          <a:lstStyle>
            <a:lvl1pPr>
              <a:defRPr sz="3200"/>
            </a:lvl1pPr>
          </a:lstStyle>
          <a:p>
            <a:r>
              <a:rPr lang="hu-HU" dirty="0"/>
              <a:t>MINTACÍM SZERKESZTÉSE</a:t>
            </a:r>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Tree>
    <p:extLst>
      <p:ext uri="{BB962C8B-B14F-4D97-AF65-F5344CB8AC3E}">
        <p14:creationId xmlns:p14="http://schemas.microsoft.com/office/powerpoint/2010/main" val="1111230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hasCustomPrompt="1"/>
          </p:nvPr>
        </p:nvSpPr>
        <p:spPr/>
        <p:txBody>
          <a:bodyPr/>
          <a:lstStyle/>
          <a:p>
            <a:r>
              <a:rPr lang="hu-HU" dirty="0"/>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Tree>
    <p:extLst>
      <p:ext uri="{BB962C8B-B14F-4D97-AF65-F5344CB8AC3E}">
        <p14:creationId xmlns:p14="http://schemas.microsoft.com/office/powerpoint/2010/main" val="1795384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hasCustomPrompt="1"/>
          </p:nvPr>
        </p:nvSpPr>
        <p:spPr>
          <a:xfrm>
            <a:off x="8724900" y="365125"/>
            <a:ext cx="2628900" cy="5811838"/>
          </a:xfrm>
        </p:spPr>
        <p:txBody>
          <a:bodyPr vert="eaVert"/>
          <a:lstStyle/>
          <a:p>
            <a:r>
              <a:rPr lang="hu-HU" dirty="0"/>
              <a:t>MINTACÍM SZERKESZTÉSE</a:t>
            </a:r>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Tree>
    <p:extLst>
      <p:ext uri="{BB962C8B-B14F-4D97-AF65-F5344CB8AC3E}">
        <p14:creationId xmlns:p14="http://schemas.microsoft.com/office/powerpoint/2010/main" val="3974899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Elköszöné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5">
            <a:extLst>
              <a:ext uri="{FF2B5EF4-FFF2-40B4-BE49-F238E27FC236}">
                <a16:creationId xmlns:a16="http://schemas.microsoft.com/office/drawing/2014/main" id="{D7AA1C3A-253B-1943-BB4B-1CBB307C773F}"/>
              </a:ext>
            </a:extLst>
          </p:cNvPr>
          <p:cNvSpPr txBox="1"/>
          <p:nvPr userDrawn="1"/>
        </p:nvSpPr>
        <p:spPr>
          <a:xfrm>
            <a:off x="1968841" y="3674918"/>
            <a:ext cx="8254315" cy="646331"/>
          </a:xfrm>
          <a:prstGeom prst="rect">
            <a:avLst/>
          </a:prstGeom>
          <a:noFill/>
        </p:spPr>
        <p:txBody>
          <a:bodyPr wrap="square" rtlCol="0">
            <a:spAutoFit/>
          </a:bodyPr>
          <a:lstStyle/>
          <a:p>
            <a:pPr algn="ctr"/>
            <a:r>
              <a:rPr lang="hu-HU" sz="3600" b="1" dirty="0">
                <a:solidFill>
                  <a:schemeClr val="bg1"/>
                </a:solidFill>
                <a:latin typeface="Verdana" panose="020B0604030504040204" pitchFamily="34" charset="0"/>
                <a:ea typeface="Verdana" panose="020B0604030504040204" pitchFamily="34" charset="0"/>
                <a:cs typeface="Verdana" panose="020B0604030504040204" pitchFamily="34" charset="0"/>
              </a:rPr>
              <a:t>KÖSZÖNÖM A FIGYELMET!</a:t>
            </a:r>
          </a:p>
        </p:txBody>
      </p:sp>
      <p:pic>
        <p:nvPicPr>
          <p:cNvPr id="4" name="Picture 6">
            <a:extLst>
              <a:ext uri="{FF2B5EF4-FFF2-40B4-BE49-F238E27FC236}">
                <a16:creationId xmlns:a16="http://schemas.microsoft.com/office/drawing/2014/main" id="{152DDE20-CDCF-CB4B-9425-464E9E684AFC}"/>
              </a:ext>
            </a:extLst>
          </p:cNvPr>
          <p:cNvPicPr>
            <a:picLocks noChangeAspect="1"/>
          </p:cNvPicPr>
          <p:nvPr userDrawn="1"/>
        </p:nvPicPr>
        <p:blipFill>
          <a:blip r:embed="rId3"/>
          <a:stretch>
            <a:fillRect/>
          </a:stretch>
        </p:blipFill>
        <p:spPr>
          <a:xfrm>
            <a:off x="5353047" y="4800617"/>
            <a:ext cx="1485900" cy="50800"/>
          </a:xfrm>
          <a:prstGeom prst="rect">
            <a:avLst/>
          </a:prstGeom>
        </p:spPr>
      </p:pic>
      <p:sp>
        <p:nvSpPr>
          <p:cNvPr id="6" name="TextBox 7">
            <a:extLst>
              <a:ext uri="{FF2B5EF4-FFF2-40B4-BE49-F238E27FC236}">
                <a16:creationId xmlns:a16="http://schemas.microsoft.com/office/drawing/2014/main" id="{07A45A2D-6A90-1B43-800C-079D9E16C1E7}"/>
              </a:ext>
            </a:extLst>
          </p:cNvPr>
          <p:cNvSpPr txBox="1"/>
          <p:nvPr userDrawn="1"/>
        </p:nvSpPr>
        <p:spPr>
          <a:xfrm>
            <a:off x="1968840" y="5019507"/>
            <a:ext cx="8254315" cy="338554"/>
          </a:xfrm>
          <a:prstGeom prst="rect">
            <a:avLst/>
          </a:prstGeom>
          <a:noFill/>
        </p:spPr>
        <p:txBody>
          <a:bodyPr wrap="square" rtlCol="0">
            <a:spAutoFit/>
          </a:bodyPr>
          <a:lstStyle/>
          <a:p>
            <a:pPr algn="ctr"/>
            <a:r>
              <a:rPr lang="hu-HU" sz="1600" dirty="0">
                <a:solidFill>
                  <a:schemeClr val="bg1"/>
                </a:solidFill>
                <a:latin typeface="Verdana" panose="020B0604030504040204" pitchFamily="34" charset="0"/>
                <a:ea typeface="Verdana" panose="020B0604030504040204" pitchFamily="34" charset="0"/>
                <a:cs typeface="Verdana" panose="020B0604030504040204" pitchFamily="34" charset="0"/>
              </a:rPr>
              <a:t>uni-nke.hu</a:t>
            </a:r>
          </a:p>
        </p:txBody>
      </p:sp>
      <p:pic>
        <p:nvPicPr>
          <p:cNvPr id="8" name="Picture 9">
            <a:extLst>
              <a:ext uri="{FF2B5EF4-FFF2-40B4-BE49-F238E27FC236}">
                <a16:creationId xmlns:a16="http://schemas.microsoft.com/office/drawing/2014/main" id="{D03CCC5B-32D1-5145-ABFC-A0339EC06C66}"/>
              </a:ext>
            </a:extLst>
          </p:cNvPr>
          <p:cNvPicPr>
            <a:picLocks noChangeAspect="1"/>
          </p:cNvPicPr>
          <p:nvPr userDrawn="1"/>
        </p:nvPicPr>
        <p:blipFill>
          <a:blip r:embed="rId4"/>
          <a:stretch>
            <a:fillRect/>
          </a:stretch>
        </p:blipFill>
        <p:spPr>
          <a:xfrm>
            <a:off x="5264490" y="1532536"/>
            <a:ext cx="1663013" cy="1663013"/>
          </a:xfrm>
          <a:prstGeom prst="rect">
            <a:avLst/>
          </a:prstGeom>
        </p:spPr>
      </p:pic>
    </p:spTree>
    <p:extLst>
      <p:ext uri="{BB962C8B-B14F-4D97-AF65-F5344CB8AC3E}">
        <p14:creationId xmlns:p14="http://schemas.microsoft.com/office/powerpoint/2010/main" val="174821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noChangeAspect="1"/>
          </p:cNvSpPr>
          <p:nvPr>
            <p:ph type="title" hasCustomPrompt="1"/>
          </p:nvPr>
        </p:nvSpPr>
        <p:spPr/>
        <p:txBody>
          <a:bodyPr/>
          <a:lstStyle>
            <a:lvl1pPr>
              <a:defRPr b="1"/>
            </a:lvl1pPr>
          </a:lstStyle>
          <a:p>
            <a:r>
              <a:rPr lang="hu-HU" dirty="0"/>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hu-HU" dirty="0"/>
          </a:p>
        </p:txBody>
      </p:sp>
    </p:spTree>
    <p:extLst>
      <p:ext uri="{BB962C8B-B14F-4D97-AF65-F5344CB8AC3E}">
        <p14:creationId xmlns:p14="http://schemas.microsoft.com/office/powerpoint/2010/main" val="90349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679619" y="1709738"/>
            <a:ext cx="10828639" cy="2852737"/>
          </a:xfrm>
        </p:spPr>
        <p:txBody>
          <a:bodyPr anchor="b">
            <a:normAutofit/>
          </a:bodyPr>
          <a:lstStyle>
            <a:lvl1pPr>
              <a:defRPr sz="5400" b="1">
                <a:solidFill>
                  <a:schemeClr val="bg1"/>
                </a:solidFill>
              </a:defRPr>
            </a:lvl1pPr>
          </a:lstStyle>
          <a:p>
            <a:r>
              <a:rPr lang="hu-HU" dirty="0"/>
              <a:t>MINTACÍM SZERKESZTÉSE</a:t>
            </a:r>
          </a:p>
        </p:txBody>
      </p:sp>
      <p:sp>
        <p:nvSpPr>
          <p:cNvPr id="3" name="Szöveg helye 2"/>
          <p:cNvSpPr>
            <a:spLocks noGrp="1" noChangeAspect="1"/>
          </p:cNvSpPr>
          <p:nvPr>
            <p:ph type="body" idx="1" hasCustomPrompt="1"/>
          </p:nvPr>
        </p:nvSpPr>
        <p:spPr>
          <a:xfrm>
            <a:off x="679619" y="4589463"/>
            <a:ext cx="10828639" cy="1500187"/>
          </a:xfrm>
        </p:spPr>
        <p:txBody>
          <a:bodyPr/>
          <a:lstStyle>
            <a:lvl1pPr marL="0" indent="0">
              <a:buNone/>
              <a:defRPr sz="24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dirty="0"/>
              <a:t>MINTASZÖVEG SZERKESZTÉSE</a:t>
            </a:r>
          </a:p>
        </p:txBody>
      </p:sp>
      <p:pic>
        <p:nvPicPr>
          <p:cNvPr id="9" name="Picture 19">
            <a:extLst>
              <a:ext uri="{FF2B5EF4-FFF2-40B4-BE49-F238E27FC236}">
                <a16:creationId xmlns:a16="http://schemas.microsoft.com/office/drawing/2014/main" id="{AAA7CC40-8A8F-A441-A5A7-017E77CB4EAF}"/>
              </a:ext>
            </a:extLst>
          </p:cNvPr>
          <p:cNvPicPr>
            <a:picLocks noChangeAspect="1"/>
          </p:cNvPicPr>
          <p:nvPr userDrawn="1"/>
        </p:nvPicPr>
        <p:blipFill>
          <a:blip r:embed="rId3"/>
          <a:stretch>
            <a:fillRect/>
          </a:stretch>
        </p:blipFill>
        <p:spPr>
          <a:xfrm>
            <a:off x="679620" y="540635"/>
            <a:ext cx="2858361" cy="1059565"/>
          </a:xfrm>
          <a:prstGeom prst="rect">
            <a:avLst/>
          </a:prstGeom>
        </p:spPr>
      </p:pic>
    </p:spTree>
    <p:extLst>
      <p:ext uri="{BB962C8B-B14F-4D97-AF65-F5344CB8AC3E}">
        <p14:creationId xmlns:p14="http://schemas.microsoft.com/office/powerpoint/2010/main" val="2696040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hasCustomPrompt="1"/>
          </p:nvPr>
        </p:nvSpPr>
        <p:spPr/>
        <p:txBody>
          <a:bodyPr/>
          <a:lstStyle>
            <a:lvl1pPr>
              <a:defRPr b="1"/>
            </a:lvl1pPr>
          </a:lstStyle>
          <a:p>
            <a:r>
              <a:rPr lang="hu-HU" dirty="0"/>
              <a:t>MINTACÍM SZERKESZTÉSE</a:t>
            </a:r>
          </a:p>
        </p:txBody>
      </p:sp>
      <p:sp>
        <p:nvSpPr>
          <p:cNvPr id="3" name="Tartalom helye 2"/>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Tree>
    <p:extLst>
      <p:ext uri="{BB962C8B-B14F-4D97-AF65-F5344CB8AC3E}">
        <p14:creationId xmlns:p14="http://schemas.microsoft.com/office/powerpoint/2010/main" val="626436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839788" y="365125"/>
            <a:ext cx="10515600" cy="1325563"/>
          </a:xfrm>
        </p:spPr>
        <p:txBody>
          <a:bodyPr/>
          <a:lstStyle/>
          <a:p>
            <a:r>
              <a:rPr lang="hu-HU" dirty="0"/>
              <a:t>MINTACÍM SZERKESZTÉSE</a:t>
            </a:r>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Tree>
    <p:extLst>
      <p:ext uri="{BB962C8B-B14F-4D97-AF65-F5344CB8AC3E}">
        <p14:creationId xmlns:p14="http://schemas.microsoft.com/office/powerpoint/2010/main" val="1142178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hasCustomPrompt="1"/>
          </p:nvPr>
        </p:nvSpPr>
        <p:spPr/>
        <p:txBody>
          <a:bodyPr/>
          <a:lstStyle/>
          <a:p>
            <a:r>
              <a:rPr lang="hu-HU" dirty="0"/>
              <a:t>MINTACÍM SZERKESZTÉSE</a:t>
            </a:r>
          </a:p>
        </p:txBody>
      </p:sp>
    </p:spTree>
    <p:extLst>
      <p:ext uri="{BB962C8B-B14F-4D97-AF65-F5344CB8AC3E}">
        <p14:creationId xmlns:p14="http://schemas.microsoft.com/office/powerpoint/2010/main" val="978235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3268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Ü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242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839788" y="457200"/>
            <a:ext cx="3932237" cy="1600200"/>
          </a:xfrm>
        </p:spPr>
        <p:txBody>
          <a:bodyPr anchor="b"/>
          <a:lstStyle>
            <a:lvl1pPr>
              <a:defRPr sz="3200"/>
            </a:lvl1pPr>
          </a:lstStyle>
          <a:p>
            <a:r>
              <a:rPr lang="hu-HU" dirty="0"/>
              <a:t>MINTACÍM SZERKESZTÉSE</a:t>
            </a:r>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Tree>
    <p:extLst>
      <p:ext uri="{BB962C8B-B14F-4D97-AF65-F5344CB8AC3E}">
        <p14:creationId xmlns:p14="http://schemas.microsoft.com/office/powerpoint/2010/main" val="189980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Cím helye 1"/>
          <p:cNvSpPr>
            <a:spLocks noGrp="1" noChangeAspect="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dirty="0"/>
              <a:t>MINTACÍM SZERKESZTÉSE</a:t>
            </a:r>
          </a:p>
        </p:txBody>
      </p:sp>
      <p:sp>
        <p:nvSpPr>
          <p:cNvPr id="3" name="Szöveg helye 2"/>
          <p:cNvSpPr>
            <a:spLocks noGrp="1" noChangeAspect="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Tree>
    <p:extLst>
      <p:ext uri="{BB962C8B-B14F-4D97-AF65-F5344CB8AC3E}">
        <p14:creationId xmlns:p14="http://schemas.microsoft.com/office/powerpoint/2010/main" val="89845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a:bodyPr>
          <a:lstStyle/>
          <a:p>
            <a:r>
              <a:rPr lang="hu-HU" sz="5000" dirty="0">
                <a:latin typeface="Verdana" panose="020B0604030504040204" pitchFamily="34" charset="0"/>
                <a:ea typeface="Verdana" panose="020B0604030504040204" pitchFamily="34" charset="0"/>
              </a:rPr>
              <a:t>V. FEJEZET</a:t>
            </a:r>
            <a:br>
              <a:rPr lang="hu-HU" sz="5000" dirty="0">
                <a:latin typeface="Verdana" panose="020B0604030504040204" pitchFamily="34" charset="0"/>
                <a:ea typeface="Verdana" panose="020B0604030504040204" pitchFamily="34" charset="0"/>
              </a:rPr>
            </a:br>
            <a:r>
              <a:rPr lang="hu-HU" sz="5000" dirty="0">
                <a:latin typeface="Verdana" panose="020B0604030504040204" pitchFamily="34" charset="0"/>
                <a:ea typeface="Verdana" panose="020B0604030504040204" pitchFamily="34" charset="0"/>
              </a:rPr>
              <a:t>ÜGYVITEL, ÜGYKEZELÉS</a:t>
            </a:r>
            <a:br>
              <a:rPr lang="hu-HU" sz="5000" dirty="0">
                <a:latin typeface="Verdana" panose="020B0604030504040204" pitchFamily="34" charset="0"/>
                <a:ea typeface="Verdana" panose="020B0604030504040204" pitchFamily="34" charset="0"/>
              </a:rPr>
            </a:br>
            <a:r>
              <a:rPr lang="hu-HU" sz="5000" dirty="0">
                <a:latin typeface="Verdana" panose="020B0604030504040204" pitchFamily="34" charset="0"/>
                <a:ea typeface="Verdana" panose="020B0604030504040204" pitchFamily="34" charset="0"/>
              </a:rPr>
              <a:t>Ügykezelői alapvizsga</a:t>
            </a:r>
          </a:p>
        </p:txBody>
      </p:sp>
      <p:sp>
        <p:nvSpPr>
          <p:cNvPr id="3" name="Alcím 2"/>
          <p:cNvSpPr>
            <a:spLocks noGrp="1"/>
          </p:cNvSpPr>
          <p:nvPr>
            <p:ph type="subTitle" idx="1"/>
          </p:nvPr>
        </p:nvSpPr>
        <p:spPr/>
        <p:txBody>
          <a:bodyPr/>
          <a:lstStyle/>
          <a:p>
            <a:pPr algn="ctr">
              <a:spcBef>
                <a:spcPct val="0"/>
              </a:spcBef>
            </a:pPr>
            <a:r>
              <a:rPr lang="hu-HU" altLang="hu-HU" dirty="0" err="1">
                <a:latin typeface="Verdana" panose="020B0604030504040204" pitchFamily="34" charset="0"/>
                <a:ea typeface="Verdana" panose="020B0604030504040204" pitchFamily="34" charset="0"/>
                <a:cs typeface="Times New Roman" panose="02020603050405020304" pitchFamily="18" charset="0"/>
              </a:rPr>
              <a:t>Hatályosította</a:t>
            </a:r>
            <a:r>
              <a:rPr lang="hu-HU" altLang="hu-HU" dirty="0">
                <a:latin typeface="Verdana" panose="020B0604030504040204" pitchFamily="34" charset="0"/>
                <a:ea typeface="Verdana" panose="020B0604030504040204" pitchFamily="34" charset="0"/>
                <a:cs typeface="Times New Roman" panose="02020603050405020304" pitchFamily="18" charset="0"/>
              </a:rPr>
              <a:t>: Dr. Kolláth Adél</a:t>
            </a:r>
          </a:p>
          <a:p>
            <a:pPr algn="ctr">
              <a:spcBef>
                <a:spcPct val="0"/>
              </a:spcBef>
            </a:pPr>
            <a:r>
              <a:rPr lang="hu-HU" altLang="hu-HU" dirty="0">
                <a:latin typeface="Verdana" panose="020B0604030504040204" pitchFamily="34" charset="0"/>
                <a:ea typeface="Verdana" panose="020B0604030504040204" pitchFamily="34" charset="0"/>
                <a:cs typeface="Times New Roman" panose="02020603050405020304" pitchFamily="18" charset="0"/>
              </a:rPr>
              <a:t>2025. január 30.</a:t>
            </a:r>
          </a:p>
          <a:p>
            <a:endParaRPr lang="hu-HU"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44972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01775" y="-31750"/>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2. Követelmények</a:t>
            </a:r>
          </a:p>
        </p:txBody>
      </p:sp>
      <p:sp>
        <p:nvSpPr>
          <p:cNvPr id="8" name="Tartalom helye 1"/>
          <p:cNvSpPr txBox="1">
            <a:spLocks/>
          </p:cNvSpPr>
          <p:nvPr/>
        </p:nvSpPr>
        <p:spPr bwMode="auto">
          <a:xfrm>
            <a:off x="1501775" y="1277938"/>
            <a:ext cx="9150350"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fontAlgn="auto">
              <a:spcAft>
                <a:spcPts val="0"/>
              </a:spcAft>
              <a:buNone/>
              <a:defRPr/>
            </a:pPr>
            <a:endParaRPr lang="hu-HU" sz="28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artalom helye 1"/>
          <p:cNvSpPr txBox="1">
            <a:spLocks/>
          </p:cNvSpPr>
          <p:nvPr/>
        </p:nvSpPr>
        <p:spPr bwMode="auto">
          <a:xfrm>
            <a:off x="1828478" y="908720"/>
            <a:ext cx="8496945" cy="4840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fontAlgn="auto">
              <a:spcAft>
                <a:spcPts val="0"/>
              </a:spcAft>
              <a:buNone/>
              <a:defRPr/>
            </a:pPr>
            <a:r>
              <a:rPr lang="hu-HU" sz="2800" dirty="0">
                <a:latin typeface="Verdana" panose="020B0604030504040204" pitchFamily="34" charset="0"/>
                <a:ea typeface="Verdana" panose="020B0604030504040204" pitchFamily="34" charset="0"/>
                <a:cs typeface="Times New Roman" pitchFamily="18" charset="0"/>
              </a:rPr>
              <a:t>A közfeladatot ellátó szervek iratkezelésére vonatkozóan:</a:t>
            </a:r>
          </a:p>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a beérkezett és a szervnél keletkezett iratok levéltári célra is alkalmas módon történő rögzítése, megőrzése, nyilvántartása;</a:t>
            </a:r>
          </a:p>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az iratok áttekinthetőségének, visszakereshetőségének biztosítása;</a:t>
            </a:r>
          </a:p>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az iratok szakszerű és biztonságos védelme;</a:t>
            </a:r>
          </a:p>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a történeti értéket képviselő köziratok levéltárban való elhelyezése.</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10</a:t>
            </a:fld>
            <a:endParaRPr lang="hu-HU" altLang="hu-HU"/>
          </a:p>
        </p:txBody>
      </p:sp>
    </p:spTree>
    <p:extLst>
      <p:ext uri="{BB962C8B-B14F-4D97-AF65-F5344CB8AC3E}">
        <p14:creationId xmlns:p14="http://schemas.microsoft.com/office/powerpoint/2010/main" val="59262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2.1. Irányítás, felügyelet</a:t>
            </a:r>
          </a:p>
        </p:txBody>
      </p:sp>
      <p:sp>
        <p:nvSpPr>
          <p:cNvPr id="3" name="Téglalap 2"/>
          <p:cNvSpPr/>
          <p:nvPr/>
        </p:nvSpPr>
        <p:spPr>
          <a:xfrm>
            <a:off x="1775520" y="1484784"/>
            <a:ext cx="8208140" cy="4896544"/>
          </a:xfrm>
          <a:prstGeom prst="rect">
            <a:avLst/>
          </a:prstGeom>
        </p:spPr>
        <p:txBody>
          <a:bodyPr/>
          <a:lstStyle/>
          <a:p>
            <a:pPr lvl="0"/>
            <a:r>
              <a:rPr lang="hu-HU" sz="2400" dirty="0">
                <a:latin typeface="Verdana" panose="020B0604030504040204" pitchFamily="34" charset="0"/>
                <a:ea typeface="Verdana" panose="020B0604030504040204" pitchFamily="34" charset="0"/>
                <a:cs typeface="Times New Roman" pitchFamily="18" charset="0"/>
              </a:rPr>
              <a:t>Szakmai irányítás:</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Belügyminiszter.</a:t>
            </a:r>
          </a:p>
          <a:p>
            <a:pPr marL="342900" indent="-342900">
              <a:buFont typeface="Arial" panose="020B0604020202020204" pitchFamily="34" charset="0"/>
              <a:buChar char="•"/>
            </a:pPr>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Egyedi iratkezelési szabályzat kiadása:</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közfeladatot ellátó szerv, központi államigazgatási szerv, önkormányzati hivatal.</a:t>
            </a:r>
          </a:p>
          <a:p>
            <a:pPr marL="342900" indent="-342900">
              <a:buFont typeface="Arial" panose="020B0604020202020204" pitchFamily="34" charset="0"/>
              <a:buChar char="•"/>
            </a:pPr>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Egységes iratkezelési szabályzat kiadása:</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területi államigazgatási szervek, Magyar Honvédség, rendvédelmi szervek, bíróságok, ügyészségek, igazságügy.</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11</a:t>
            </a:fld>
            <a:endParaRPr lang="hu-HU" altLang="hu-HU"/>
          </a:p>
        </p:txBody>
      </p:sp>
    </p:spTree>
    <p:extLst>
      <p:ext uri="{BB962C8B-B14F-4D97-AF65-F5344CB8AC3E}">
        <p14:creationId xmlns:p14="http://schemas.microsoft.com/office/powerpoint/2010/main" val="3953208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2.1. Szabályozás, felelősség</a:t>
            </a:r>
          </a:p>
        </p:txBody>
      </p:sp>
      <p:sp>
        <p:nvSpPr>
          <p:cNvPr id="3" name="Téglalap 2"/>
          <p:cNvSpPr/>
          <p:nvPr/>
        </p:nvSpPr>
        <p:spPr>
          <a:xfrm>
            <a:off x="1919536" y="1484784"/>
            <a:ext cx="7920880" cy="4968552"/>
          </a:xfrm>
          <a:prstGeom prst="rect">
            <a:avLst/>
          </a:prstGeom>
        </p:spPr>
        <p:txBody>
          <a:bodyPr/>
          <a:lstStyle/>
          <a:p>
            <a:pPr lvl="0"/>
            <a:r>
              <a:rPr lang="hu-HU" sz="2400" dirty="0">
                <a:latin typeface="Verdana" panose="020B0604030504040204" pitchFamily="34" charset="0"/>
                <a:ea typeface="Verdana" panose="020B0604030504040204" pitchFamily="34" charset="0"/>
                <a:cs typeface="Times New Roman" pitchFamily="18" charset="0"/>
              </a:rPr>
              <a:t>Iratkezelési szabályzat:</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iratkezelés minden fázisára meghatározza az előírásokat.</a:t>
            </a:r>
          </a:p>
          <a:p>
            <a:pPr marL="342900" indent="-342900">
              <a:buFont typeface="Arial" panose="020B0604020202020204" pitchFamily="34" charset="0"/>
              <a:buChar char="•"/>
            </a:pPr>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Irattári terv:</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iratkezelési szabályzat kötelező melléklete,</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önkormányzati hivataloknak egységes irattári terv.</a:t>
            </a:r>
          </a:p>
          <a:p>
            <a:pPr marL="342900" indent="-342900">
              <a:buFont typeface="Arial" panose="020B0604020202020204" pitchFamily="34" charset="0"/>
              <a:buChar char="•"/>
            </a:pPr>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Szerv vezetője:</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felelős az iratkezelés működéséért,</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meghatározza az iratkezelés szervezeti rendjét (</a:t>
            </a:r>
            <a:r>
              <a:rPr lang="hu-HU" sz="2400" dirty="0" err="1">
                <a:latin typeface="Verdana" panose="020B0604030504040204" pitchFamily="34" charset="0"/>
                <a:ea typeface="Verdana" panose="020B0604030504040204" pitchFamily="34" charset="0"/>
                <a:cs typeface="Times New Roman" pitchFamily="18" charset="0"/>
              </a:rPr>
              <a:t>Szmsz</a:t>
            </a:r>
            <a:r>
              <a:rPr lang="hu-HU" sz="2400" dirty="0">
                <a:latin typeface="Verdana" panose="020B0604030504040204" pitchFamily="34" charset="0"/>
                <a:ea typeface="Verdana" panose="020B0604030504040204" pitchFamily="34" charset="0"/>
                <a:cs typeface="Times New Roman" pitchFamily="18" charset="0"/>
              </a:rPr>
              <a:t>).</a:t>
            </a:r>
          </a:p>
          <a:p>
            <a:pPr marL="342900" indent="-342900">
              <a:buFont typeface="Arial" panose="020B0604020202020204" pitchFamily="34" charset="0"/>
              <a:buChar char="•"/>
            </a:pPr>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Iratkezelés felügyeletét ellátó vezető.</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12</a:t>
            </a:fld>
            <a:endParaRPr lang="hu-HU" altLang="hu-HU"/>
          </a:p>
        </p:txBody>
      </p:sp>
    </p:spTree>
    <p:extLst>
      <p:ext uri="{BB962C8B-B14F-4D97-AF65-F5344CB8AC3E}">
        <p14:creationId xmlns:p14="http://schemas.microsoft.com/office/powerpoint/2010/main" val="3933378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2.2. Iratkezelési szempontok</a:t>
            </a:r>
          </a:p>
        </p:txBody>
      </p:sp>
      <p:graphicFrame>
        <p:nvGraphicFramePr>
          <p:cNvPr id="2" name="Diagram 1"/>
          <p:cNvGraphicFramePr/>
          <p:nvPr>
            <p:extLst>
              <p:ext uri="{D42A27DB-BD31-4B8C-83A1-F6EECF244321}">
                <p14:modId xmlns:p14="http://schemas.microsoft.com/office/powerpoint/2010/main" val="1953725890"/>
              </p:ext>
            </p:extLst>
          </p:nvPr>
        </p:nvGraphicFramePr>
        <p:xfrm>
          <a:off x="1524000" y="1124744"/>
          <a:ext cx="9114408" cy="5570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Jobbra nyíl 2"/>
          <p:cNvSpPr/>
          <p:nvPr/>
        </p:nvSpPr>
        <p:spPr>
          <a:xfrm>
            <a:off x="7178196" y="4348774"/>
            <a:ext cx="504825" cy="360363"/>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u-HU"/>
          </a:p>
        </p:txBody>
      </p:sp>
      <p:sp>
        <p:nvSpPr>
          <p:cNvPr id="8" name="Jobbra nyíl 7"/>
          <p:cNvSpPr/>
          <p:nvPr/>
        </p:nvSpPr>
        <p:spPr>
          <a:xfrm rot="10800000">
            <a:off x="4464843" y="4338455"/>
            <a:ext cx="503238" cy="360363"/>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u-HU"/>
          </a:p>
        </p:txBody>
      </p:sp>
      <p:sp>
        <p:nvSpPr>
          <p:cNvPr id="9" name="Jobbra nyíl 8"/>
          <p:cNvSpPr/>
          <p:nvPr/>
        </p:nvSpPr>
        <p:spPr>
          <a:xfrm rot="16200000">
            <a:off x="5590383" y="3297294"/>
            <a:ext cx="901700" cy="360363"/>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u-HU"/>
          </a:p>
        </p:txBody>
      </p:sp>
      <p:sp>
        <p:nvSpPr>
          <p:cNvPr id="10" name="Jobbra nyíl 9"/>
          <p:cNvSpPr/>
          <p:nvPr/>
        </p:nvSpPr>
        <p:spPr>
          <a:xfrm rot="19504759">
            <a:off x="6776084" y="3349868"/>
            <a:ext cx="1094285" cy="35877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u-HU"/>
          </a:p>
        </p:txBody>
      </p:sp>
      <p:sp>
        <p:nvSpPr>
          <p:cNvPr id="11" name="Jobbra nyíl 10"/>
          <p:cNvSpPr/>
          <p:nvPr/>
        </p:nvSpPr>
        <p:spPr>
          <a:xfrm rot="13246517">
            <a:off x="4203032" y="3348755"/>
            <a:ext cx="1096419" cy="360362"/>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u-HU"/>
          </a:p>
        </p:txBody>
      </p:sp>
      <p:sp>
        <p:nvSpPr>
          <p:cNvPr id="14" name="Jobbra nyíl 13"/>
          <p:cNvSpPr/>
          <p:nvPr/>
        </p:nvSpPr>
        <p:spPr>
          <a:xfrm rot="2095241" flipV="1">
            <a:off x="6532223" y="5294085"/>
            <a:ext cx="1094285" cy="35877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u-HU"/>
          </a:p>
        </p:txBody>
      </p:sp>
      <p:sp>
        <p:nvSpPr>
          <p:cNvPr id="15" name="Jobbra nyíl 14"/>
          <p:cNvSpPr/>
          <p:nvPr/>
        </p:nvSpPr>
        <p:spPr>
          <a:xfrm rot="8353483" flipV="1">
            <a:off x="4366898" y="5292972"/>
            <a:ext cx="1096419" cy="360362"/>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u-HU"/>
          </a:p>
        </p:txBody>
      </p:sp>
      <p:sp>
        <p:nvSpPr>
          <p:cNvPr id="4" name="Dia számának helye 3"/>
          <p:cNvSpPr>
            <a:spLocks noGrp="1"/>
          </p:cNvSpPr>
          <p:nvPr>
            <p:ph type="sldNum" sz="quarter" idx="4294967295"/>
          </p:nvPr>
        </p:nvSpPr>
        <p:spPr/>
        <p:txBody>
          <a:bodyPr/>
          <a:lstStyle/>
          <a:p>
            <a:fld id="{F6966728-586D-4A26-BAFE-1B039EA90D21}" type="slidenum">
              <a:rPr lang="hu-HU" altLang="hu-HU" smtClean="0"/>
              <a:pPr/>
              <a:t>13</a:t>
            </a:fld>
            <a:endParaRPr lang="hu-HU" altLang="hu-HU"/>
          </a:p>
        </p:txBody>
      </p:sp>
    </p:spTree>
    <p:extLst>
      <p:ext uri="{BB962C8B-B14F-4D97-AF65-F5344CB8AC3E}">
        <p14:creationId xmlns:p14="http://schemas.microsoft.com/office/powerpoint/2010/main" val="1498659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2579203" y="130797"/>
            <a:ext cx="6768752" cy="1309688"/>
          </a:xfrm>
        </p:spPr>
        <p:txBody>
          <a:bodyPr anchor="ctr">
            <a:noAutofit/>
          </a:bodyPr>
          <a:lstStyle/>
          <a:p>
            <a:pPr>
              <a:spcBef>
                <a:spcPts val="0"/>
              </a:spcBef>
              <a:buNone/>
              <a:defRPr/>
            </a:pPr>
            <a:r>
              <a:rPr lang="hu-HU" b="1" dirty="0">
                <a:solidFill>
                  <a:srgbClr val="C00000"/>
                </a:solidFill>
                <a:latin typeface="Verdana" panose="020B0604030504040204" pitchFamily="34" charset="0"/>
                <a:ea typeface="Verdana" panose="020B0604030504040204" pitchFamily="34" charset="0"/>
                <a:cs typeface="Times New Roman" pitchFamily="18" charset="0"/>
              </a:rPr>
              <a:t>2.2. Szervezeti egység megszűnése</a:t>
            </a:r>
          </a:p>
        </p:txBody>
      </p:sp>
      <p:sp>
        <p:nvSpPr>
          <p:cNvPr id="3" name="Téglalap 2"/>
          <p:cNvSpPr/>
          <p:nvPr/>
        </p:nvSpPr>
        <p:spPr>
          <a:xfrm>
            <a:off x="1931131" y="1412776"/>
            <a:ext cx="8064896" cy="4896544"/>
          </a:xfrm>
          <a:prstGeom prst="rect">
            <a:avLst/>
          </a:prstGeom>
        </p:spPr>
        <p:txBody>
          <a:bodyPr/>
          <a:lstStyle/>
          <a:p>
            <a:pPr lvl="0"/>
            <a:r>
              <a:rPr lang="hu-HU" sz="2400" dirty="0">
                <a:latin typeface="Verdana" panose="020B0604030504040204" pitchFamily="34" charset="0"/>
                <a:ea typeface="Verdana" panose="020B0604030504040204" pitchFamily="34" charset="0"/>
                <a:cs typeface="Times New Roman" pitchFamily="18" charset="0"/>
              </a:rPr>
              <a:t>Átadás-átvételi jegyzőkönyv:</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megszűnő szervezeti egység kezelésében lévő valamennyi irat,</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átadás a megszűnő szervezeti egység feladatkörét átvevő szervezeti egységnek.</a:t>
            </a:r>
          </a:p>
          <a:p>
            <a:pPr marL="342900" indent="-342900">
              <a:buFont typeface="Arial" panose="020B0604020202020204" pitchFamily="34" charset="0"/>
              <a:buChar char="•"/>
            </a:pPr>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Külön iktatókönyv:</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jelölni a végleges átadást,</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lezárni az iktatókönyvet,</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átvevő szerv iktatókönyvébe beiktatni.</a:t>
            </a:r>
          </a:p>
          <a:p>
            <a:pPr marL="342900" indent="-342900">
              <a:buFont typeface="Arial" panose="020B0604020202020204" pitchFamily="34" charset="0"/>
              <a:buChar char="•"/>
            </a:pPr>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Közös iktatókönyv:</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átvevő szervezeti egységet felelősként rögzíteni.</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14</a:t>
            </a:fld>
            <a:endParaRPr lang="hu-HU" altLang="hu-HU"/>
          </a:p>
        </p:txBody>
      </p:sp>
    </p:spTree>
    <p:extLst>
      <p:ext uri="{BB962C8B-B14F-4D97-AF65-F5344CB8AC3E}">
        <p14:creationId xmlns:p14="http://schemas.microsoft.com/office/powerpoint/2010/main" val="1007582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2.2. Iratkezelés szervezete</a:t>
            </a:r>
          </a:p>
        </p:txBody>
      </p:sp>
      <p:sp>
        <p:nvSpPr>
          <p:cNvPr id="3" name="Téglalap 2"/>
          <p:cNvSpPr/>
          <p:nvPr/>
        </p:nvSpPr>
        <p:spPr>
          <a:xfrm>
            <a:off x="2135560" y="1556792"/>
            <a:ext cx="8316416" cy="4896544"/>
          </a:xfrm>
          <a:prstGeom prst="rect">
            <a:avLst/>
          </a:prstGeom>
        </p:spPr>
        <p:txBody>
          <a:bodyPr/>
          <a:lstStyle/>
          <a:p>
            <a:pPr lvl="0"/>
            <a:r>
              <a:rPr lang="hu-HU" sz="2400" dirty="0">
                <a:latin typeface="Verdana" panose="020B0604030504040204" pitchFamily="34" charset="0"/>
                <a:ea typeface="Verdana" panose="020B0604030504040204" pitchFamily="34" charset="0"/>
                <a:cs typeface="Times New Roman" pitchFamily="18" charset="0"/>
              </a:rPr>
              <a:t>Központi (centralizált):</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központi iktató,</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kisebb szervnél egyszemélyes iktatás.</a:t>
            </a:r>
          </a:p>
          <a:p>
            <a:pPr marL="342900" indent="-342900">
              <a:buFont typeface="Arial" panose="020B0604020202020204" pitchFamily="34" charset="0"/>
              <a:buChar char="•"/>
            </a:pPr>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Osztott (decentralizált): </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iratkezelés szervezeti egységenként.</a:t>
            </a:r>
          </a:p>
          <a:p>
            <a:pPr marL="342900" indent="-342900">
              <a:buFont typeface="Arial" panose="020B0604020202020204" pitchFamily="34" charset="0"/>
              <a:buChar char="•"/>
            </a:pPr>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Vegyes:</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a kettő kombinációja,</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központi iktató mellett,</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egyes szervezeti egységek iktatása külön.</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15</a:t>
            </a:fld>
            <a:endParaRPr lang="hu-HU" altLang="hu-HU"/>
          </a:p>
        </p:txBody>
      </p:sp>
    </p:spTree>
    <p:extLst>
      <p:ext uri="{BB962C8B-B14F-4D97-AF65-F5344CB8AC3E}">
        <p14:creationId xmlns:p14="http://schemas.microsoft.com/office/powerpoint/2010/main" val="415828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919536" y="53752"/>
            <a:ext cx="8229600" cy="1143000"/>
          </a:xfrm>
        </p:spPr>
        <p:txBody>
          <a:bodyPr/>
          <a:lstStyle/>
          <a:p>
            <a:r>
              <a:rPr lang="hu-HU" sz="3600" dirty="0">
                <a:solidFill>
                  <a:srgbClr val="C00000"/>
                </a:solidFill>
                <a:latin typeface="Verdana" panose="020B0604030504040204" pitchFamily="34" charset="0"/>
                <a:ea typeface="Verdana" panose="020B0604030504040204" pitchFamily="34" charset="0"/>
                <a:cs typeface="Times New Roman" panose="02020603050405020304" pitchFamily="18" charset="0"/>
              </a:rPr>
              <a:t>Ellenőrző kérdések</a:t>
            </a:r>
          </a:p>
        </p:txBody>
      </p:sp>
      <p:sp>
        <p:nvSpPr>
          <p:cNvPr id="3" name="Tartalom helye 2"/>
          <p:cNvSpPr>
            <a:spLocks noGrp="1"/>
          </p:cNvSpPr>
          <p:nvPr>
            <p:ph idx="1"/>
          </p:nvPr>
        </p:nvSpPr>
        <p:spPr>
          <a:xfrm>
            <a:off x="1981200" y="1600200"/>
            <a:ext cx="8229600" cy="4853136"/>
          </a:xfrm>
        </p:spPr>
        <p:txBody>
          <a:bodyPr>
            <a:normAutofit/>
          </a:bodyPr>
          <a:lstStyle/>
          <a:p>
            <a:r>
              <a:rPr lang="hu-HU" sz="2400" dirty="0">
                <a:latin typeface="Verdana" panose="020B0604030504040204" pitchFamily="34" charset="0"/>
                <a:ea typeface="Verdana" panose="020B0604030504040204" pitchFamily="34" charset="0"/>
                <a:cs typeface="Times New Roman" panose="02020603050405020304" pitchFamily="18" charset="0"/>
              </a:rPr>
              <a:t>Ki látja el az iratkezelés szakmai irányítását?</a:t>
            </a:r>
          </a:p>
          <a:p>
            <a:endParaRPr lang="hu-HU" sz="24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Mit tartalmaz az iratkezelési szabályzat és mi a kötelező melléklete?</a:t>
            </a:r>
          </a:p>
          <a:p>
            <a:endParaRPr lang="hu-HU" sz="24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A közfeladatot ellátó szerv szervezeti egységének megszűnése esetén, mit kell tenni a  megszűnő szervezeti egység kezelésében lévő ügyek irataival?</a:t>
            </a:r>
          </a:p>
          <a:p>
            <a:endParaRPr lang="hu-HU" sz="24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Milyen iratkezelési szervezeti típusokat ismer?</a:t>
            </a:r>
          </a:p>
          <a:p>
            <a:pPr marL="0" indent="0">
              <a:buNone/>
            </a:pPr>
            <a:endParaRPr lang="hu-HU" sz="2400" dirty="0">
              <a:latin typeface="Verdana" panose="020B0604030504040204" pitchFamily="34" charset="0"/>
              <a:ea typeface="Verdana" panose="020B0604030504040204" pitchFamily="34" charset="0"/>
            </a:endParaRPr>
          </a:p>
          <a:p>
            <a:pPr marL="0" indent="0">
              <a:buNone/>
            </a:pPr>
            <a:endParaRPr lang="hu-HU" sz="2200" dirty="0">
              <a:latin typeface="Verdana" panose="020B0604030504040204" pitchFamily="34" charset="0"/>
              <a:ea typeface="Verdana" panose="020B0604030504040204" pitchFamily="34" charset="0"/>
              <a:cs typeface="Times New Roman" panose="02020603050405020304" pitchFamily="18" charset="0"/>
            </a:endParaRPr>
          </a:p>
        </p:txBody>
      </p:sp>
      <p:sp>
        <p:nvSpPr>
          <p:cNvPr id="4" name="Dia számának helye 3"/>
          <p:cNvSpPr>
            <a:spLocks noGrp="1"/>
          </p:cNvSpPr>
          <p:nvPr>
            <p:ph type="sldNum" sz="quarter" idx="4294967295"/>
          </p:nvPr>
        </p:nvSpPr>
        <p:spPr/>
        <p:txBody>
          <a:bodyPr/>
          <a:lstStyle/>
          <a:p>
            <a:fld id="{36AAF255-E8D9-4CF1-B0F9-4A80AD5C508F}" type="slidenum">
              <a:rPr lang="hu-HU" altLang="hu-HU" smtClean="0"/>
              <a:t>16</a:t>
            </a:fld>
            <a:endParaRPr lang="hu-HU" altLang="hu-HU" dirty="0"/>
          </a:p>
        </p:txBody>
      </p:sp>
    </p:spTree>
    <p:extLst>
      <p:ext uri="{BB962C8B-B14F-4D97-AF65-F5344CB8AC3E}">
        <p14:creationId xmlns:p14="http://schemas.microsoft.com/office/powerpoint/2010/main" val="1361763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340768"/>
            <a:ext cx="9144000" cy="5589240"/>
          </a:xfrm>
        </p:spPr>
        <p:txBody>
          <a:bodyPr/>
          <a:lstStyle/>
          <a:p>
            <a:r>
              <a:rPr lang="hu-HU" altLang="hu-HU" sz="4000" dirty="0">
                <a:solidFill>
                  <a:srgbClr val="C00000"/>
                </a:solidFill>
                <a:effectLst>
                  <a:outerShdw blurRad="38100" dist="38100" dir="2700000" algn="tl">
                    <a:srgbClr val="000000">
                      <a:alpha val="43137"/>
                    </a:srgbClr>
                  </a:outerShdw>
                </a:effectLst>
                <a:cs typeface="Times New Roman" pitchFamily="18" charset="0"/>
              </a:rPr>
              <a:t>3.</a:t>
            </a:r>
            <a:br>
              <a:rPr lang="hu-HU" altLang="hu-HU" sz="4000" dirty="0">
                <a:solidFill>
                  <a:srgbClr val="C00000"/>
                </a:solidFill>
                <a:effectLst>
                  <a:outerShdw blurRad="38100" dist="38100" dir="2700000" algn="tl">
                    <a:srgbClr val="000000">
                      <a:alpha val="43137"/>
                    </a:srgbClr>
                  </a:outerShdw>
                </a:effectLst>
                <a:cs typeface="Times New Roman" pitchFamily="18" charset="0"/>
              </a:rPr>
            </a:br>
            <a:r>
              <a:rPr lang="hu-HU" altLang="hu-HU" sz="4000" dirty="0">
                <a:solidFill>
                  <a:srgbClr val="C00000"/>
                </a:solidFill>
                <a:cs typeface="Times New Roman" pitchFamily="18" charset="0"/>
              </a:rPr>
              <a:t>Az ügyiratkezelés folyamata</a:t>
            </a:r>
            <a:br>
              <a:rPr lang="hu-HU" altLang="hu-HU" sz="4000" dirty="0">
                <a:solidFill>
                  <a:srgbClr val="C00000"/>
                </a:solidFill>
                <a:cs typeface="Times New Roman" pitchFamily="18" charset="0"/>
              </a:rPr>
            </a:br>
            <a:br>
              <a:rPr lang="en-GB" sz="4200" dirty="0"/>
            </a:br>
            <a:endParaRPr lang="en-GB" sz="4200" dirty="0"/>
          </a:p>
        </p:txBody>
      </p:sp>
    </p:spTree>
    <p:extLst>
      <p:ext uri="{BB962C8B-B14F-4D97-AF65-F5344CB8AC3E}">
        <p14:creationId xmlns:p14="http://schemas.microsoft.com/office/powerpoint/2010/main" val="3269458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 Iratkezelés folyamata</a:t>
            </a:r>
          </a:p>
        </p:txBody>
      </p:sp>
      <p:sp>
        <p:nvSpPr>
          <p:cNvPr id="3" name="Téglalap 2"/>
          <p:cNvSpPr/>
          <p:nvPr/>
        </p:nvSpPr>
        <p:spPr>
          <a:xfrm>
            <a:off x="1932618" y="1308100"/>
            <a:ext cx="8064896" cy="4968552"/>
          </a:xfrm>
          <a:prstGeom prst="rect">
            <a:avLst/>
          </a:prstGeom>
        </p:spPr>
        <p:txBody>
          <a:bodyPr/>
          <a:lstStyle/>
          <a:p>
            <a:pPr lvl="0"/>
            <a:r>
              <a:rPr lang="hu-HU" sz="2400" dirty="0">
                <a:latin typeface="Verdana" panose="020B0604030504040204" pitchFamily="34" charset="0"/>
                <a:ea typeface="Verdana" panose="020B0604030504040204" pitchFamily="34" charset="0"/>
                <a:cs typeface="Times New Roman" pitchFamily="18" charset="0"/>
              </a:rPr>
              <a:t>Iratkezelés az ügyintézés előtt</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a nyilvántartásba vétel szakasza a küldemények érkezésétől addig a folyamatlépésig tart, amikor az adott irat az ügyintézőhöz kerül intézésre.</a:t>
            </a:r>
          </a:p>
          <a:p>
            <a:pPr lvl="0"/>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Iratkezelés az ügyintézés alatt </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az ügyintézés szakaszában is számos ügyirat-kezelési teendőt kell ellátni (pl.: határidő-nyilvántartás, sokszorosítás, iratok továbbítása).</a:t>
            </a:r>
          </a:p>
          <a:p>
            <a:pPr lvl="0"/>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Iratkezelés az ügyintézés lezárása után</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az iratok biztonságos megőrzése.</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18</a:t>
            </a:fld>
            <a:endParaRPr lang="hu-HU" altLang="hu-HU"/>
          </a:p>
        </p:txBody>
      </p:sp>
    </p:spTree>
    <p:extLst>
      <p:ext uri="{BB962C8B-B14F-4D97-AF65-F5344CB8AC3E}">
        <p14:creationId xmlns:p14="http://schemas.microsoft.com/office/powerpoint/2010/main" val="1982494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524000" y="1"/>
            <a:ext cx="9132168" cy="6858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Tartalom helye 2"/>
          <p:cNvSpPr>
            <a:spLocks noGrp="1"/>
          </p:cNvSpPr>
          <p:nvPr>
            <p:ph idx="1"/>
          </p:nvPr>
        </p:nvSpPr>
        <p:spPr>
          <a:xfrm>
            <a:off x="1524000" y="0"/>
            <a:ext cx="9138084" cy="1340768"/>
          </a:xfrm>
          <a:noFill/>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 Iratkezelés folyamata</a:t>
            </a:r>
          </a:p>
        </p:txBody>
      </p:sp>
      <p:pic>
        <p:nvPicPr>
          <p:cNvPr id="1946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9281" y="1340769"/>
            <a:ext cx="8126257" cy="5387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ia számának helye 2"/>
          <p:cNvSpPr>
            <a:spLocks noGrp="1"/>
          </p:cNvSpPr>
          <p:nvPr>
            <p:ph type="sldNum" sz="quarter" idx="4294967295"/>
          </p:nvPr>
        </p:nvSpPr>
        <p:spPr>
          <a:xfrm>
            <a:off x="8448346" y="6138793"/>
            <a:ext cx="1896127" cy="453246"/>
          </a:xfrm>
        </p:spPr>
        <p:txBody>
          <a:bodyPr/>
          <a:lstStyle/>
          <a:p>
            <a:fld id="{F6966728-586D-4A26-BAFE-1B039EA90D21}" type="slidenum">
              <a:rPr lang="hu-HU" altLang="hu-HU" smtClean="0"/>
              <a:pPr/>
              <a:t>19</a:t>
            </a:fld>
            <a:endParaRPr lang="hu-HU" altLang="hu-HU"/>
          </a:p>
        </p:txBody>
      </p:sp>
    </p:spTree>
    <p:extLst>
      <p:ext uri="{BB962C8B-B14F-4D97-AF65-F5344CB8AC3E}">
        <p14:creationId xmlns:p14="http://schemas.microsoft.com/office/powerpoint/2010/main" val="3223798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a:spLocks noGrp="1"/>
          </p:cNvSpPr>
          <p:nvPr>
            <p:ph type="title"/>
          </p:nvPr>
        </p:nvSpPr>
        <p:spPr>
          <a:xfrm>
            <a:off x="2206027" y="210879"/>
            <a:ext cx="8229600" cy="1143000"/>
          </a:xfrm>
        </p:spPr>
        <p:txBody>
          <a:bodyPr/>
          <a:lstStyle/>
          <a:p>
            <a:pPr marL="484632">
              <a:spcBef>
                <a:spcPts val="0"/>
              </a:spcBef>
              <a:defRPr/>
            </a:pPr>
            <a:r>
              <a:rPr lang="hu-HU" sz="3600" dirty="0">
                <a:solidFill>
                  <a:srgbClr val="C00000"/>
                </a:solidFill>
                <a:latin typeface="Verdana" panose="020B0604030504040204" pitchFamily="34" charset="0"/>
                <a:ea typeface="Verdana" panose="020B0604030504040204" pitchFamily="34" charset="0"/>
                <a:cs typeface="Times New Roman" panose="02020603050405020304" pitchFamily="18" charset="0"/>
              </a:rPr>
              <a:t>Az előadás tartalmi felépítése</a:t>
            </a:r>
          </a:p>
        </p:txBody>
      </p:sp>
      <p:sp>
        <p:nvSpPr>
          <p:cNvPr id="3076" name="Tartalom helye 2"/>
          <p:cNvSpPr>
            <a:spLocks noGrp="1"/>
          </p:cNvSpPr>
          <p:nvPr>
            <p:ph idx="1"/>
          </p:nvPr>
        </p:nvSpPr>
        <p:spPr/>
        <p:txBody>
          <a:bodyPr anchor="ctr"/>
          <a:lstStyle/>
          <a:p>
            <a:pPr marL="514350" indent="-514350" algn="just">
              <a:spcBef>
                <a:spcPct val="0"/>
              </a:spcBef>
              <a:buFont typeface="Wingdings 2" pitchFamily="18" charset="2"/>
              <a:buAutoNum type="arabicPeriod"/>
              <a:defRPr/>
            </a:pPr>
            <a:r>
              <a:rPr lang="hu-HU" altLang="hu-HU" dirty="0">
                <a:latin typeface="Verdana" panose="020B0604030504040204" pitchFamily="34" charset="0"/>
                <a:ea typeface="Verdana" panose="020B0604030504040204" pitchFamily="34" charset="0"/>
                <a:cs typeface="Times New Roman" panose="02020603050405020304" pitchFamily="18" charset="0"/>
              </a:rPr>
              <a:t>Az ügyviteli munka helye és szerepe a szervezetben</a:t>
            </a:r>
          </a:p>
          <a:p>
            <a:pPr marL="0" indent="0" algn="just">
              <a:spcBef>
                <a:spcPct val="0"/>
              </a:spcBef>
              <a:buNone/>
              <a:defRPr/>
            </a:pPr>
            <a:endParaRPr lang="hu-HU" altLang="hu-HU" sz="1200" dirty="0">
              <a:latin typeface="Verdana" panose="020B0604030504040204" pitchFamily="34" charset="0"/>
              <a:ea typeface="Verdana" panose="020B0604030504040204" pitchFamily="34" charset="0"/>
              <a:cs typeface="Times New Roman" panose="02020603050405020304" pitchFamily="18" charset="0"/>
            </a:endParaRPr>
          </a:p>
          <a:p>
            <a:pPr marL="0" indent="0" algn="just">
              <a:spcBef>
                <a:spcPct val="0"/>
              </a:spcBef>
              <a:buNone/>
              <a:defRPr/>
            </a:pPr>
            <a:r>
              <a:rPr lang="hu-HU" altLang="hu-HU" dirty="0">
                <a:latin typeface="Verdana" panose="020B0604030504040204" pitchFamily="34" charset="0"/>
                <a:ea typeface="Verdana" panose="020B0604030504040204" pitchFamily="34" charset="0"/>
                <a:cs typeface="Times New Roman" panose="02020603050405020304" pitchFamily="18" charset="0"/>
              </a:rPr>
              <a:t>2. Az ügyiratkezelés szabályozása</a:t>
            </a:r>
          </a:p>
          <a:p>
            <a:pPr eaLnBrk="1" hangingPunct="1">
              <a:spcBef>
                <a:spcPct val="0"/>
              </a:spcBef>
              <a:buFont typeface="Wingdings 2" pitchFamily="18" charset="2"/>
              <a:buNone/>
              <a:defRPr/>
            </a:pPr>
            <a:endParaRPr lang="hu-HU" altLang="hu-HU" sz="1200" dirty="0">
              <a:latin typeface="Verdana" panose="020B0604030504040204" pitchFamily="34" charset="0"/>
              <a:ea typeface="Verdana" panose="020B0604030504040204" pitchFamily="34" charset="0"/>
              <a:cs typeface="Times New Roman" panose="02020603050405020304" pitchFamily="18" charset="0"/>
            </a:endParaRPr>
          </a:p>
          <a:p>
            <a:pPr marL="514350" indent="-514350">
              <a:spcBef>
                <a:spcPct val="0"/>
              </a:spcBef>
              <a:buFont typeface="Wingdings 2" pitchFamily="18" charset="2"/>
              <a:buAutoNum type="arabicPeriod" startAt="3"/>
              <a:defRPr/>
            </a:pPr>
            <a:r>
              <a:rPr lang="hu-HU" altLang="hu-HU" dirty="0">
                <a:latin typeface="Verdana" panose="020B0604030504040204" pitchFamily="34" charset="0"/>
                <a:ea typeface="Verdana" panose="020B0604030504040204" pitchFamily="34" charset="0"/>
                <a:cs typeface="Times New Roman" panose="02020603050405020304" pitchFamily="18" charset="0"/>
              </a:rPr>
              <a:t>Az ügyiratkezelés folyamata</a:t>
            </a:r>
          </a:p>
          <a:p>
            <a:pPr marL="514350" indent="-514350">
              <a:spcBef>
                <a:spcPct val="0"/>
              </a:spcBef>
              <a:buFont typeface="Wingdings 2" pitchFamily="18" charset="2"/>
              <a:buAutoNum type="arabicPeriod" startAt="3"/>
              <a:defRPr/>
            </a:pPr>
            <a:endParaRPr lang="hu-HU" altLang="hu-HU" sz="1200" dirty="0">
              <a:latin typeface="Verdana" panose="020B0604030504040204" pitchFamily="34" charset="0"/>
              <a:ea typeface="Verdana" panose="020B0604030504040204" pitchFamily="34" charset="0"/>
              <a:cs typeface="Times New Roman" panose="02020603050405020304" pitchFamily="18" charset="0"/>
            </a:endParaRPr>
          </a:p>
          <a:p>
            <a:pPr marL="514350" indent="-514350">
              <a:spcBef>
                <a:spcPct val="0"/>
              </a:spcBef>
              <a:buFont typeface="Wingdings 2" pitchFamily="18" charset="2"/>
              <a:buAutoNum type="arabicPeriod" startAt="3"/>
              <a:defRPr/>
            </a:pPr>
            <a:r>
              <a:rPr lang="hu-HU" altLang="hu-HU" dirty="0">
                <a:latin typeface="Verdana" panose="020B0604030504040204" pitchFamily="34" charset="0"/>
                <a:ea typeface="Verdana" panose="020B0604030504040204" pitchFamily="34" charset="0"/>
                <a:cs typeface="Times New Roman" panose="02020603050405020304" pitchFamily="18" charset="0"/>
              </a:rPr>
              <a:t>Az iratok védelme</a:t>
            </a:r>
          </a:p>
          <a:p>
            <a:pPr marL="514350" indent="-514350">
              <a:spcBef>
                <a:spcPct val="0"/>
              </a:spcBef>
              <a:buFont typeface="Wingdings 2" pitchFamily="18" charset="2"/>
              <a:buAutoNum type="arabicPeriod" startAt="3"/>
              <a:defRPr/>
            </a:pPr>
            <a:endParaRPr lang="hu-HU" altLang="hu-HU" sz="1200" dirty="0">
              <a:latin typeface="Verdana" panose="020B0604030504040204" pitchFamily="34" charset="0"/>
              <a:ea typeface="Verdana" panose="020B0604030504040204" pitchFamily="34" charset="0"/>
              <a:cs typeface="Times New Roman" panose="02020603050405020304" pitchFamily="18" charset="0"/>
            </a:endParaRPr>
          </a:p>
          <a:p>
            <a:pPr marL="514350" indent="-514350">
              <a:spcBef>
                <a:spcPct val="0"/>
              </a:spcBef>
              <a:buFont typeface="Wingdings 2" pitchFamily="18" charset="2"/>
              <a:buAutoNum type="arabicPeriod" startAt="3"/>
              <a:defRPr/>
            </a:pPr>
            <a:r>
              <a:rPr lang="hu-HU" altLang="hu-HU" dirty="0">
                <a:latin typeface="Verdana" panose="020B0604030504040204" pitchFamily="34" charset="0"/>
                <a:ea typeface="Verdana" panose="020B0604030504040204" pitchFamily="34" charset="0"/>
                <a:cs typeface="Times New Roman" panose="02020603050405020304" pitchFamily="18" charset="0"/>
              </a:rPr>
              <a:t>Az iratkezelés ellenőrzése</a:t>
            </a:r>
          </a:p>
          <a:p>
            <a:pPr marL="514350" indent="-514350">
              <a:spcBef>
                <a:spcPct val="0"/>
              </a:spcBef>
              <a:buFont typeface="Wingdings 2" pitchFamily="18" charset="2"/>
              <a:buAutoNum type="arabicPeriod" startAt="3"/>
              <a:defRPr/>
            </a:pPr>
            <a:endParaRPr lang="hu-HU" altLang="hu-HU" sz="1200" dirty="0">
              <a:latin typeface="Verdana" panose="020B0604030504040204" pitchFamily="34" charset="0"/>
              <a:ea typeface="Verdana" panose="020B0604030504040204" pitchFamily="34" charset="0"/>
              <a:cs typeface="Times New Roman" panose="02020603050405020304" pitchFamily="18" charset="0"/>
            </a:endParaRPr>
          </a:p>
          <a:p>
            <a:pPr marL="514350" indent="-514350">
              <a:spcBef>
                <a:spcPct val="0"/>
              </a:spcBef>
              <a:buFont typeface="Wingdings 2" pitchFamily="18" charset="2"/>
              <a:buAutoNum type="arabicPeriod" startAt="3"/>
              <a:defRPr/>
            </a:pPr>
            <a:r>
              <a:rPr lang="hu-HU" altLang="hu-HU" dirty="0">
                <a:latin typeface="Verdana" panose="020B0604030504040204" pitchFamily="34" charset="0"/>
                <a:ea typeface="Verdana" panose="020B0604030504040204" pitchFamily="34" charset="0"/>
                <a:cs typeface="Times New Roman" panose="02020603050405020304" pitchFamily="18" charset="0"/>
              </a:rPr>
              <a:t>Az elektronikus iratkezelés speciális szabályai</a:t>
            </a:r>
          </a:p>
        </p:txBody>
      </p:sp>
      <p:sp>
        <p:nvSpPr>
          <p:cNvPr id="2" name="Dia számának helye 1"/>
          <p:cNvSpPr>
            <a:spLocks noGrp="1"/>
          </p:cNvSpPr>
          <p:nvPr>
            <p:ph type="sldNum" sz="quarter" idx="4294967295"/>
          </p:nvPr>
        </p:nvSpPr>
        <p:spPr/>
        <p:txBody>
          <a:bodyPr/>
          <a:lstStyle/>
          <a:p>
            <a:pPr>
              <a:defRPr/>
            </a:pPr>
            <a:fld id="{9BE7FB7B-4DE6-4AE0-BDB6-CAED163AAF78}" type="slidenum">
              <a:rPr lang="hu-HU" smtClean="0"/>
              <a:t>2</a:t>
            </a:fld>
            <a:endParaRPr lang="hu-HU" dirty="0"/>
          </a:p>
        </p:txBody>
      </p:sp>
    </p:spTree>
    <p:extLst>
      <p:ext uri="{BB962C8B-B14F-4D97-AF65-F5344CB8AC3E}">
        <p14:creationId xmlns:p14="http://schemas.microsoft.com/office/powerpoint/2010/main" val="3396882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 Küldemények átvétele</a:t>
            </a:r>
          </a:p>
        </p:txBody>
      </p:sp>
      <p:sp>
        <p:nvSpPr>
          <p:cNvPr id="20484" name="Tartalom helye 5"/>
          <p:cNvSpPr txBox="1">
            <a:spLocks/>
          </p:cNvSpPr>
          <p:nvPr/>
        </p:nvSpPr>
        <p:spPr bwMode="auto">
          <a:xfrm>
            <a:off x="1703512" y="1350808"/>
            <a:ext cx="8748464"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a:buNone/>
            </a:pPr>
            <a:r>
              <a:rPr lang="hu-HU" altLang="hu-HU" sz="2400" dirty="0">
                <a:latin typeface="Verdana" panose="020B0604030504040204" pitchFamily="34" charset="0"/>
                <a:ea typeface="Verdana" panose="020B0604030504040204" pitchFamily="34" charset="0"/>
                <a:cs typeface="Times New Roman" pitchFamily="18" charset="0"/>
              </a:rPr>
              <a:t>Átvételre jogosultak köre</a:t>
            </a:r>
          </a:p>
          <a:p>
            <a:pPr marL="0" indent="0">
              <a:buNone/>
            </a:pPr>
            <a:r>
              <a:rPr lang="hu-HU" altLang="hu-HU" sz="2400" dirty="0">
                <a:latin typeface="Verdana" panose="020B0604030504040204" pitchFamily="34" charset="0"/>
                <a:ea typeface="Verdana" panose="020B0604030504040204" pitchFamily="34" charset="0"/>
                <a:cs typeface="Times New Roman" pitchFamily="18" charset="0"/>
              </a:rPr>
              <a:t>Ellenőrzés (jogosultság, azonosítószám, sértetlenség)</a:t>
            </a:r>
          </a:p>
        </p:txBody>
      </p:sp>
      <p:sp>
        <p:nvSpPr>
          <p:cNvPr id="20485" name="Tartalom helye 5"/>
          <p:cNvSpPr txBox="1">
            <a:spLocks/>
          </p:cNvSpPr>
          <p:nvPr/>
        </p:nvSpPr>
        <p:spPr bwMode="auto">
          <a:xfrm>
            <a:off x="1919537" y="5373689"/>
            <a:ext cx="7560840"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a:buNone/>
            </a:pPr>
            <a:r>
              <a:rPr lang="hu-HU" altLang="hu-HU" sz="2400" dirty="0">
                <a:latin typeface="Verdana" panose="020B0604030504040204" pitchFamily="34" charset="0"/>
                <a:ea typeface="Verdana" panose="020B0604030504040204" pitchFamily="34" charset="0"/>
                <a:cs typeface="Times New Roman" pitchFamily="18" charset="0"/>
              </a:rPr>
              <a:t>Papír alapú küldemények átvétele</a:t>
            </a:r>
          </a:p>
          <a:p>
            <a:pPr marL="0" indent="0">
              <a:buNone/>
            </a:pPr>
            <a:r>
              <a:rPr lang="hu-HU" altLang="hu-HU" sz="2400" dirty="0">
                <a:latin typeface="Verdana" panose="020B0604030504040204" pitchFamily="34" charset="0"/>
                <a:ea typeface="Verdana" panose="020B0604030504040204" pitchFamily="34" charset="0"/>
                <a:cs typeface="Times New Roman" pitchFamily="18" charset="0"/>
              </a:rPr>
              <a:t>Elektronikus iratok átvétele</a:t>
            </a:r>
          </a:p>
        </p:txBody>
      </p:sp>
      <p:graphicFrame>
        <p:nvGraphicFramePr>
          <p:cNvPr id="11" name="Diagram 10"/>
          <p:cNvGraphicFramePr/>
          <p:nvPr>
            <p:extLst>
              <p:ext uri="{D42A27DB-BD31-4B8C-83A1-F6EECF244321}">
                <p14:modId xmlns:p14="http://schemas.microsoft.com/office/powerpoint/2010/main" val="2717437752"/>
              </p:ext>
            </p:extLst>
          </p:nvPr>
        </p:nvGraphicFramePr>
        <p:xfrm>
          <a:off x="1919536" y="2852937"/>
          <a:ext cx="8352928" cy="21936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a számának helye 1"/>
          <p:cNvSpPr>
            <a:spLocks noGrp="1"/>
          </p:cNvSpPr>
          <p:nvPr>
            <p:ph type="sldNum" sz="quarter" idx="4294967295"/>
          </p:nvPr>
        </p:nvSpPr>
        <p:spPr/>
        <p:txBody>
          <a:bodyPr/>
          <a:lstStyle/>
          <a:p>
            <a:fld id="{F6966728-586D-4A26-BAFE-1B039EA90D21}" type="slidenum">
              <a:rPr lang="hu-HU" altLang="hu-HU" smtClean="0">
                <a:latin typeface="Verdana" panose="020B0604030504040204" pitchFamily="34" charset="0"/>
                <a:ea typeface="Verdana" panose="020B0604030504040204" pitchFamily="34" charset="0"/>
              </a:rPr>
              <a:pPr/>
              <a:t>20</a:t>
            </a:fld>
            <a:endParaRPr lang="hu-HU" altLang="hu-HU">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79734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631504" y="291730"/>
            <a:ext cx="8243888" cy="1193055"/>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3.2. A KÉR-</a:t>
            </a:r>
            <a:r>
              <a:rPr lang="hu-HU" sz="3600" b="1" dirty="0" err="1">
                <a:solidFill>
                  <a:srgbClr val="C00000"/>
                </a:solidFill>
                <a:latin typeface="Verdana" panose="020B0604030504040204" pitchFamily="34" charset="0"/>
                <a:ea typeface="Verdana" panose="020B0604030504040204" pitchFamily="34" charset="0"/>
                <a:cs typeface="Times New Roman" pitchFamily="18" charset="0"/>
              </a:rPr>
              <a:t>hez</a:t>
            </a:r>
            <a:r>
              <a:rPr lang="hu-HU" sz="3600" b="1" dirty="0">
                <a:solidFill>
                  <a:srgbClr val="C00000"/>
                </a:solidFill>
                <a:latin typeface="Verdana" panose="020B0604030504040204" pitchFamily="34" charset="0"/>
                <a:ea typeface="Verdana" panose="020B0604030504040204" pitchFamily="34" charset="0"/>
                <a:cs typeface="Times New Roman" pitchFamily="18" charset="0"/>
              </a:rPr>
              <a:t> érkezett </a:t>
            </a:r>
          </a:p>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iratok átvétele</a:t>
            </a:r>
          </a:p>
        </p:txBody>
      </p:sp>
      <p:sp>
        <p:nvSpPr>
          <p:cNvPr id="3" name="Téglalap 2"/>
          <p:cNvSpPr/>
          <p:nvPr/>
        </p:nvSpPr>
        <p:spPr>
          <a:xfrm>
            <a:off x="1631504" y="1484785"/>
            <a:ext cx="8820472" cy="4824537"/>
          </a:xfrm>
          <a:prstGeom prst="rect">
            <a:avLst/>
          </a:prstGeom>
        </p:spPr>
        <p:txBody>
          <a:bodyPr/>
          <a:lstStyle/>
          <a:p>
            <a:pPr lvl="0"/>
            <a:r>
              <a:rPr lang="hu-HU" sz="2400" dirty="0">
                <a:latin typeface="Verdana" panose="020B0604030504040204" pitchFamily="34" charset="0"/>
                <a:ea typeface="Verdana" panose="020B0604030504040204" pitchFamily="34" charset="0"/>
                <a:cs typeface="Times New Roman" pitchFamily="18" charset="0"/>
              </a:rPr>
              <a:t>Nem bekapcsolt szerv a címzett, vagy a címzett nem megállapítható:</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dokumentáltan, felbontás nélkül a postának visszaadni.</a:t>
            </a:r>
          </a:p>
          <a:p>
            <a:pPr lvl="0"/>
            <a:endParaRPr lang="hu-HU" sz="2400" dirty="0">
              <a:latin typeface="Verdana" panose="020B0604030504040204" pitchFamily="34" charset="0"/>
              <a:ea typeface="Verdana" panose="020B0604030504040204" pitchFamily="34" charset="0"/>
              <a:cs typeface="Times New Roman" pitchFamily="18" charset="0"/>
            </a:endParaRPr>
          </a:p>
          <a:p>
            <a:pPr lvl="0"/>
            <a:r>
              <a:rPr lang="hu-HU" sz="2400" dirty="0">
                <a:latin typeface="Verdana" panose="020B0604030504040204" pitchFamily="34" charset="0"/>
                <a:ea typeface="Verdana" panose="020B0604030504040204" pitchFamily="34" charset="0"/>
                <a:cs typeface="Times New Roman" pitchFamily="18" charset="0"/>
              </a:rPr>
              <a:t>Kivételi körbe tartozó küldemény</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a postának vagy a futárszolgálatnak haladéktalanul átadni,</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a címzett szerv köteles átvenni, téves címzés esetén továbbítani a helyes címzetthez.</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21</a:t>
            </a:fld>
            <a:endParaRPr lang="hu-HU" altLang="hu-HU"/>
          </a:p>
        </p:txBody>
      </p:sp>
    </p:spTree>
    <p:extLst>
      <p:ext uri="{BB962C8B-B14F-4D97-AF65-F5344CB8AC3E}">
        <p14:creationId xmlns:p14="http://schemas.microsoft.com/office/powerpoint/2010/main" val="552897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744951" y="175096"/>
            <a:ext cx="8640762"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3.3. Küldemények felbontása</a:t>
            </a:r>
          </a:p>
        </p:txBody>
      </p:sp>
      <p:sp>
        <p:nvSpPr>
          <p:cNvPr id="23557" name="Tartalom helye 1"/>
          <p:cNvSpPr txBox="1">
            <a:spLocks/>
          </p:cNvSpPr>
          <p:nvPr/>
        </p:nvSpPr>
        <p:spPr bwMode="auto">
          <a:xfrm>
            <a:off x="1991544" y="1484784"/>
            <a:ext cx="7488832" cy="4393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 typeface="Arial" panose="020B0604020202020204" pitchFamily="34" charset="0"/>
              <a:buChar char="•"/>
            </a:pPr>
            <a:r>
              <a:rPr lang="hu-HU" altLang="hu-HU" sz="2600" dirty="0">
                <a:latin typeface="Verdana" panose="020B0604030504040204" pitchFamily="34" charset="0"/>
                <a:ea typeface="Verdana" panose="020B0604030504040204" pitchFamily="34" charset="0"/>
                <a:cs typeface="Times New Roman" pitchFamily="18" charset="0"/>
              </a:rPr>
              <a:t>Minősített iratokra külön szabály!</a:t>
            </a:r>
          </a:p>
          <a:p>
            <a:pPr>
              <a:buFont typeface="Arial" panose="020B0604020202020204" pitchFamily="34" charset="0"/>
              <a:buChar char="•"/>
            </a:pPr>
            <a:r>
              <a:rPr lang="hu-HU" altLang="hu-HU" sz="2600" dirty="0">
                <a:latin typeface="Verdana" panose="020B0604030504040204" pitchFamily="34" charset="0"/>
                <a:ea typeface="Verdana" panose="020B0604030504040204" pitchFamily="34" charset="0"/>
                <a:cs typeface="Times New Roman" pitchFamily="18" charset="0"/>
              </a:rPr>
              <a:t>Felbontásra jogosultak.</a:t>
            </a:r>
          </a:p>
          <a:p>
            <a:pPr>
              <a:buFont typeface="Arial" panose="020B0604020202020204" pitchFamily="34" charset="0"/>
              <a:buChar char="•"/>
            </a:pPr>
            <a:r>
              <a:rPr lang="hu-HU" altLang="hu-HU" sz="2600" dirty="0">
                <a:latin typeface="Verdana" panose="020B0604030504040204" pitchFamily="34" charset="0"/>
                <a:ea typeface="Verdana" panose="020B0604030504040204" pitchFamily="34" charset="0"/>
                <a:cs typeface="Times New Roman" pitchFamily="18" charset="0"/>
              </a:rPr>
              <a:t>Időpont megállapítása.</a:t>
            </a:r>
          </a:p>
          <a:p>
            <a:pPr>
              <a:buFont typeface="Arial" panose="020B0604020202020204" pitchFamily="34" charset="0"/>
              <a:buChar char="•"/>
            </a:pPr>
            <a:r>
              <a:rPr lang="hu-HU" altLang="hu-HU" sz="2600" dirty="0">
                <a:latin typeface="Verdana" panose="020B0604030504040204" pitchFamily="34" charset="0"/>
                <a:ea typeface="Verdana" panose="020B0604030504040204" pitchFamily="34" charset="0"/>
                <a:cs typeface="Times New Roman" pitchFamily="18" charset="0"/>
              </a:rPr>
              <a:t>Téves felbontás – dokumentálás, továbbítás.</a:t>
            </a:r>
          </a:p>
          <a:p>
            <a:pPr>
              <a:buFont typeface="Arial" panose="020B0604020202020204" pitchFamily="34" charset="0"/>
              <a:buChar char="•"/>
            </a:pPr>
            <a:r>
              <a:rPr lang="hu-HU" altLang="hu-HU" sz="2600" dirty="0">
                <a:latin typeface="Verdana" panose="020B0604030504040204" pitchFamily="34" charset="0"/>
                <a:ea typeface="Verdana" panose="020B0604030504040204" pitchFamily="34" charset="0"/>
                <a:cs typeface="Times New Roman" pitchFamily="18" charset="0"/>
              </a:rPr>
              <a:t>Ellenőrzés: mellékletek, olvashatóság.</a:t>
            </a:r>
          </a:p>
          <a:p>
            <a:pPr>
              <a:buFont typeface="Arial" panose="020B0604020202020204" pitchFamily="34" charset="0"/>
              <a:buChar char="•"/>
            </a:pPr>
            <a:r>
              <a:rPr lang="hu-HU" altLang="hu-HU" sz="2600" dirty="0">
                <a:latin typeface="Verdana" panose="020B0604030504040204" pitchFamily="34" charset="0"/>
                <a:ea typeface="Verdana" panose="020B0604030504040204" pitchFamily="34" charset="0"/>
                <a:cs typeface="Times New Roman" pitchFamily="18" charset="0"/>
              </a:rPr>
              <a:t>Pénz, illetékbélyeg, egyéb érték kezelése.</a:t>
            </a:r>
          </a:p>
          <a:p>
            <a:pPr>
              <a:buFont typeface="Arial" panose="020B0604020202020204" pitchFamily="34" charset="0"/>
              <a:buChar char="•"/>
            </a:pPr>
            <a:r>
              <a:rPr lang="hu-HU" altLang="hu-HU" sz="2600" dirty="0">
                <a:latin typeface="Verdana" panose="020B0604030504040204" pitchFamily="34" charset="0"/>
                <a:ea typeface="Verdana" panose="020B0604030504040204" pitchFamily="34" charset="0"/>
                <a:cs typeface="Times New Roman" pitchFamily="18" charset="0"/>
              </a:rPr>
              <a:t>Papír alapú iratok felbontása.</a:t>
            </a:r>
          </a:p>
          <a:p>
            <a:pPr>
              <a:buFont typeface="Arial" panose="020B0604020202020204" pitchFamily="34" charset="0"/>
              <a:buChar char="•"/>
            </a:pPr>
            <a:r>
              <a:rPr lang="hu-HU" altLang="hu-HU" sz="2600" dirty="0">
                <a:latin typeface="Verdana" panose="020B0604030504040204" pitchFamily="34" charset="0"/>
                <a:ea typeface="Verdana" panose="020B0604030504040204" pitchFamily="34" charset="0"/>
                <a:cs typeface="Times New Roman" pitchFamily="18" charset="0"/>
              </a:rPr>
              <a:t>Elektronikus iratok felbontása.</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22</a:t>
            </a:fld>
            <a:endParaRPr lang="hu-HU" altLang="hu-HU"/>
          </a:p>
        </p:txBody>
      </p:sp>
    </p:spTree>
    <p:extLst>
      <p:ext uri="{BB962C8B-B14F-4D97-AF65-F5344CB8AC3E}">
        <p14:creationId xmlns:p14="http://schemas.microsoft.com/office/powerpoint/2010/main" val="34697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16063" y="198439"/>
            <a:ext cx="9144001" cy="909637"/>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3.4. Érkeztetés</a:t>
            </a:r>
          </a:p>
        </p:txBody>
      </p:sp>
      <p:graphicFrame>
        <p:nvGraphicFramePr>
          <p:cNvPr id="4" name="Tartalom helye 6"/>
          <p:cNvGraphicFramePr>
            <a:graphicFrameLocks/>
          </p:cNvGraphicFramePr>
          <p:nvPr>
            <p:extLst>
              <p:ext uri="{D42A27DB-BD31-4B8C-83A1-F6EECF244321}">
                <p14:modId xmlns:p14="http://schemas.microsoft.com/office/powerpoint/2010/main" val="1942406216"/>
              </p:ext>
            </p:extLst>
          </p:nvPr>
        </p:nvGraphicFramePr>
        <p:xfrm>
          <a:off x="1557908" y="1772816"/>
          <a:ext cx="9002588" cy="48631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églalap 1"/>
          <p:cNvSpPr/>
          <p:nvPr/>
        </p:nvSpPr>
        <p:spPr>
          <a:xfrm>
            <a:off x="1775520" y="1474332"/>
            <a:ext cx="3816424" cy="461665"/>
          </a:xfrm>
          <a:prstGeom prst="rect">
            <a:avLst/>
          </a:prstGeom>
          <a:solidFill>
            <a:srgbClr val="FFC000"/>
          </a:solidFill>
        </p:spPr>
        <p:txBody>
          <a:bodyPr wrap="square" anchor="ctr">
            <a:spAutoFit/>
          </a:bodyPr>
          <a:lstStyle/>
          <a:p>
            <a:pPr marL="365760" indent="-365760">
              <a:defRPr/>
            </a:pPr>
            <a:r>
              <a:rPr lang="hu-HU" sz="24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Érkeztetés ≠ Iktatás</a:t>
            </a:r>
          </a:p>
        </p:txBody>
      </p:sp>
      <p:sp>
        <p:nvSpPr>
          <p:cNvPr id="3" name="Dia számának helye 2"/>
          <p:cNvSpPr>
            <a:spLocks noGrp="1"/>
          </p:cNvSpPr>
          <p:nvPr>
            <p:ph type="sldNum" sz="quarter" idx="4294967295"/>
          </p:nvPr>
        </p:nvSpPr>
        <p:spPr/>
        <p:txBody>
          <a:bodyPr/>
          <a:lstStyle/>
          <a:p>
            <a:fld id="{F6966728-586D-4A26-BAFE-1B039EA90D21}" type="slidenum">
              <a:rPr lang="hu-HU" altLang="hu-HU" smtClean="0">
                <a:latin typeface="Verdana" panose="020B0604030504040204" pitchFamily="34" charset="0"/>
                <a:ea typeface="Verdana" panose="020B0604030504040204" pitchFamily="34" charset="0"/>
              </a:rPr>
              <a:pPr/>
              <a:t>23</a:t>
            </a:fld>
            <a:endParaRPr lang="hu-HU" altLang="hu-HU">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9401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16632"/>
            <a:ext cx="9144000" cy="119146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3.5. A </a:t>
            </a:r>
            <a:r>
              <a:rPr lang="hu-HU" sz="3600" b="1" dirty="0" err="1">
                <a:solidFill>
                  <a:srgbClr val="C00000"/>
                </a:solidFill>
                <a:latin typeface="Verdana" panose="020B0604030504040204" pitchFamily="34" charset="0"/>
                <a:ea typeface="Verdana" panose="020B0604030504040204" pitchFamily="34" charset="0"/>
                <a:cs typeface="Times New Roman" pitchFamily="18" charset="0"/>
              </a:rPr>
              <a:t>KÉR-hez</a:t>
            </a:r>
            <a:r>
              <a:rPr lang="hu-HU" sz="3600" b="1" dirty="0">
                <a:solidFill>
                  <a:srgbClr val="C00000"/>
                </a:solidFill>
                <a:latin typeface="Verdana" panose="020B0604030504040204" pitchFamily="34" charset="0"/>
                <a:ea typeface="Verdana" panose="020B0604030504040204" pitchFamily="34" charset="0"/>
                <a:cs typeface="Times New Roman" pitchFamily="18" charset="0"/>
              </a:rPr>
              <a:t> érkezett </a:t>
            </a:r>
          </a:p>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iratok érkeztetése</a:t>
            </a:r>
          </a:p>
        </p:txBody>
      </p:sp>
      <p:sp>
        <p:nvSpPr>
          <p:cNvPr id="25604" name="Tartalom helye 1"/>
          <p:cNvSpPr txBox="1">
            <a:spLocks/>
          </p:cNvSpPr>
          <p:nvPr/>
        </p:nvSpPr>
        <p:spPr bwMode="auto">
          <a:xfrm>
            <a:off x="2279576" y="1700808"/>
            <a:ext cx="7632774" cy="4949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hu-HU" altLang="hu-HU" sz="2400" dirty="0">
                <a:latin typeface="Verdana" panose="020B0604030504040204" pitchFamily="34" charset="0"/>
                <a:ea typeface="Verdana" panose="020B0604030504040204" pitchFamily="34" charset="0"/>
                <a:cs typeface="Times New Roman" pitchFamily="18" charset="0"/>
              </a:rPr>
              <a:t>érkeztető azonosítóval való ellátás;</a:t>
            </a:r>
          </a:p>
          <a:p>
            <a:r>
              <a:rPr lang="hu-HU" altLang="hu-HU" sz="2400" dirty="0">
                <a:latin typeface="Verdana" panose="020B0604030504040204" pitchFamily="34" charset="0"/>
                <a:ea typeface="Verdana" panose="020B0604030504040204" pitchFamily="34" charset="0"/>
                <a:cs typeface="Times New Roman" pitchFamily="18" charset="0"/>
              </a:rPr>
              <a:t>hiteles elektronikus irattá alakítás;</a:t>
            </a:r>
          </a:p>
          <a:p>
            <a:r>
              <a:rPr lang="hu-HU" altLang="hu-HU" sz="2400" dirty="0">
                <a:latin typeface="Verdana" panose="020B0604030504040204" pitchFamily="34" charset="0"/>
                <a:ea typeface="Verdana" panose="020B0604030504040204" pitchFamily="34" charset="0"/>
                <a:cs typeface="Times New Roman" pitchFamily="18" charset="0"/>
              </a:rPr>
              <a:t>elektronikus érkeztetési nyilvántartásba bevezetés – címzettek szerint;</a:t>
            </a:r>
          </a:p>
          <a:p>
            <a:r>
              <a:rPr lang="hu-HU" altLang="hu-HU" sz="2400" dirty="0">
                <a:latin typeface="Verdana" panose="020B0604030504040204" pitchFamily="34" charset="0"/>
                <a:ea typeface="Verdana" panose="020B0604030504040204" pitchFamily="34" charset="0"/>
                <a:cs typeface="Times New Roman" pitchFamily="18" charset="0"/>
              </a:rPr>
              <a:t>ha a küldeményben különböző címzetteknek szóló iratok – külön érkeztetési azonosító;</a:t>
            </a:r>
          </a:p>
          <a:p>
            <a:r>
              <a:rPr lang="hu-HU" altLang="hu-HU" sz="2400" dirty="0">
                <a:latin typeface="Verdana" panose="020B0604030504040204" pitchFamily="34" charset="0"/>
                <a:ea typeface="Verdana" panose="020B0604030504040204" pitchFamily="34" charset="0"/>
                <a:cs typeface="Times New Roman" pitchFamily="18" charset="0"/>
              </a:rPr>
              <a:t>elektronikus irat képi ellenőrzése, megküldése a címzett iratkezelési szoftverének;</a:t>
            </a:r>
          </a:p>
          <a:p>
            <a:r>
              <a:rPr lang="hu-HU" altLang="hu-HU" sz="2400" dirty="0">
                <a:latin typeface="Verdana" panose="020B0604030504040204" pitchFamily="34" charset="0"/>
                <a:ea typeface="Verdana" panose="020B0604030504040204" pitchFamily="34" charset="0"/>
                <a:cs typeface="Times New Roman" pitchFamily="18" charset="0"/>
              </a:rPr>
              <a:t>ügyintézési határidő: a címzetthez történő megérkezéstől</a:t>
            </a:r>
          </a:p>
          <a:p>
            <a:r>
              <a:rPr lang="hu-HU" altLang="hu-HU" sz="2400" dirty="0">
                <a:latin typeface="Verdana" panose="020B0604030504040204" pitchFamily="34" charset="0"/>
                <a:ea typeface="Verdana" panose="020B0604030504040204" pitchFamily="34" charset="0"/>
                <a:cs typeface="Times New Roman" pitchFamily="18" charset="0"/>
              </a:rPr>
              <a:t>érkeztetési adatok törlése egy év után.</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24</a:t>
            </a:fld>
            <a:endParaRPr lang="hu-HU" altLang="hu-HU"/>
          </a:p>
        </p:txBody>
      </p:sp>
    </p:spTree>
    <p:extLst>
      <p:ext uri="{BB962C8B-B14F-4D97-AF65-F5344CB8AC3E}">
        <p14:creationId xmlns:p14="http://schemas.microsoft.com/office/powerpoint/2010/main" val="2313994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3.6. Küldemények szerelése</a:t>
            </a:r>
          </a:p>
        </p:txBody>
      </p:sp>
      <p:sp>
        <p:nvSpPr>
          <p:cNvPr id="11" name="Tartalom helye 1"/>
          <p:cNvSpPr txBox="1">
            <a:spLocks/>
          </p:cNvSpPr>
          <p:nvPr/>
        </p:nvSpPr>
        <p:spPr bwMode="auto">
          <a:xfrm>
            <a:off x="2244526" y="2880825"/>
            <a:ext cx="7451874" cy="2752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lang="hu-HU" sz="2400" dirty="0">
                <a:latin typeface="Verdana" panose="020B0604030504040204" pitchFamily="34" charset="0"/>
                <a:ea typeface="Verdana" panose="020B0604030504040204" pitchFamily="34" charset="0"/>
                <a:cs typeface="Times New Roman" pitchFamily="18" charset="0"/>
              </a:rPr>
              <a:t>Ugyanazon ügyben, ugyanabban az évben keletkezett iratokat egy főszámon kell nyilvántartani!</a:t>
            </a:r>
          </a:p>
          <a:p>
            <a:pPr>
              <a:defRPr/>
            </a:pPr>
            <a:r>
              <a:rPr lang="hu-HU" sz="2400" dirty="0">
                <a:latin typeface="Verdana" panose="020B0604030504040204" pitchFamily="34" charset="0"/>
                <a:ea typeface="Verdana" panose="020B0604030504040204" pitchFamily="34" charset="0"/>
                <a:cs typeface="Times New Roman" pitchFamily="18" charset="0"/>
              </a:rPr>
              <a:t>Az ügyirathoz tartozó iratokat az iktatási főszám alatt folyamatosan kiadott </a:t>
            </a:r>
            <a:r>
              <a:rPr lang="hu-HU" sz="2400" dirty="0" err="1">
                <a:latin typeface="Verdana" panose="020B0604030504040204" pitchFamily="34" charset="0"/>
                <a:ea typeface="Verdana" panose="020B0604030504040204" pitchFamily="34" charset="0"/>
                <a:cs typeface="Times New Roman" pitchFamily="18" charset="0"/>
              </a:rPr>
              <a:t>alszámokon</a:t>
            </a:r>
            <a:r>
              <a:rPr lang="hu-HU" sz="2400" dirty="0">
                <a:latin typeface="Verdana" panose="020B0604030504040204" pitchFamily="34" charset="0"/>
                <a:ea typeface="Verdana" panose="020B0604030504040204" pitchFamily="34" charset="0"/>
                <a:cs typeface="Times New Roman" pitchFamily="18" charset="0"/>
              </a:rPr>
              <a:t> kell nyilvántartani!</a:t>
            </a:r>
          </a:p>
        </p:txBody>
      </p:sp>
      <p:sp>
        <p:nvSpPr>
          <p:cNvPr id="26630" name="Tartalom helye 1"/>
          <p:cNvSpPr txBox="1">
            <a:spLocks/>
          </p:cNvSpPr>
          <p:nvPr/>
        </p:nvSpPr>
        <p:spPr bwMode="auto">
          <a:xfrm>
            <a:off x="2244526" y="1484785"/>
            <a:ext cx="5868988"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hu-HU" altLang="hu-HU" sz="2400" dirty="0">
                <a:latin typeface="Verdana" panose="020B0604030504040204" pitchFamily="34" charset="0"/>
                <a:ea typeface="Verdana" panose="020B0604030504040204" pitchFamily="34" charset="0"/>
                <a:cs typeface="Times New Roman" pitchFamily="18" charset="0"/>
              </a:rPr>
              <a:t>Irat előzményének vizsgálata.</a:t>
            </a:r>
          </a:p>
          <a:p>
            <a:r>
              <a:rPr lang="hu-HU" altLang="hu-HU" sz="2400" i="1" dirty="0" err="1">
                <a:latin typeface="Verdana" panose="020B0604030504040204" pitchFamily="34" charset="0"/>
                <a:ea typeface="Verdana" panose="020B0604030504040204" pitchFamily="34" charset="0"/>
                <a:cs typeface="Times New Roman" pitchFamily="18" charset="0"/>
              </a:rPr>
              <a:t>Előirat</a:t>
            </a:r>
            <a:r>
              <a:rPr lang="hu-HU" altLang="hu-HU" sz="2400" i="1" dirty="0">
                <a:latin typeface="Verdana" panose="020B0604030504040204" pitchFamily="34" charset="0"/>
                <a:ea typeface="Verdana" panose="020B0604030504040204" pitchFamily="34" charset="0"/>
                <a:cs typeface="Times New Roman" pitchFamily="18" charset="0"/>
              </a:rPr>
              <a:t>:</a:t>
            </a:r>
            <a:r>
              <a:rPr lang="hu-HU" altLang="hu-HU" sz="2400" dirty="0">
                <a:latin typeface="Verdana" panose="020B0604030504040204" pitchFamily="34" charset="0"/>
                <a:ea typeface="Verdana" panose="020B0604030504040204" pitchFamily="34" charset="0"/>
                <a:cs typeface="Times New Roman" pitchFamily="18" charset="0"/>
              </a:rPr>
              <a:t> az adott ügy első irata.</a:t>
            </a:r>
          </a:p>
          <a:p>
            <a:r>
              <a:rPr lang="hu-HU" altLang="hu-HU" sz="2400" i="1" dirty="0">
                <a:latin typeface="Verdana" panose="020B0604030504040204" pitchFamily="34" charset="0"/>
                <a:ea typeface="Verdana" panose="020B0604030504040204" pitchFamily="34" charset="0"/>
                <a:cs typeface="Times New Roman" pitchFamily="18" charset="0"/>
              </a:rPr>
              <a:t>Utóirat:</a:t>
            </a:r>
            <a:r>
              <a:rPr lang="hu-HU" altLang="hu-HU" sz="2400" dirty="0">
                <a:latin typeface="Verdana" panose="020B0604030504040204" pitchFamily="34" charset="0"/>
                <a:ea typeface="Verdana" panose="020B0604030504040204" pitchFamily="34" charset="0"/>
                <a:cs typeface="Times New Roman" pitchFamily="18" charset="0"/>
              </a:rPr>
              <a:t> újonnan beérkezett irat.</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latin typeface="Verdana" panose="020B0604030504040204" pitchFamily="34" charset="0"/>
                <a:ea typeface="Verdana" panose="020B0604030504040204" pitchFamily="34" charset="0"/>
              </a:rPr>
              <a:pPr/>
              <a:t>25</a:t>
            </a:fld>
            <a:endParaRPr lang="hu-HU" altLang="hu-HU">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35578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3.7. Szignálás</a:t>
            </a:r>
          </a:p>
        </p:txBody>
      </p:sp>
      <p:sp>
        <p:nvSpPr>
          <p:cNvPr id="27652" name="Tartalom helye 1"/>
          <p:cNvSpPr txBox="1">
            <a:spLocks/>
          </p:cNvSpPr>
          <p:nvPr/>
        </p:nvSpPr>
        <p:spPr bwMode="auto">
          <a:xfrm>
            <a:off x="2207568" y="1700810"/>
            <a:ext cx="7920880" cy="4104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hu-HU" altLang="hu-HU" sz="2400" dirty="0">
                <a:latin typeface="Verdana" panose="020B0604030504040204" pitchFamily="34" charset="0"/>
                <a:ea typeface="Verdana" panose="020B0604030504040204" pitchFamily="34" charset="0"/>
                <a:cs typeface="Times New Roman" pitchFamily="18" charset="0"/>
              </a:rPr>
              <a:t>Vezető kijelöli az ügyintézőt, aki az ügyet intézi.</a:t>
            </a:r>
          </a:p>
          <a:p>
            <a:r>
              <a:rPr lang="hu-HU" altLang="hu-HU" sz="2400" dirty="0">
                <a:latin typeface="Verdana" panose="020B0604030504040204" pitchFamily="34" charset="0"/>
                <a:ea typeface="Verdana" panose="020B0604030504040204" pitchFamily="34" charset="0"/>
                <a:cs typeface="Times New Roman" pitchFamily="18" charset="0"/>
              </a:rPr>
              <a:t>Vezető utasítást ad az elintézés módjára.</a:t>
            </a:r>
          </a:p>
          <a:p>
            <a:r>
              <a:rPr lang="hu-HU" altLang="hu-HU" sz="2400" dirty="0">
                <a:latin typeface="Verdana" panose="020B0604030504040204" pitchFamily="34" charset="0"/>
                <a:ea typeface="Verdana" panose="020B0604030504040204" pitchFamily="34" charset="0"/>
                <a:cs typeface="Times New Roman" pitchFamily="18" charset="0"/>
              </a:rPr>
              <a:t>Szignálás megelőzheti, vagy követheti az iktatást.</a:t>
            </a:r>
          </a:p>
          <a:p>
            <a:r>
              <a:rPr lang="hu-HU" altLang="hu-HU" sz="2400" dirty="0">
                <a:latin typeface="Verdana" panose="020B0604030504040204" pitchFamily="34" charset="0"/>
                <a:ea typeface="Verdana" panose="020B0604030504040204" pitchFamily="34" charset="0"/>
                <a:cs typeface="Times New Roman" pitchFamily="18" charset="0"/>
              </a:rPr>
              <a:t>Iratkezelési szabályzat rendelkezhet arról, hogy az szignálás nélkül az illetékes ügyintézőhöz kerüljön.</a:t>
            </a:r>
          </a:p>
          <a:p>
            <a:r>
              <a:rPr lang="hu-HU" altLang="hu-HU" sz="2400" dirty="0">
                <a:latin typeface="Verdana" panose="020B0604030504040204" pitchFamily="34" charset="0"/>
                <a:ea typeface="Verdana" panose="020B0604030504040204" pitchFamily="34" charset="0"/>
                <a:cs typeface="Times New Roman" pitchFamily="18" charset="0"/>
              </a:rPr>
              <a:t>Előzmény esetén az irat a korábban kijelölt ügyintézőhöz kerül.</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26</a:t>
            </a:fld>
            <a:endParaRPr lang="hu-HU" altLang="hu-HU"/>
          </a:p>
        </p:txBody>
      </p:sp>
    </p:spTree>
    <p:extLst>
      <p:ext uri="{BB962C8B-B14F-4D97-AF65-F5344CB8AC3E}">
        <p14:creationId xmlns:p14="http://schemas.microsoft.com/office/powerpoint/2010/main" val="1314888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3.8. Iktatás</a:t>
            </a:r>
          </a:p>
        </p:txBody>
      </p:sp>
      <p:sp>
        <p:nvSpPr>
          <p:cNvPr id="28677" name="Tartalom helye 1"/>
          <p:cNvSpPr txBox="1">
            <a:spLocks/>
          </p:cNvSpPr>
          <p:nvPr/>
        </p:nvSpPr>
        <p:spPr bwMode="auto">
          <a:xfrm>
            <a:off x="1775520" y="5373215"/>
            <a:ext cx="8924230" cy="100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Clr>
                <a:srgbClr val="4F81BD"/>
              </a:buClr>
              <a:buFont typeface="Wingdings" pitchFamily="2" charset="2"/>
              <a:buNone/>
            </a:pPr>
            <a:endParaRPr lang="hu-HU" altLang="hu-HU" sz="1800" dirty="0">
              <a:latin typeface="Times New Roman" pitchFamily="18" charset="0"/>
              <a:cs typeface="Times New Roman" pitchFamily="18" charset="0"/>
            </a:endParaRPr>
          </a:p>
        </p:txBody>
      </p:sp>
      <p:sp>
        <p:nvSpPr>
          <p:cNvPr id="2" name="Téglalap 1"/>
          <p:cNvSpPr/>
          <p:nvPr/>
        </p:nvSpPr>
        <p:spPr>
          <a:xfrm>
            <a:off x="1631504" y="1315185"/>
            <a:ext cx="8892480" cy="5066143"/>
          </a:xfrm>
          <a:prstGeom prst="rect">
            <a:avLst/>
          </a:prstGeom>
        </p:spPr>
        <p:txBody>
          <a:bodyPr/>
          <a:lstStyle/>
          <a:p>
            <a:pPr marL="342900" indent="-342900">
              <a:buFont typeface="Arial" panose="020B0604020202020204" pitchFamily="34" charset="0"/>
              <a:buChar char="•"/>
            </a:pPr>
            <a:r>
              <a:rPr lang="hu-HU" sz="2000" dirty="0">
                <a:latin typeface="Verdana" panose="020B0604030504040204" pitchFamily="34" charset="0"/>
                <a:ea typeface="Verdana" panose="020B0604030504040204" pitchFamily="34" charset="0"/>
                <a:cs typeface="Times New Roman" pitchFamily="18" charset="0"/>
              </a:rPr>
              <a:t>Legyen pontos, hiteles!</a:t>
            </a:r>
          </a:p>
          <a:p>
            <a:pPr marL="342900" indent="-342900">
              <a:buFont typeface="Arial" panose="020B0604020202020204" pitchFamily="34" charset="0"/>
              <a:buChar char="•"/>
            </a:pPr>
            <a:r>
              <a:rPr lang="hu-HU" sz="2000" dirty="0">
                <a:latin typeface="Verdana" panose="020B0604030504040204" pitchFamily="34" charset="0"/>
                <a:ea typeface="Verdana" panose="020B0604030504040204" pitchFamily="34" charset="0"/>
                <a:cs typeface="Times New Roman" pitchFamily="18" charset="0"/>
              </a:rPr>
              <a:t>Valamennyi, a szervhez beérkező, illetve ott keletkező saját iratot – ha a jogszabály másként nem rendeli – iktatással kell nyilvántartani.</a:t>
            </a:r>
          </a:p>
          <a:p>
            <a:pPr marL="342900" indent="-342900">
              <a:buFont typeface="Arial" panose="020B0604020202020204" pitchFamily="34" charset="0"/>
              <a:buChar char="•"/>
            </a:pPr>
            <a:r>
              <a:rPr lang="hu-HU" sz="2000" dirty="0">
                <a:latin typeface="Verdana" panose="020B0604030504040204" pitchFamily="34" charset="0"/>
                <a:ea typeface="Verdana" panose="020B0604030504040204" pitchFamily="34" charset="0"/>
                <a:cs typeface="Times New Roman" pitchFamily="18" charset="0"/>
              </a:rPr>
              <a:t>Nem kell iktatni, de nyilván kell tartani:</a:t>
            </a:r>
          </a:p>
          <a:p>
            <a:pPr marL="800100" lvl="1" indent="-342900">
              <a:buFont typeface="Times New Roman" panose="02020603050405020304" pitchFamily="18" charset="0"/>
              <a:buChar char="-"/>
            </a:pPr>
            <a:r>
              <a:rPr lang="hu-HU" altLang="hu-HU" sz="2000" dirty="0">
                <a:latin typeface="Verdana" panose="020B0604030504040204" pitchFamily="34" charset="0"/>
                <a:ea typeface="Verdana" panose="020B0604030504040204" pitchFamily="34" charset="0"/>
                <a:cs typeface="Times New Roman" pitchFamily="18" charset="0"/>
              </a:rPr>
              <a:t>könyveket, tananyagokat, reklámanyagokat, tájékoztatókat, meghívókat, üdvözlő lapokat, nem szigorú számadású bizonylatokat, munkaügyi nyilvántartásokat, közlönyöket, sajtótermékeket, visszaérkezett tértivevényeket, elektronikus visszaigazolásokat, anyagkezeléssel kapcsolatos nyilvántartásokat, bemutatásra vagy jóváhagyás céljából visszavárólag érkezett iratokat, az iratkezelési szabályzatban meghatározott elektronikus küldeményeket, egészségügyi dokumentációkat, tervdokumentációkat.</a:t>
            </a:r>
            <a:endParaRPr lang="hu-HU" sz="2000" dirty="0">
              <a:latin typeface="Verdana" panose="020B0604030504040204" pitchFamily="34" charset="0"/>
              <a:ea typeface="Verdana" panose="020B0604030504040204" pitchFamily="34" charset="0"/>
              <a:cs typeface="Times New Roman" pitchFamily="18" charset="0"/>
            </a:endParaRPr>
          </a:p>
          <a:p>
            <a:pPr marL="342900" indent="-342900">
              <a:buFont typeface="Arial" panose="020B0604020202020204" pitchFamily="34" charset="0"/>
              <a:buChar char="•"/>
            </a:pPr>
            <a:r>
              <a:rPr lang="hu-HU" sz="2000" dirty="0">
                <a:latin typeface="Verdana" panose="020B0604030504040204" pitchFamily="34" charset="0"/>
                <a:ea typeface="Verdana" panose="020B0604030504040204" pitchFamily="34" charset="0"/>
                <a:cs typeface="Times New Roman" pitchFamily="18" charset="0"/>
              </a:rPr>
              <a:t>A nem papír alapú küldemények (pl. CD) mellé kísérőlapot kell csatolni.</a:t>
            </a:r>
          </a:p>
        </p:txBody>
      </p:sp>
      <p:sp>
        <p:nvSpPr>
          <p:cNvPr id="3" name="Dia számának helye 2"/>
          <p:cNvSpPr>
            <a:spLocks noGrp="1"/>
          </p:cNvSpPr>
          <p:nvPr>
            <p:ph type="sldNum" sz="quarter" idx="4294967295"/>
          </p:nvPr>
        </p:nvSpPr>
        <p:spPr/>
        <p:txBody>
          <a:bodyPr/>
          <a:lstStyle/>
          <a:p>
            <a:fld id="{F6966728-586D-4A26-BAFE-1B039EA90D21}" type="slidenum">
              <a:rPr lang="hu-HU" altLang="hu-HU" smtClean="0"/>
              <a:pPr/>
              <a:t>27</a:t>
            </a:fld>
            <a:endParaRPr lang="hu-HU" altLang="hu-HU"/>
          </a:p>
        </p:txBody>
      </p:sp>
    </p:spTree>
    <p:extLst>
      <p:ext uri="{BB962C8B-B14F-4D97-AF65-F5344CB8AC3E}">
        <p14:creationId xmlns:p14="http://schemas.microsoft.com/office/powerpoint/2010/main" val="3362162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16632"/>
            <a:ext cx="9144000" cy="119146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3.9. Iktatókönyvnek</a:t>
            </a:r>
          </a:p>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tartalmaznia kell:</a:t>
            </a:r>
          </a:p>
        </p:txBody>
      </p:sp>
      <p:sp>
        <p:nvSpPr>
          <p:cNvPr id="6" name="Tartalom helye 1"/>
          <p:cNvSpPr txBox="1">
            <a:spLocks/>
          </p:cNvSpPr>
          <p:nvPr/>
        </p:nvSpPr>
        <p:spPr bwMode="auto">
          <a:xfrm>
            <a:off x="1847529" y="1307367"/>
            <a:ext cx="8604447" cy="543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2" spcCol="36000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65760" indent="-365760"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iktatószám</a:t>
            </a:r>
          </a:p>
          <a:p>
            <a:pPr marL="365760" indent="-365760"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az iktatás időpontja</a:t>
            </a:r>
          </a:p>
          <a:p>
            <a:pPr marL="365760" indent="-365760"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a küldemény érkezésének időpontja, módja, érkeztetési azonosítója</a:t>
            </a:r>
          </a:p>
          <a:p>
            <a:pPr marL="365760" indent="-365760"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a küldemény adathordozójának típusa (papíralapú, elektronikus), adathordozó fajtája</a:t>
            </a:r>
          </a:p>
          <a:p>
            <a:pPr marL="365760" indent="-365760"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expediálás időpontja, módja</a:t>
            </a:r>
          </a:p>
          <a:p>
            <a:pPr marL="365760" indent="-365760"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az irat küldőjének adatai (név, cím)</a:t>
            </a:r>
          </a:p>
          <a:p>
            <a:pPr marL="365760" indent="-365760"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a címzett adatai (név, cím)</a:t>
            </a:r>
          </a:p>
          <a:p>
            <a:pPr marL="365760" indent="-365760"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hivatkozási szám (idegen szám)</a:t>
            </a:r>
          </a:p>
          <a:p>
            <a:pPr marL="365760" indent="-365760"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mellékletek száma, típusa (papír alapú, elektronikus)</a:t>
            </a:r>
          </a:p>
          <a:p>
            <a:pPr marL="365760" indent="-365760"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ügyintéző megnevezése</a:t>
            </a:r>
          </a:p>
          <a:p>
            <a:pPr marL="0" indent="441325"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az irat tárgya</a:t>
            </a:r>
          </a:p>
          <a:p>
            <a:pPr marL="365125" indent="-365125"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az elő- és utóiratok iktatószáma</a:t>
            </a:r>
          </a:p>
          <a:p>
            <a:pPr marL="365125" indent="-365125"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a kezelési feljegyzések </a:t>
            </a:r>
            <a:b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b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(pl.: csatolás, visszaérkezés stb.),</a:t>
            </a:r>
          </a:p>
          <a:p>
            <a:pPr marL="365125" indent="-365125"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az ügyintézés határideje, módja, elintézés időpontja,</a:t>
            </a:r>
          </a:p>
          <a:p>
            <a:pPr marL="365125" indent="-365125"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irattári tételszám,</a:t>
            </a:r>
          </a:p>
          <a:p>
            <a:pPr marL="365125" indent="-365125" fontAlgn="auto">
              <a:spcBef>
                <a:spcPts val="0"/>
              </a:spcBef>
              <a:spcAft>
                <a:spcPts val="0"/>
              </a:spcAft>
              <a:defRPr/>
            </a:pPr>
            <a:r>
              <a:rPr lang="hu-HU" sz="2000" dirty="0">
                <a:solidFill>
                  <a:schemeClr val="tx1">
                    <a:lumMod val="85000"/>
                    <a:lumOff val="15000"/>
                  </a:schemeClr>
                </a:solidFill>
                <a:latin typeface="Verdana" panose="020B0604030504040204" pitchFamily="34" charset="0"/>
                <a:ea typeface="Verdana" panose="020B0604030504040204" pitchFamily="34" charset="0"/>
                <a:cs typeface="Times New Roman" pitchFamily="18" charset="0"/>
              </a:rPr>
              <a:t>irattárba helyezés időpontja.</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28</a:t>
            </a:fld>
            <a:endParaRPr lang="hu-HU" altLang="hu-HU"/>
          </a:p>
        </p:txBody>
      </p:sp>
    </p:spTree>
    <p:extLst>
      <p:ext uri="{BB962C8B-B14F-4D97-AF65-F5344CB8AC3E}">
        <p14:creationId xmlns:p14="http://schemas.microsoft.com/office/powerpoint/2010/main" val="24279661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3.9.1. Kézi iktatás</a:t>
            </a:r>
          </a:p>
        </p:txBody>
      </p:sp>
      <p:sp>
        <p:nvSpPr>
          <p:cNvPr id="5" name="Tartalom helye 1"/>
          <p:cNvSpPr txBox="1">
            <a:spLocks/>
          </p:cNvSpPr>
          <p:nvPr/>
        </p:nvSpPr>
        <p:spPr bwMode="auto">
          <a:xfrm>
            <a:off x="2063552" y="1484785"/>
            <a:ext cx="8316416" cy="320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Minden év kezdetén újonnan nyitott, az iratkezelésért felelős vezető által hitelesítetett, lapszámozott iktatókönyvet kell használni.</a:t>
            </a:r>
          </a:p>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Az iktatókönyvet az év utolsó munkanapján dokumentáltan le kell zárni.</a:t>
            </a:r>
          </a:p>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Sorszám nem maradhat üresen. Adatok olvashatóságát helyesbítés követhetőségét biztosítani kell.</a:t>
            </a:r>
          </a:p>
        </p:txBody>
      </p:sp>
      <p:graphicFrame>
        <p:nvGraphicFramePr>
          <p:cNvPr id="6" name="Tartalom helye 4"/>
          <p:cNvGraphicFramePr>
            <a:graphicFrameLocks/>
          </p:cNvGraphicFramePr>
          <p:nvPr>
            <p:extLst>
              <p:ext uri="{D42A27DB-BD31-4B8C-83A1-F6EECF244321}">
                <p14:modId xmlns:p14="http://schemas.microsoft.com/office/powerpoint/2010/main" val="3729862264"/>
              </p:ext>
            </p:extLst>
          </p:nvPr>
        </p:nvGraphicFramePr>
        <p:xfrm>
          <a:off x="1589050" y="4686748"/>
          <a:ext cx="8899438" cy="1982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a számának helye 1"/>
          <p:cNvSpPr>
            <a:spLocks noGrp="1"/>
          </p:cNvSpPr>
          <p:nvPr>
            <p:ph type="sldNum" sz="quarter" idx="4294967295"/>
          </p:nvPr>
        </p:nvSpPr>
        <p:spPr/>
        <p:txBody>
          <a:bodyPr/>
          <a:lstStyle/>
          <a:p>
            <a:fld id="{F6966728-586D-4A26-BAFE-1B039EA90D21}" type="slidenum">
              <a:rPr lang="hu-HU" altLang="hu-HU" smtClean="0"/>
              <a:pPr/>
              <a:t>29</a:t>
            </a:fld>
            <a:endParaRPr lang="hu-HU" altLang="hu-HU"/>
          </a:p>
        </p:txBody>
      </p:sp>
    </p:spTree>
    <p:extLst>
      <p:ext uri="{BB962C8B-B14F-4D97-AF65-F5344CB8AC3E}">
        <p14:creationId xmlns:p14="http://schemas.microsoft.com/office/powerpoint/2010/main" val="35736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340768"/>
            <a:ext cx="9144000" cy="5589240"/>
          </a:xfrm>
        </p:spPr>
        <p:txBody>
          <a:bodyPr/>
          <a:lstStyle/>
          <a:p>
            <a:r>
              <a:rPr lang="hu-HU" altLang="hu-HU" sz="4000" dirty="0">
                <a:solidFill>
                  <a:srgbClr val="C00000"/>
                </a:solidFill>
                <a:effectLst>
                  <a:outerShdw blurRad="38100" dist="38100" dir="2700000" algn="tl">
                    <a:srgbClr val="000000">
                      <a:alpha val="43137"/>
                    </a:srgbClr>
                  </a:outerShdw>
                </a:effectLst>
                <a:cs typeface="Times New Roman" pitchFamily="18" charset="0"/>
              </a:rPr>
              <a:t>1.</a:t>
            </a:r>
            <a:br>
              <a:rPr lang="hu-HU" altLang="hu-HU" sz="4000" dirty="0">
                <a:solidFill>
                  <a:srgbClr val="C00000"/>
                </a:solidFill>
                <a:effectLst>
                  <a:outerShdw blurRad="38100" dist="38100" dir="2700000" algn="tl">
                    <a:srgbClr val="000000">
                      <a:alpha val="43137"/>
                    </a:srgbClr>
                  </a:outerShdw>
                </a:effectLst>
                <a:cs typeface="Times New Roman" pitchFamily="18" charset="0"/>
              </a:rPr>
            </a:br>
            <a:r>
              <a:rPr lang="hu-HU" altLang="hu-HU" sz="4000" dirty="0">
                <a:solidFill>
                  <a:srgbClr val="C00000"/>
                </a:solidFill>
                <a:cs typeface="Times New Roman" pitchFamily="18" charset="0"/>
              </a:rPr>
              <a:t>Az ügyviteli munka helye és szerepe a szervezetben</a:t>
            </a:r>
            <a:br>
              <a:rPr lang="hu-HU" altLang="hu-HU" sz="4000" dirty="0">
                <a:solidFill>
                  <a:srgbClr val="C00000"/>
                </a:solidFill>
                <a:cs typeface="Times New Roman" pitchFamily="18" charset="0"/>
              </a:rPr>
            </a:br>
            <a:br>
              <a:rPr lang="en-GB" sz="4200" dirty="0"/>
            </a:br>
            <a:endParaRPr lang="en-GB" sz="4200" dirty="0"/>
          </a:p>
        </p:txBody>
      </p:sp>
    </p:spTree>
    <p:extLst>
      <p:ext uri="{BB962C8B-B14F-4D97-AF65-F5344CB8AC3E}">
        <p14:creationId xmlns:p14="http://schemas.microsoft.com/office/powerpoint/2010/main" val="14005276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3.9.2. Elektronikus iktatás</a:t>
            </a:r>
          </a:p>
        </p:txBody>
      </p:sp>
      <p:sp>
        <p:nvSpPr>
          <p:cNvPr id="5" name="Tartalom helye 1"/>
          <p:cNvSpPr txBox="1">
            <a:spLocks/>
          </p:cNvSpPr>
          <p:nvPr/>
        </p:nvSpPr>
        <p:spPr bwMode="auto">
          <a:xfrm>
            <a:off x="2063552" y="1308101"/>
            <a:ext cx="8604448"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defRPr/>
            </a:pPr>
            <a:r>
              <a:rPr lang="hu-HU" sz="2400" dirty="0">
                <a:latin typeface="Verdana" panose="020B0604030504040204" pitchFamily="34" charset="0"/>
                <a:ea typeface="Verdana" panose="020B0604030504040204" pitchFamily="34" charset="0"/>
                <a:cs typeface="Times New Roman" pitchFamily="18" charset="0"/>
              </a:rPr>
              <a:t>Iratkezelés szoftver</a:t>
            </a:r>
          </a:p>
          <a:p>
            <a:pPr marL="0" indent="0">
              <a:buNone/>
              <a:defRPr/>
            </a:pPr>
            <a:r>
              <a:rPr lang="hu-HU" sz="2400" dirty="0">
                <a:solidFill>
                  <a:srgbClr val="C00000"/>
                </a:solidFill>
                <a:latin typeface="Verdana" panose="020B0604030504040204" pitchFamily="34" charset="0"/>
                <a:ea typeface="Verdana" panose="020B0604030504040204" pitchFamily="34" charset="0"/>
                <a:cs typeface="Times New Roman" pitchFamily="18" charset="0"/>
              </a:rPr>
              <a:t>3/2018. (II.21.) BM rendelet</a:t>
            </a:r>
            <a:endParaRPr lang="hu-HU" sz="2400" dirty="0">
              <a:latin typeface="Verdana" panose="020B0604030504040204" pitchFamily="34" charset="0"/>
              <a:ea typeface="Verdana" panose="020B0604030504040204" pitchFamily="34" charset="0"/>
              <a:cs typeface="Times New Roman" pitchFamily="18" charset="0"/>
            </a:endParaRPr>
          </a:p>
        </p:txBody>
      </p:sp>
      <p:sp>
        <p:nvSpPr>
          <p:cNvPr id="31750" name="Tartalom helye 1"/>
          <p:cNvSpPr txBox="1">
            <a:spLocks/>
          </p:cNvSpPr>
          <p:nvPr/>
        </p:nvSpPr>
        <p:spPr bwMode="auto">
          <a:xfrm>
            <a:off x="2063553" y="2322514"/>
            <a:ext cx="8208911" cy="3914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hu-HU" altLang="hu-HU" sz="2400" dirty="0">
                <a:latin typeface="Verdana" panose="020B0604030504040204" pitchFamily="34" charset="0"/>
                <a:ea typeface="Verdana" panose="020B0604030504040204" pitchFamily="34" charset="0"/>
                <a:cs typeface="Times New Roman" pitchFamily="18" charset="0"/>
              </a:rPr>
              <a:t>Egyedi azonosító szám (iktatószám) és szöveges cím.</a:t>
            </a:r>
          </a:p>
          <a:p>
            <a:r>
              <a:rPr lang="hu-HU" altLang="hu-HU" sz="2400" dirty="0">
                <a:latin typeface="Verdana" panose="020B0604030504040204" pitchFamily="34" charset="0"/>
                <a:ea typeface="Verdana" panose="020B0604030504040204" pitchFamily="34" charset="0"/>
                <a:cs typeface="Times New Roman" pitchFamily="18" charset="0"/>
              </a:rPr>
              <a:t>Folyamatos számozás (főszám és </a:t>
            </a:r>
            <a:r>
              <a:rPr lang="hu-HU" altLang="hu-HU" sz="2400" dirty="0" err="1">
                <a:latin typeface="Verdana" panose="020B0604030504040204" pitchFamily="34" charset="0"/>
                <a:ea typeface="Verdana" panose="020B0604030504040204" pitchFamily="34" charset="0"/>
                <a:cs typeface="Times New Roman" pitchFamily="18" charset="0"/>
              </a:rPr>
              <a:t>alszám</a:t>
            </a:r>
            <a:r>
              <a:rPr lang="hu-HU" altLang="hu-HU" sz="2400" dirty="0">
                <a:latin typeface="Verdana" panose="020B0604030504040204" pitchFamily="34" charset="0"/>
                <a:ea typeface="Verdana" panose="020B0604030504040204" pitchFamily="34" charset="0"/>
                <a:cs typeface="Times New Roman" pitchFamily="18" charset="0"/>
              </a:rPr>
              <a:t>) automatikusan képezve.</a:t>
            </a:r>
          </a:p>
          <a:p>
            <a:r>
              <a:rPr lang="hu-HU" altLang="hu-HU" sz="2400" dirty="0">
                <a:latin typeface="Verdana" panose="020B0604030504040204" pitchFamily="34" charset="0"/>
                <a:ea typeface="Verdana" panose="020B0604030504040204" pitchFamily="34" charset="0"/>
                <a:cs typeface="Times New Roman" pitchFamily="18" charset="0"/>
              </a:rPr>
              <a:t>Iratkezelési szabályzathoz igazodva.</a:t>
            </a:r>
          </a:p>
          <a:p>
            <a:r>
              <a:rPr lang="hu-HU" altLang="hu-HU" sz="2400" dirty="0">
                <a:latin typeface="Verdana" panose="020B0604030504040204" pitchFamily="34" charset="0"/>
                <a:ea typeface="Verdana" panose="020B0604030504040204" pitchFamily="34" charset="0"/>
                <a:cs typeface="Times New Roman" pitchFamily="18" charset="0"/>
              </a:rPr>
              <a:t>Előírt </a:t>
            </a:r>
            <a:r>
              <a:rPr lang="hu-HU" altLang="hu-HU" sz="2400" dirty="0" err="1">
                <a:latin typeface="Verdana" panose="020B0604030504040204" pitchFamily="34" charset="0"/>
                <a:ea typeface="Verdana" panose="020B0604030504040204" pitchFamily="34" charset="0"/>
                <a:cs typeface="Times New Roman" pitchFamily="18" charset="0"/>
              </a:rPr>
              <a:t>metaadatok</a:t>
            </a:r>
            <a:r>
              <a:rPr lang="hu-HU" altLang="hu-HU" sz="2400" dirty="0">
                <a:latin typeface="Verdana" panose="020B0604030504040204" pitchFamily="34" charset="0"/>
                <a:ea typeface="Verdana" panose="020B0604030504040204" pitchFamily="34" charset="0"/>
                <a:cs typeface="Times New Roman" pitchFamily="18" charset="0"/>
              </a:rPr>
              <a:t> társítása az iratokhoz.</a:t>
            </a:r>
          </a:p>
          <a:p>
            <a:r>
              <a:rPr lang="hu-HU" altLang="hu-HU" sz="2400" dirty="0">
                <a:latin typeface="Verdana" panose="020B0604030504040204" pitchFamily="34" charset="0"/>
                <a:ea typeface="Verdana" panose="020B0604030504040204" pitchFamily="34" charset="0"/>
                <a:cs typeface="Times New Roman" pitchFamily="18" charset="0"/>
              </a:rPr>
              <a:t>Naplózás.</a:t>
            </a:r>
          </a:p>
          <a:p>
            <a:r>
              <a:rPr lang="hu-HU" altLang="hu-HU" sz="2400" dirty="0">
                <a:latin typeface="Verdana" panose="020B0604030504040204" pitchFamily="34" charset="0"/>
                <a:ea typeface="Verdana" panose="020B0604030504040204" pitchFamily="34" charset="0"/>
                <a:cs typeface="Times New Roman" pitchFamily="18" charset="0"/>
              </a:rPr>
              <a:t>Elektronikus iratok nyilvántartásba vételének és tárolásának a biztosítása.</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30</a:t>
            </a:fld>
            <a:endParaRPr lang="hu-HU" altLang="hu-HU"/>
          </a:p>
        </p:txBody>
      </p:sp>
    </p:spTree>
    <p:extLst>
      <p:ext uri="{BB962C8B-B14F-4D97-AF65-F5344CB8AC3E}">
        <p14:creationId xmlns:p14="http://schemas.microsoft.com/office/powerpoint/2010/main" val="3245361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3.10. Mutatózás</a:t>
            </a:r>
          </a:p>
        </p:txBody>
      </p:sp>
      <p:sp>
        <p:nvSpPr>
          <p:cNvPr id="33796" name="Tartalom helye 1"/>
          <p:cNvSpPr txBox="1">
            <a:spLocks/>
          </p:cNvSpPr>
          <p:nvPr/>
        </p:nvSpPr>
        <p:spPr bwMode="auto">
          <a:xfrm>
            <a:off x="1554164" y="1285431"/>
            <a:ext cx="9113837"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hu-HU" altLang="hu-HU" sz="2400" dirty="0">
                <a:latin typeface="Verdana" panose="020B0604030504040204" pitchFamily="34" charset="0"/>
                <a:ea typeface="Verdana" panose="020B0604030504040204" pitchFamily="34" charset="0"/>
                <a:cs typeface="Times New Roman" pitchFamily="18" charset="0"/>
              </a:rPr>
              <a:t>Kézi iktatás esetén az </a:t>
            </a:r>
            <a:r>
              <a:rPr lang="hu-HU" altLang="hu-HU" sz="2400" u="sng" dirty="0">
                <a:latin typeface="Verdana" panose="020B0604030504040204" pitchFamily="34" charset="0"/>
                <a:ea typeface="Verdana" panose="020B0604030504040204" pitchFamily="34" charset="0"/>
                <a:cs typeface="Times New Roman" pitchFamily="18" charset="0"/>
              </a:rPr>
              <a:t>ügyirat tárgya</a:t>
            </a:r>
            <a:r>
              <a:rPr lang="hu-HU" altLang="hu-HU" sz="2400" dirty="0">
                <a:latin typeface="Verdana" panose="020B0604030504040204" pitchFamily="34" charset="0"/>
                <a:ea typeface="Verdana" panose="020B0604030504040204" pitchFamily="34" charset="0"/>
                <a:cs typeface="Times New Roman" pitchFamily="18" charset="0"/>
              </a:rPr>
              <a:t>, illetőleg az </a:t>
            </a:r>
            <a:r>
              <a:rPr lang="hu-HU" altLang="hu-HU" sz="2400" u="sng" dirty="0">
                <a:latin typeface="Verdana" panose="020B0604030504040204" pitchFamily="34" charset="0"/>
                <a:ea typeface="Verdana" panose="020B0604030504040204" pitchFamily="34" charset="0"/>
                <a:cs typeface="Times New Roman" pitchFamily="18" charset="0"/>
              </a:rPr>
              <a:t>ügyfél neve</a:t>
            </a:r>
            <a:r>
              <a:rPr lang="hu-HU" altLang="hu-HU" sz="2400" dirty="0">
                <a:latin typeface="Verdana" panose="020B0604030504040204" pitchFamily="34" charset="0"/>
                <a:ea typeface="Verdana" panose="020B0604030504040204" pitchFamily="34" charset="0"/>
                <a:cs typeface="Times New Roman" pitchFamily="18" charset="0"/>
              </a:rPr>
              <a:t> és </a:t>
            </a:r>
            <a:r>
              <a:rPr lang="hu-HU" altLang="hu-HU" sz="2400" u="sng" dirty="0">
                <a:latin typeface="Verdana" panose="020B0604030504040204" pitchFamily="34" charset="0"/>
                <a:ea typeface="Verdana" panose="020B0604030504040204" pitchFamily="34" charset="0"/>
                <a:cs typeface="Times New Roman" pitchFamily="18" charset="0"/>
              </a:rPr>
              <a:t>azonosító adatai</a:t>
            </a:r>
            <a:r>
              <a:rPr lang="hu-HU" altLang="hu-HU" sz="2400" dirty="0">
                <a:latin typeface="Verdana" panose="020B0604030504040204" pitchFamily="34" charset="0"/>
                <a:ea typeface="Verdana" panose="020B0604030504040204" pitchFamily="34" charset="0"/>
                <a:cs typeface="Times New Roman" pitchFamily="18" charset="0"/>
              </a:rPr>
              <a:t> alapján az iktatott iratokról név- és tárgymutatókönyvet kell vezetni.</a:t>
            </a:r>
          </a:p>
        </p:txBody>
      </p:sp>
      <p:sp>
        <p:nvSpPr>
          <p:cNvPr id="33797" name="Tartalom helye 1"/>
          <p:cNvSpPr txBox="1">
            <a:spLocks/>
          </p:cNvSpPr>
          <p:nvPr/>
        </p:nvSpPr>
        <p:spPr bwMode="auto">
          <a:xfrm>
            <a:off x="1554163" y="5300663"/>
            <a:ext cx="914400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FontTx/>
              <a:buNone/>
            </a:pPr>
            <a:r>
              <a:rPr lang="hu-HU" altLang="hu-HU" sz="2400" dirty="0">
                <a:latin typeface="Verdana" panose="020B0604030504040204" pitchFamily="34" charset="0"/>
                <a:ea typeface="Verdana" panose="020B0604030504040204" pitchFamily="34" charset="0"/>
                <a:cs typeface="Times New Roman" pitchFamily="18" charset="0"/>
              </a:rPr>
              <a:t>Az elektronikus iktatókönyvben biztosítani kell az ügyirat tárgya, az </a:t>
            </a:r>
            <a:r>
              <a:rPr lang="hu-HU" altLang="hu-HU" sz="2400" u="sng" dirty="0">
                <a:latin typeface="Verdana" panose="020B0604030504040204" pitchFamily="34" charset="0"/>
                <a:ea typeface="Verdana" panose="020B0604030504040204" pitchFamily="34" charset="0"/>
                <a:cs typeface="Times New Roman" pitchFamily="18" charset="0"/>
              </a:rPr>
              <a:t>ügyfél neve</a:t>
            </a:r>
            <a:r>
              <a:rPr lang="hu-HU" altLang="hu-HU" sz="2400" dirty="0">
                <a:latin typeface="Verdana" panose="020B0604030504040204" pitchFamily="34" charset="0"/>
                <a:ea typeface="Verdana" panose="020B0604030504040204" pitchFamily="34" charset="0"/>
                <a:cs typeface="Times New Roman" pitchFamily="18" charset="0"/>
              </a:rPr>
              <a:t> és </a:t>
            </a:r>
            <a:r>
              <a:rPr lang="hu-HU" altLang="hu-HU" sz="2400" u="sng" dirty="0">
                <a:latin typeface="Verdana" panose="020B0604030504040204" pitchFamily="34" charset="0"/>
                <a:ea typeface="Verdana" panose="020B0604030504040204" pitchFamily="34" charset="0"/>
                <a:cs typeface="Times New Roman" pitchFamily="18" charset="0"/>
              </a:rPr>
              <a:t>azonosító adatai</a:t>
            </a:r>
            <a:r>
              <a:rPr lang="hu-HU" altLang="hu-HU" sz="2400" dirty="0">
                <a:latin typeface="Verdana" panose="020B0604030504040204" pitchFamily="34" charset="0"/>
                <a:ea typeface="Verdana" panose="020B0604030504040204" pitchFamily="34" charset="0"/>
                <a:cs typeface="Times New Roman" pitchFamily="18" charset="0"/>
              </a:rPr>
              <a:t> szerinti visszakereshetőséget (név- és tárgymutatózás).</a:t>
            </a:r>
          </a:p>
        </p:txBody>
      </p:sp>
      <p:graphicFrame>
        <p:nvGraphicFramePr>
          <p:cNvPr id="9" name="Tartalom helye 4"/>
          <p:cNvGraphicFramePr>
            <a:graphicFrameLocks/>
          </p:cNvGraphicFramePr>
          <p:nvPr>
            <p:extLst>
              <p:ext uri="{D42A27DB-BD31-4B8C-83A1-F6EECF244321}">
                <p14:modId xmlns:p14="http://schemas.microsoft.com/office/powerpoint/2010/main" val="1844307407"/>
              </p:ext>
            </p:extLst>
          </p:nvPr>
        </p:nvGraphicFramePr>
        <p:xfrm>
          <a:off x="1769480" y="2636912"/>
          <a:ext cx="8712968" cy="2736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a számának helye 1"/>
          <p:cNvSpPr>
            <a:spLocks noGrp="1"/>
          </p:cNvSpPr>
          <p:nvPr>
            <p:ph type="sldNum" sz="quarter" idx="4294967295"/>
          </p:nvPr>
        </p:nvSpPr>
        <p:spPr/>
        <p:txBody>
          <a:bodyPr/>
          <a:lstStyle/>
          <a:p>
            <a:fld id="{F6966728-586D-4A26-BAFE-1B039EA90D21}" type="slidenum">
              <a:rPr lang="hu-HU" altLang="hu-HU" smtClean="0"/>
              <a:pPr/>
              <a:t>31</a:t>
            </a:fld>
            <a:endParaRPr lang="hu-HU" altLang="hu-HU"/>
          </a:p>
        </p:txBody>
      </p:sp>
    </p:spTree>
    <p:extLst>
      <p:ext uri="{BB962C8B-B14F-4D97-AF65-F5344CB8AC3E}">
        <p14:creationId xmlns:p14="http://schemas.microsoft.com/office/powerpoint/2010/main" val="34782683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932184219"/>
              </p:ext>
            </p:extLst>
          </p:nvPr>
        </p:nvGraphicFramePr>
        <p:xfrm>
          <a:off x="1991544" y="2636913"/>
          <a:ext cx="8424936" cy="29855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églalap 1"/>
          <p:cNvSpPr/>
          <p:nvPr/>
        </p:nvSpPr>
        <p:spPr>
          <a:xfrm>
            <a:off x="1991544" y="2322662"/>
            <a:ext cx="8163838" cy="461665"/>
          </a:xfrm>
          <a:prstGeom prst="rect">
            <a:avLst/>
          </a:prstGeom>
        </p:spPr>
        <p:txBody>
          <a:bodyPr wrap="square" anchor="ctr">
            <a:spAutoFit/>
          </a:bodyPr>
          <a:lstStyle/>
          <a:p>
            <a:pPr eaLnBrk="1" hangingPunct="1">
              <a:defRPr/>
            </a:pPr>
            <a:r>
              <a:rPr lang="hu-HU" sz="2400" dirty="0">
                <a:latin typeface="Verdana" panose="020B0604030504040204" pitchFamily="34" charset="0"/>
                <a:ea typeface="Verdana" panose="020B0604030504040204" pitchFamily="34" charset="0"/>
                <a:cs typeface="Times New Roman" pitchFamily="18" charset="0"/>
              </a:rPr>
              <a:t>Továbbítás (átadás-átvétel) dokumentálása:</a:t>
            </a:r>
          </a:p>
        </p:txBody>
      </p:sp>
      <p:sp>
        <p:nvSpPr>
          <p:cNvPr id="34821" name="Téglalap 2"/>
          <p:cNvSpPr>
            <a:spLocks noChangeArrowheads="1"/>
          </p:cNvSpPr>
          <p:nvPr/>
        </p:nvSpPr>
        <p:spPr bwMode="auto">
          <a:xfrm>
            <a:off x="1991544" y="1208466"/>
            <a:ext cx="867645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a:spcBef>
                <a:spcPct val="0"/>
              </a:spcBef>
              <a:buNone/>
            </a:pPr>
            <a:r>
              <a:rPr lang="hu-HU" altLang="hu-HU" sz="2400" dirty="0">
                <a:latin typeface="Verdana" panose="020B0604030504040204" pitchFamily="34" charset="0"/>
                <a:ea typeface="Verdana" panose="020B0604030504040204" pitchFamily="34" charset="0"/>
                <a:cs typeface="Times New Roman" pitchFamily="18" charset="0"/>
              </a:rPr>
              <a:t>Az iratokat nyomon követhető, hitelt érdemlő módon kell továbbítani a kijelölt egységhez, illetve ügyintézőhöz.</a:t>
            </a:r>
          </a:p>
        </p:txBody>
      </p:sp>
      <p:sp>
        <p:nvSpPr>
          <p:cNvPr id="34822" name="Téglalap 3"/>
          <p:cNvSpPr>
            <a:spLocks noChangeArrowheads="1"/>
          </p:cNvSpPr>
          <p:nvPr/>
        </p:nvSpPr>
        <p:spPr bwMode="auto">
          <a:xfrm>
            <a:off x="1991544" y="6122989"/>
            <a:ext cx="8676456"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a:spcBef>
                <a:spcPct val="0"/>
              </a:spcBef>
              <a:buNone/>
            </a:pPr>
            <a:r>
              <a:rPr lang="hu-HU" altLang="hu-HU" sz="2400" dirty="0">
                <a:latin typeface="Verdana" panose="020B0604030504040204" pitchFamily="34" charset="0"/>
                <a:ea typeface="Verdana" panose="020B0604030504040204" pitchFamily="34" charset="0"/>
                <a:cs typeface="Times New Roman" pitchFamily="18" charset="0"/>
              </a:rPr>
              <a:t>Az ügyintézőnek az átvett iratokat ellenőrizni kell.</a:t>
            </a:r>
          </a:p>
        </p:txBody>
      </p:sp>
      <p:sp>
        <p:nvSpPr>
          <p:cNvPr id="13"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3.11. Szignált iratok átadása</a:t>
            </a:r>
          </a:p>
        </p:txBody>
      </p:sp>
      <p:sp>
        <p:nvSpPr>
          <p:cNvPr id="3" name="Dia számának helye 2"/>
          <p:cNvSpPr>
            <a:spLocks noGrp="1"/>
          </p:cNvSpPr>
          <p:nvPr>
            <p:ph type="sldNum" sz="quarter" idx="4294967295"/>
          </p:nvPr>
        </p:nvSpPr>
        <p:spPr/>
        <p:txBody>
          <a:bodyPr/>
          <a:lstStyle/>
          <a:p>
            <a:fld id="{F6966728-586D-4A26-BAFE-1B039EA90D21}" type="slidenum">
              <a:rPr lang="hu-HU" altLang="hu-HU" smtClean="0"/>
              <a:pPr/>
              <a:t>32</a:t>
            </a:fld>
            <a:endParaRPr lang="hu-HU" altLang="hu-HU"/>
          </a:p>
        </p:txBody>
      </p:sp>
    </p:spTree>
    <p:extLst>
      <p:ext uri="{BB962C8B-B14F-4D97-AF65-F5344CB8AC3E}">
        <p14:creationId xmlns:p14="http://schemas.microsoft.com/office/powerpoint/2010/main" val="9891985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artalom helye 2"/>
          <p:cNvSpPr>
            <a:spLocks noGrp="1"/>
          </p:cNvSpPr>
          <p:nvPr>
            <p:ph idx="1"/>
          </p:nvPr>
        </p:nvSpPr>
        <p:spPr>
          <a:xfrm rot="16200000">
            <a:off x="-588046" y="3050258"/>
            <a:ext cx="5840413" cy="155733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Nyilvántartásba vétel</a:t>
            </a:r>
          </a:p>
        </p:txBody>
      </p:sp>
      <p:pic>
        <p:nvPicPr>
          <p:cNvPr id="3584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7689" y="1423602"/>
            <a:ext cx="5722773" cy="5317767"/>
          </a:xfrm>
          <a:prstGeom prst="rect">
            <a:avLst/>
          </a:prstGeom>
          <a:noFill/>
          <a:ln>
            <a:noFill/>
          </a:ln>
        </p:spPr>
      </p:pic>
      <p:sp>
        <p:nvSpPr>
          <p:cNvPr id="2" name="Dia számának helye 1"/>
          <p:cNvSpPr>
            <a:spLocks noGrp="1"/>
          </p:cNvSpPr>
          <p:nvPr>
            <p:ph type="sldNum" sz="quarter" idx="4294967295"/>
          </p:nvPr>
        </p:nvSpPr>
        <p:spPr/>
        <p:txBody>
          <a:bodyPr/>
          <a:lstStyle/>
          <a:p>
            <a:fld id="{F6966728-586D-4A26-BAFE-1B039EA90D21}" type="slidenum">
              <a:rPr lang="hu-HU" altLang="hu-HU" smtClean="0"/>
              <a:pPr/>
              <a:t>33</a:t>
            </a:fld>
            <a:endParaRPr lang="hu-HU" altLang="hu-HU"/>
          </a:p>
        </p:txBody>
      </p:sp>
    </p:spTree>
    <p:extLst>
      <p:ext uri="{BB962C8B-B14F-4D97-AF65-F5344CB8AC3E}">
        <p14:creationId xmlns:p14="http://schemas.microsoft.com/office/powerpoint/2010/main" val="21248931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485901"/>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3.12. Ügyirat készítése,</a:t>
            </a:r>
          </a:p>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kiadmányozás</a:t>
            </a:r>
          </a:p>
        </p:txBody>
      </p:sp>
      <p:sp>
        <p:nvSpPr>
          <p:cNvPr id="36869" name="Téglalap 1"/>
          <p:cNvSpPr>
            <a:spLocks noChangeArrowheads="1"/>
          </p:cNvSpPr>
          <p:nvPr/>
        </p:nvSpPr>
        <p:spPr bwMode="auto">
          <a:xfrm>
            <a:off x="2207568" y="1581150"/>
            <a:ext cx="7992888" cy="518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 typeface="Arial" panose="020B0604020202020204" pitchFamily="34" charset="0"/>
              <a:buChar char="•"/>
            </a:pPr>
            <a:r>
              <a:rPr lang="hu-HU" altLang="hu-HU" sz="2400" dirty="0">
                <a:latin typeface="Verdana" panose="020B0604030504040204" pitchFamily="34" charset="0"/>
                <a:ea typeface="Verdana" panose="020B0604030504040204" pitchFamily="34" charset="0"/>
                <a:cs typeface="Times New Roman" pitchFamily="18" charset="0"/>
              </a:rPr>
              <a:t>Az ügyintéző feladata az ügy érdemi elintézése.</a:t>
            </a:r>
          </a:p>
          <a:p>
            <a:pPr>
              <a:buFont typeface="Arial" panose="020B0604020202020204" pitchFamily="34" charset="0"/>
              <a:buChar char="•"/>
            </a:pPr>
            <a:r>
              <a:rPr lang="hu-HU" altLang="hu-HU" sz="2400" dirty="0">
                <a:latin typeface="Verdana" panose="020B0604030504040204" pitchFamily="34" charset="0"/>
                <a:ea typeface="Verdana" panose="020B0604030504040204" pitchFamily="34" charset="0"/>
                <a:cs typeface="Times New Roman" pitchFamily="18" charset="0"/>
              </a:rPr>
              <a:t>Ügyintéző kiadmánytervezetet készít, szignózza.</a:t>
            </a:r>
          </a:p>
          <a:p>
            <a:pPr>
              <a:buFont typeface="Arial" panose="020B0604020202020204" pitchFamily="34" charset="0"/>
              <a:buChar char="•"/>
            </a:pPr>
            <a:r>
              <a:rPr lang="hu-HU" altLang="hu-HU" sz="2400" dirty="0">
                <a:latin typeface="Verdana" panose="020B0604030504040204" pitchFamily="34" charset="0"/>
                <a:ea typeface="Verdana" panose="020B0604030504040204" pitchFamily="34" charset="0"/>
                <a:cs typeface="Times New Roman" pitchFamily="18" charset="0"/>
              </a:rPr>
              <a:t>Másik szervezeti egységet érintő ügy esetén a tervezetet láttamozásra küldi.</a:t>
            </a:r>
          </a:p>
          <a:p>
            <a:pPr>
              <a:buFont typeface="Arial" panose="020B0604020202020204" pitchFamily="34" charset="0"/>
              <a:buChar char="•"/>
            </a:pPr>
            <a:r>
              <a:rPr lang="hu-HU" altLang="hu-HU" sz="2400" dirty="0">
                <a:latin typeface="Verdana" panose="020B0604030504040204" pitchFamily="34" charset="0"/>
                <a:ea typeface="Verdana" panose="020B0604030504040204" pitchFamily="34" charset="0"/>
                <a:cs typeface="Times New Roman" pitchFamily="18" charset="0"/>
              </a:rPr>
              <a:t>Kiadmányozásra, hitelesítésre jogosultak köre: </a:t>
            </a:r>
            <a:r>
              <a:rPr lang="hu-HU" altLang="hu-HU" sz="2400" dirty="0" err="1">
                <a:latin typeface="Verdana" panose="020B0604030504040204" pitchFamily="34" charset="0"/>
                <a:ea typeface="Verdana" panose="020B0604030504040204" pitchFamily="34" charset="0"/>
                <a:cs typeface="Times New Roman" pitchFamily="18" charset="0"/>
              </a:rPr>
              <a:t>SzMSz-ben</a:t>
            </a:r>
            <a:r>
              <a:rPr lang="hu-HU" altLang="hu-HU" sz="2400" dirty="0">
                <a:latin typeface="Verdana" panose="020B0604030504040204" pitchFamily="34" charset="0"/>
                <a:ea typeface="Verdana" panose="020B0604030504040204" pitchFamily="34" charset="0"/>
                <a:cs typeface="Times New Roman" pitchFamily="18" charset="0"/>
              </a:rPr>
              <a:t>, ügyrendben, iratkezelési vagy a kiadmányozás rendjéről szóló szabályzatban.</a:t>
            </a:r>
          </a:p>
          <a:p>
            <a:pPr>
              <a:buFont typeface="Arial" panose="020B0604020202020204" pitchFamily="34" charset="0"/>
              <a:buChar char="•"/>
            </a:pPr>
            <a:r>
              <a:rPr lang="hu-HU" altLang="hu-HU" sz="2400" dirty="0">
                <a:latin typeface="Verdana" panose="020B0604030504040204" pitchFamily="34" charset="0"/>
                <a:ea typeface="Verdana" panose="020B0604030504040204" pitchFamily="34" charset="0"/>
                <a:cs typeface="Times New Roman" pitchFamily="18" charset="0"/>
              </a:rPr>
              <a:t>A kiadmányozás a már felülvizsgált végleges kiadmánytervezet jóváhagyását, letisztázhatóságát, elküldhetőségének engedélyezését jelenti a kiadmányozásra jogosult részéről.</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34</a:t>
            </a:fld>
            <a:endParaRPr lang="hu-HU" altLang="hu-HU"/>
          </a:p>
        </p:txBody>
      </p:sp>
    </p:spTree>
    <p:extLst>
      <p:ext uri="{BB962C8B-B14F-4D97-AF65-F5344CB8AC3E}">
        <p14:creationId xmlns:p14="http://schemas.microsoft.com/office/powerpoint/2010/main" val="3108099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290945"/>
            <a:ext cx="9144000" cy="1023556"/>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3.12. Kiadmányozás</a:t>
            </a:r>
          </a:p>
        </p:txBody>
      </p:sp>
      <p:sp>
        <p:nvSpPr>
          <p:cNvPr id="37893" name="Téglalap 1"/>
          <p:cNvSpPr>
            <a:spLocks noChangeArrowheads="1"/>
          </p:cNvSpPr>
          <p:nvPr/>
        </p:nvSpPr>
        <p:spPr bwMode="auto">
          <a:xfrm>
            <a:off x="1519238" y="1581150"/>
            <a:ext cx="9144001"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 typeface="Wingdings" pitchFamily="2" charset="2"/>
              <a:buChar char="§"/>
            </a:pPr>
            <a:endParaRPr lang="hu-HU" altLang="hu-HU" sz="2500">
              <a:latin typeface="Times New Roman" pitchFamily="18" charset="0"/>
              <a:cs typeface="Times New Roman" pitchFamily="18" charset="0"/>
            </a:endParaRPr>
          </a:p>
        </p:txBody>
      </p:sp>
      <p:sp>
        <p:nvSpPr>
          <p:cNvPr id="37894" name="Tartalom helye 1"/>
          <p:cNvSpPr txBox="1">
            <a:spLocks/>
          </p:cNvSpPr>
          <p:nvPr/>
        </p:nvSpPr>
        <p:spPr bwMode="auto">
          <a:xfrm>
            <a:off x="1557356" y="3123089"/>
            <a:ext cx="6443663" cy="352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 typeface="Wingdings" pitchFamily="2" charset="2"/>
              <a:buChar char="§"/>
            </a:pPr>
            <a:endParaRPr lang="hu-HU" altLang="hu-HU" sz="2500">
              <a:solidFill>
                <a:schemeClr val="bg2"/>
              </a:solidFill>
              <a:latin typeface="Times New Roman" pitchFamily="18" charset="0"/>
              <a:cs typeface="Times New Roman" pitchFamily="18" charset="0"/>
            </a:endParaRPr>
          </a:p>
        </p:txBody>
      </p:sp>
      <p:sp>
        <p:nvSpPr>
          <p:cNvPr id="3" name="Téglalap 2"/>
          <p:cNvSpPr/>
          <p:nvPr/>
        </p:nvSpPr>
        <p:spPr>
          <a:xfrm>
            <a:off x="1770372" y="1314501"/>
            <a:ext cx="8641732" cy="5043047"/>
          </a:xfrm>
          <a:prstGeom prst="rect">
            <a:avLst/>
          </a:prstGeom>
        </p:spPr>
        <p:txBody>
          <a:bodyPr wrap="square">
            <a:spAutoFit/>
          </a:bodyPr>
          <a:lstStyle/>
          <a:p>
            <a:pPr>
              <a:lnSpc>
                <a:spcPct val="120000"/>
              </a:lnSpc>
              <a:defRPr/>
            </a:pPr>
            <a:r>
              <a:rPr lang="hu-HU" altLang="hu-HU" dirty="0">
                <a:latin typeface="Verdana" panose="020B0604030504040204" pitchFamily="34" charset="0"/>
                <a:ea typeface="Verdana" panose="020B0604030504040204" pitchFamily="34" charset="0"/>
                <a:cs typeface="Arial" panose="020B0604020202020204" pitchFamily="34" charset="0"/>
              </a:rPr>
              <a:t>A kiadmányt hitelesíteni kell!</a:t>
            </a:r>
          </a:p>
          <a:p>
            <a:pPr>
              <a:lnSpc>
                <a:spcPct val="120000"/>
              </a:lnSpc>
              <a:defRPr/>
            </a:pPr>
            <a:r>
              <a:rPr lang="hu-HU" altLang="hu-HU" dirty="0">
                <a:latin typeface="Verdana" panose="020B0604030504040204" pitchFamily="34" charset="0"/>
                <a:ea typeface="Verdana" panose="020B0604030504040204" pitchFamily="34" charset="0"/>
                <a:cs typeface="Arial" panose="020B0604020202020204" pitchFamily="34" charset="0"/>
              </a:rPr>
              <a:t>A kiadmány hiteles: </a:t>
            </a:r>
          </a:p>
          <a:p>
            <a:pPr marL="800100" lvl="1" indent="-342900">
              <a:lnSpc>
                <a:spcPct val="120000"/>
              </a:lnSpc>
              <a:buFont typeface="Arial" panose="020B0604020202020204" pitchFamily="34" charset="0"/>
              <a:buChar char="•"/>
              <a:defRPr/>
            </a:pPr>
            <a:r>
              <a:rPr lang="hu-HU" altLang="hu-HU" dirty="0">
                <a:latin typeface="Verdana" panose="020B0604030504040204" pitchFamily="34" charset="0"/>
                <a:ea typeface="Verdana" panose="020B0604030504040204" pitchFamily="34" charset="0"/>
                <a:cs typeface="Arial" panose="020B0604020202020204" pitchFamily="34" charset="0"/>
              </a:rPr>
              <a:t>saját kezű aláírás és bélyegző lenyomat,</a:t>
            </a:r>
          </a:p>
          <a:p>
            <a:pPr marL="800100" lvl="1" indent="-342900">
              <a:lnSpc>
                <a:spcPct val="120000"/>
              </a:lnSpc>
              <a:buFont typeface="Arial" panose="020B0604020202020204" pitchFamily="34" charset="0"/>
              <a:buChar char="•"/>
              <a:defRPr/>
            </a:pPr>
            <a:r>
              <a:rPr lang="hu-HU" altLang="hu-HU" dirty="0">
                <a:latin typeface="Verdana" panose="020B0604030504040204" pitchFamily="34" charset="0"/>
                <a:ea typeface="Verdana" panose="020B0604030504040204" pitchFamily="34" charset="0"/>
                <a:cs typeface="Arial" panose="020B0604020202020204" pitchFamily="34" charset="0"/>
              </a:rPr>
              <a:t>nyomtatott név „S.k.” és hitelesítési záradék,</a:t>
            </a:r>
          </a:p>
          <a:p>
            <a:pPr marL="800100" lvl="1" indent="-342900">
              <a:lnSpc>
                <a:spcPct val="120000"/>
              </a:lnSpc>
              <a:buFont typeface="Arial" panose="020B0604020202020204" pitchFamily="34" charset="0"/>
              <a:buChar char="•"/>
              <a:defRPr/>
            </a:pPr>
            <a:r>
              <a:rPr lang="hu-HU" altLang="hu-HU" dirty="0">
                <a:latin typeface="Verdana" panose="020B0604030504040204" pitchFamily="34" charset="0"/>
                <a:ea typeface="Verdana" panose="020B0604030504040204" pitchFamily="34" charset="0"/>
                <a:cs typeface="Arial" panose="020B0604020202020204" pitchFamily="34" charset="0"/>
              </a:rPr>
              <a:t>e-aláírás+időbélyegző/iratérvényességi nyilvántartás.</a:t>
            </a:r>
          </a:p>
          <a:p>
            <a:pPr>
              <a:lnSpc>
                <a:spcPct val="120000"/>
              </a:lnSpc>
              <a:defRPr/>
            </a:pPr>
            <a:r>
              <a:rPr lang="hu-HU" altLang="hu-HU" dirty="0">
                <a:latin typeface="Verdana" panose="020B0604030504040204" pitchFamily="34" charset="0"/>
                <a:ea typeface="Verdana" panose="020B0604030504040204" pitchFamily="34" charset="0"/>
                <a:cs typeface="Arial" panose="020B0604020202020204" pitchFamily="34" charset="0"/>
              </a:rPr>
              <a:t>Nyomdai sokszorosítás:</a:t>
            </a:r>
          </a:p>
          <a:p>
            <a:pPr marL="800100" lvl="1" indent="-342900">
              <a:lnSpc>
                <a:spcPct val="120000"/>
              </a:lnSpc>
              <a:buFont typeface="Arial" panose="020B0604020202020204" pitchFamily="34" charset="0"/>
              <a:buChar char="•"/>
              <a:defRPr/>
            </a:pPr>
            <a:r>
              <a:rPr lang="hu-HU" altLang="hu-HU" dirty="0">
                <a:latin typeface="Verdana" panose="020B0604030504040204" pitchFamily="34" charset="0"/>
                <a:ea typeface="Verdana" panose="020B0604030504040204" pitchFamily="34" charset="0"/>
                <a:cs typeface="Arial" panose="020B0604020202020204" pitchFamily="34" charset="0"/>
              </a:rPr>
              <a:t>kiadmányozó neve mellett „S.k.” vagy alakhű aláírás minta és</a:t>
            </a:r>
          </a:p>
          <a:p>
            <a:pPr marL="800100" lvl="1" indent="-342900">
              <a:lnSpc>
                <a:spcPct val="120000"/>
              </a:lnSpc>
              <a:buFont typeface="Arial" panose="020B0604020202020204" pitchFamily="34" charset="0"/>
              <a:buChar char="•"/>
              <a:defRPr/>
            </a:pPr>
            <a:r>
              <a:rPr lang="hu-HU" altLang="hu-HU" dirty="0">
                <a:latin typeface="Verdana" panose="020B0604030504040204" pitchFamily="34" charset="0"/>
                <a:ea typeface="Verdana" panose="020B0604030504040204" pitchFamily="34" charset="0"/>
                <a:cs typeface="Arial" panose="020B0604020202020204" pitchFamily="34" charset="0"/>
              </a:rPr>
              <a:t>kiadmányozó szerv bélyegző lenyomata.</a:t>
            </a:r>
          </a:p>
          <a:p>
            <a:pPr>
              <a:lnSpc>
                <a:spcPct val="120000"/>
              </a:lnSpc>
              <a:defRPr/>
            </a:pPr>
            <a:r>
              <a:rPr lang="hu-HU" altLang="hu-HU" dirty="0">
                <a:latin typeface="Verdana" panose="020B0604030504040204" pitchFamily="34" charset="0"/>
                <a:ea typeface="Verdana" panose="020B0604030504040204" pitchFamily="34" charset="0"/>
                <a:cs typeface="Arial" panose="020B0604020202020204" pitchFamily="34" charset="0"/>
              </a:rPr>
              <a:t>Bélyegzők kezelése: </a:t>
            </a:r>
          </a:p>
          <a:p>
            <a:pPr marL="800100" lvl="1" indent="-342900">
              <a:lnSpc>
                <a:spcPct val="120000"/>
              </a:lnSpc>
              <a:buFont typeface="Arial" panose="020B0604020202020204" pitchFamily="34" charset="0"/>
              <a:buChar char="•"/>
              <a:defRPr/>
            </a:pPr>
            <a:r>
              <a:rPr lang="hu-HU" altLang="hu-HU" dirty="0">
                <a:latin typeface="Verdana" panose="020B0604030504040204" pitchFamily="34" charset="0"/>
                <a:ea typeface="Verdana" panose="020B0604030504040204" pitchFamily="34" charset="0"/>
                <a:cs typeface="Arial" panose="020B0604020202020204" pitchFamily="34" charset="0"/>
              </a:rPr>
              <a:t>nyilvántartást kell vezetni (bélyegzők, aláírás bélyegzők, e-aláírás),</a:t>
            </a:r>
          </a:p>
          <a:p>
            <a:pPr marL="800100" lvl="1" indent="-342900">
              <a:lnSpc>
                <a:spcPct val="120000"/>
              </a:lnSpc>
              <a:buFont typeface="Arial" panose="020B0604020202020204" pitchFamily="34" charset="0"/>
              <a:buChar char="•"/>
              <a:defRPr/>
            </a:pPr>
            <a:r>
              <a:rPr lang="hu-HU" altLang="hu-HU" dirty="0">
                <a:latin typeface="Verdana" panose="020B0604030504040204" pitchFamily="34" charset="0"/>
                <a:ea typeface="Verdana" panose="020B0604030504040204" pitchFamily="34" charset="0"/>
                <a:cs typeface="Arial" panose="020B0604020202020204" pitchFamily="34" charset="0"/>
              </a:rPr>
              <a:t>ki mettől meddig használta, </a:t>
            </a:r>
          </a:p>
          <a:p>
            <a:pPr marL="800100" lvl="1" indent="-342900">
              <a:lnSpc>
                <a:spcPct val="120000"/>
              </a:lnSpc>
              <a:buFont typeface="Arial" panose="020B0604020202020204" pitchFamily="34" charset="0"/>
              <a:buChar char="•"/>
              <a:defRPr/>
            </a:pPr>
            <a:r>
              <a:rPr lang="hu-HU" altLang="hu-HU" dirty="0">
                <a:latin typeface="Verdana" panose="020B0604030504040204" pitchFamily="34" charset="0"/>
                <a:ea typeface="Verdana" panose="020B0604030504040204" pitchFamily="34" charset="0"/>
                <a:cs typeface="Arial" panose="020B0604020202020204" pitchFamily="34" charset="0"/>
              </a:rPr>
              <a:t>nyilvántartás tartalma: sorszáma, lenyomata, kiadás napja, használó szervezeti egység, átvevő személy neve, visszavétel napja.</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35</a:t>
            </a:fld>
            <a:endParaRPr lang="hu-HU" altLang="hu-HU"/>
          </a:p>
        </p:txBody>
      </p:sp>
    </p:spTree>
    <p:extLst>
      <p:ext uri="{BB962C8B-B14F-4D97-AF65-F5344CB8AC3E}">
        <p14:creationId xmlns:p14="http://schemas.microsoft.com/office/powerpoint/2010/main" val="1935640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307368"/>
            <a:ext cx="9144000" cy="5446884"/>
          </a:xfrm>
          <a:prstGeom prst="rect">
            <a:avLst/>
          </a:prstGeom>
          <a:solidFill>
            <a:schemeClr val="bg1">
              <a:lumMod val="85000"/>
            </a:schemeClr>
          </a:solidFill>
          <a:ln>
            <a:noFill/>
          </a:ln>
        </p:spPr>
      </p:pic>
      <p:sp>
        <p:nvSpPr>
          <p:cNvPr id="6" name="Tartalom helye 2"/>
          <p:cNvSpPr>
            <a:spLocks noGrp="1"/>
          </p:cNvSpPr>
          <p:nvPr>
            <p:ph idx="1"/>
          </p:nvPr>
        </p:nvSpPr>
        <p:spPr>
          <a:xfrm>
            <a:off x="2999656" y="235527"/>
            <a:ext cx="6048672" cy="1071840"/>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3.12. Ügyintézési szakasz</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36</a:t>
            </a:fld>
            <a:endParaRPr lang="hu-HU" altLang="hu-HU"/>
          </a:p>
        </p:txBody>
      </p:sp>
    </p:spTree>
    <p:extLst>
      <p:ext uri="{BB962C8B-B14F-4D97-AF65-F5344CB8AC3E}">
        <p14:creationId xmlns:p14="http://schemas.microsoft.com/office/powerpoint/2010/main" val="26036902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291405"/>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3.13. Iratok sokszorosítása</a:t>
            </a:r>
          </a:p>
        </p:txBody>
      </p:sp>
      <p:graphicFrame>
        <p:nvGraphicFramePr>
          <p:cNvPr id="6" name="Tartalom helye 4"/>
          <p:cNvGraphicFramePr>
            <a:graphicFrameLocks/>
          </p:cNvGraphicFramePr>
          <p:nvPr>
            <p:extLst>
              <p:ext uri="{D42A27DB-BD31-4B8C-83A1-F6EECF244321}">
                <p14:modId xmlns:p14="http://schemas.microsoft.com/office/powerpoint/2010/main" val="2146279163"/>
              </p:ext>
            </p:extLst>
          </p:nvPr>
        </p:nvGraphicFramePr>
        <p:xfrm>
          <a:off x="1703512" y="1628802"/>
          <a:ext cx="8784976" cy="4896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a számának helye 1"/>
          <p:cNvSpPr>
            <a:spLocks noGrp="1"/>
          </p:cNvSpPr>
          <p:nvPr>
            <p:ph type="sldNum" sz="quarter" idx="4294967295"/>
          </p:nvPr>
        </p:nvSpPr>
        <p:spPr/>
        <p:txBody>
          <a:bodyPr/>
          <a:lstStyle/>
          <a:p>
            <a:fld id="{F6966728-586D-4A26-BAFE-1B039EA90D21}" type="slidenum">
              <a:rPr lang="hu-HU" altLang="hu-HU" smtClean="0"/>
              <a:pPr/>
              <a:t>37</a:t>
            </a:fld>
            <a:endParaRPr lang="hu-HU" altLang="hu-HU"/>
          </a:p>
        </p:txBody>
      </p:sp>
    </p:spTree>
    <p:extLst>
      <p:ext uri="{BB962C8B-B14F-4D97-AF65-F5344CB8AC3E}">
        <p14:creationId xmlns:p14="http://schemas.microsoft.com/office/powerpoint/2010/main" val="15788028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3.13. Expediálás</a:t>
            </a:r>
          </a:p>
        </p:txBody>
      </p:sp>
      <p:sp>
        <p:nvSpPr>
          <p:cNvPr id="8" name="Tartalom helye 1"/>
          <p:cNvSpPr txBox="1">
            <a:spLocks/>
          </p:cNvSpPr>
          <p:nvPr/>
        </p:nvSpPr>
        <p:spPr bwMode="auto">
          <a:xfrm>
            <a:off x="1703512" y="1307368"/>
            <a:ext cx="8568952" cy="5289985"/>
          </a:xfrm>
          <a:prstGeom prst="rect">
            <a:avLst/>
          </a:prstGeom>
          <a:noFill/>
          <a:ln/>
          <a:effectLst>
            <a:softEdge rad="63500"/>
          </a:effectLst>
        </p:spPr>
        <p:style>
          <a:lnRef idx="3">
            <a:schemeClr val="lt1"/>
          </a:lnRef>
          <a:fillRef idx="1">
            <a:schemeClr val="accent3"/>
          </a:fillRef>
          <a:effectRef idx="1">
            <a:schemeClr val="accent3"/>
          </a:effectRef>
          <a:fontRef idx="minor">
            <a:schemeClr val="lt1"/>
          </a:fontRef>
        </p:style>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Küldemények csoportosítása a továbbítás módja szerint.</a:t>
            </a:r>
          </a:p>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Ellenőrzés (hitelesítés, címzés, iktatószám, dátum, mellékletek).</a:t>
            </a:r>
          </a:p>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A papír alapú kimenő iratból – a címzettek számától függően – mindig </a:t>
            </a:r>
            <a:r>
              <a:rPr lang="hu-HU" sz="2400" u="sng" dirty="0">
                <a:latin typeface="Verdana" panose="020B0604030504040204" pitchFamily="34" charset="0"/>
                <a:ea typeface="Verdana" panose="020B0604030504040204" pitchFamily="34" charset="0"/>
                <a:cs typeface="Times New Roman" pitchFamily="18" charset="0"/>
              </a:rPr>
              <a:t>legalább két példány</a:t>
            </a:r>
            <a:r>
              <a:rPr lang="hu-HU" sz="2400" dirty="0">
                <a:latin typeface="Verdana" panose="020B0604030504040204" pitchFamily="34" charset="0"/>
                <a:ea typeface="Verdana" panose="020B0604030504040204" pitchFamily="34" charset="0"/>
                <a:cs typeface="Times New Roman" pitchFamily="18" charset="0"/>
              </a:rPr>
              <a:t> készül, melynek 1 példánya az irattárba kerül.</a:t>
            </a:r>
          </a:p>
          <a:p>
            <a:pPr marL="365760"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Joghatás kiváltására alkalmas küldemény megküldése elektronikusan: </a:t>
            </a:r>
          </a:p>
          <a:p>
            <a:pPr marL="765810" lvl="1"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központi kézbesítési ügynök szolgáltatás, vagy</a:t>
            </a:r>
          </a:p>
          <a:p>
            <a:pPr marL="765810" lvl="1" indent="-365760" fontAlgn="auto">
              <a:spcAft>
                <a:spcPts val="0"/>
              </a:spcAft>
              <a:defRPr/>
            </a:pPr>
            <a:r>
              <a:rPr lang="hu-HU" sz="2400" dirty="0">
                <a:latin typeface="Verdana" panose="020B0604030504040204" pitchFamily="34" charset="0"/>
                <a:ea typeface="Verdana" panose="020B0604030504040204" pitchFamily="34" charset="0"/>
                <a:cs typeface="Times New Roman" pitchFamily="18" charset="0"/>
              </a:rPr>
              <a:t>biztonságos kézbesítési szolgáltatás útján. </a:t>
            </a:r>
          </a:p>
          <a:p>
            <a:pPr marL="365760" indent="-365760" fontAlgn="auto">
              <a:spcAft>
                <a:spcPts val="0"/>
              </a:spcAft>
              <a:defRPr/>
            </a:pPr>
            <a:endParaRPr lang="hu-HU" sz="2400" dirty="0">
              <a:latin typeface="Verdana" panose="020B0604030504040204" pitchFamily="34" charset="0"/>
              <a:ea typeface="Verdana" panose="020B0604030504040204" pitchFamily="34" charset="0"/>
              <a:cs typeface="Times New Roman" pitchFamily="18" charset="0"/>
            </a:endParaRP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38</a:t>
            </a:fld>
            <a:endParaRPr lang="hu-HU" altLang="hu-HU"/>
          </a:p>
        </p:txBody>
      </p:sp>
    </p:spTree>
    <p:extLst>
      <p:ext uri="{BB962C8B-B14F-4D97-AF65-F5344CB8AC3E}">
        <p14:creationId xmlns:p14="http://schemas.microsoft.com/office/powerpoint/2010/main" val="24149304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3.14. Határidő-nyilvántartás</a:t>
            </a:r>
          </a:p>
        </p:txBody>
      </p:sp>
      <p:sp>
        <p:nvSpPr>
          <p:cNvPr id="2" name="Téglalap 1"/>
          <p:cNvSpPr/>
          <p:nvPr/>
        </p:nvSpPr>
        <p:spPr>
          <a:xfrm>
            <a:off x="1991544" y="1432398"/>
            <a:ext cx="8208912" cy="4967514"/>
          </a:xfrm>
          <a:prstGeom prst="rect">
            <a:avLst/>
          </a:prstGeom>
        </p:spPr>
        <p:txBody>
          <a:bodyPr wrap="square">
            <a:spAutoFit/>
          </a:bodyPr>
          <a:lstStyle/>
          <a:p>
            <a:pPr marL="342900" indent="-342900">
              <a:spcBef>
                <a:spcPct val="20000"/>
              </a:spcBef>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Az ügyintézés határidejét az ügyintéző és vezetője a vonatkozó jogszabályok és az iratkezelési szabályzat előírásai szerint jogosult megállapítani.</a:t>
            </a:r>
          </a:p>
          <a:p>
            <a:pPr marL="342900" indent="-342900">
              <a:spcBef>
                <a:spcPct val="20000"/>
              </a:spcBef>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Határidőt kell megjelölni, ha a küldemény „sürgős” jelzéssel érkezett, az ügyintézés befejezése a szokásostól eltér, az intézkedésekhez más szervek, vagy szervezeti egységek válaszai szükségesek.</a:t>
            </a:r>
          </a:p>
          <a:p>
            <a:pPr marL="342900" indent="-342900">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Határidős ügyiratok elkülönítése az egyéb iratoktól (határidőként megjelölt napok és iktatószám szerinti sorrendben)</a:t>
            </a:r>
          </a:p>
          <a:p>
            <a:pPr marL="342900" indent="-342900">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Elkülönítést és visszavételt is dokumentálni kell.</a:t>
            </a:r>
          </a:p>
        </p:txBody>
      </p:sp>
      <p:sp>
        <p:nvSpPr>
          <p:cNvPr id="3" name="Dia számának helye 2"/>
          <p:cNvSpPr>
            <a:spLocks noGrp="1"/>
          </p:cNvSpPr>
          <p:nvPr>
            <p:ph type="sldNum" sz="quarter" idx="4294967295"/>
          </p:nvPr>
        </p:nvSpPr>
        <p:spPr/>
        <p:txBody>
          <a:bodyPr/>
          <a:lstStyle/>
          <a:p>
            <a:fld id="{F6966728-586D-4A26-BAFE-1B039EA90D21}" type="slidenum">
              <a:rPr lang="hu-HU" altLang="hu-HU" smtClean="0"/>
              <a:pPr/>
              <a:t>39</a:t>
            </a:fld>
            <a:endParaRPr lang="hu-HU" altLang="hu-HU"/>
          </a:p>
        </p:txBody>
      </p:sp>
    </p:spTree>
    <p:extLst>
      <p:ext uri="{BB962C8B-B14F-4D97-AF65-F5344CB8AC3E}">
        <p14:creationId xmlns:p14="http://schemas.microsoft.com/office/powerpoint/2010/main" val="3163618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1. Ügyviteli munka</a:t>
            </a:r>
          </a:p>
        </p:txBody>
      </p:sp>
      <p:sp>
        <p:nvSpPr>
          <p:cNvPr id="3076" name="Tartalom helye 1"/>
          <p:cNvSpPr txBox="1">
            <a:spLocks/>
          </p:cNvSpPr>
          <p:nvPr/>
        </p:nvSpPr>
        <p:spPr bwMode="auto">
          <a:xfrm>
            <a:off x="1514476" y="3857626"/>
            <a:ext cx="9153525"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1400" b="1">
                <a:solidFill>
                  <a:schemeClr val="tx1"/>
                </a:solidFill>
                <a:latin typeface="Arial" charset="0"/>
                <a:cs typeface="Arial" charset="0"/>
              </a:defRPr>
            </a:lvl1pPr>
            <a:lvl2pPr marL="742950" indent="-285750" eaLnBrk="0" hangingPunct="0">
              <a:defRPr sz="1400" b="1">
                <a:solidFill>
                  <a:schemeClr val="tx1"/>
                </a:solidFill>
                <a:latin typeface="Arial" charset="0"/>
                <a:cs typeface="Arial" charset="0"/>
              </a:defRPr>
            </a:lvl2pPr>
            <a:lvl3pPr marL="1143000" indent="-228600" eaLnBrk="0" hangingPunct="0">
              <a:defRPr sz="1400" b="1">
                <a:solidFill>
                  <a:schemeClr val="tx1"/>
                </a:solidFill>
                <a:latin typeface="Arial" charset="0"/>
                <a:cs typeface="Arial" charset="0"/>
              </a:defRPr>
            </a:lvl3pPr>
            <a:lvl4pPr marL="1600200" indent="-228600" eaLnBrk="0" hangingPunct="0">
              <a:defRPr sz="1400" b="1">
                <a:solidFill>
                  <a:schemeClr val="tx1"/>
                </a:solidFill>
                <a:latin typeface="Arial" charset="0"/>
                <a:cs typeface="Arial" charset="0"/>
              </a:defRPr>
            </a:lvl4pPr>
            <a:lvl5pPr marL="2057400" indent="-228600" eaLnBrk="0" hangingPunct="0">
              <a:defRPr sz="1400" b="1">
                <a:solidFill>
                  <a:schemeClr val="tx1"/>
                </a:solidFill>
                <a:latin typeface="Arial" charset="0"/>
                <a:cs typeface="Arial" charset="0"/>
              </a:defRPr>
            </a:lvl5pPr>
            <a:lvl6pPr marL="2514600" indent="-228600" eaLnBrk="0" fontAlgn="base" hangingPunct="0">
              <a:spcBef>
                <a:spcPct val="0"/>
              </a:spcBef>
              <a:spcAft>
                <a:spcPct val="0"/>
              </a:spcAft>
              <a:defRPr sz="1400" b="1">
                <a:solidFill>
                  <a:schemeClr val="tx1"/>
                </a:solidFill>
                <a:latin typeface="Arial" charset="0"/>
                <a:cs typeface="Arial" charset="0"/>
              </a:defRPr>
            </a:lvl6pPr>
            <a:lvl7pPr marL="2971800" indent="-228600" eaLnBrk="0" fontAlgn="base" hangingPunct="0">
              <a:spcBef>
                <a:spcPct val="0"/>
              </a:spcBef>
              <a:spcAft>
                <a:spcPct val="0"/>
              </a:spcAft>
              <a:defRPr sz="1400" b="1">
                <a:solidFill>
                  <a:schemeClr val="tx1"/>
                </a:solidFill>
                <a:latin typeface="Arial" charset="0"/>
                <a:cs typeface="Arial" charset="0"/>
              </a:defRPr>
            </a:lvl7pPr>
            <a:lvl8pPr marL="3429000" indent="-228600" eaLnBrk="0" fontAlgn="base" hangingPunct="0">
              <a:spcBef>
                <a:spcPct val="0"/>
              </a:spcBef>
              <a:spcAft>
                <a:spcPct val="0"/>
              </a:spcAft>
              <a:defRPr sz="1400" b="1">
                <a:solidFill>
                  <a:schemeClr val="tx1"/>
                </a:solidFill>
                <a:latin typeface="Arial" charset="0"/>
                <a:cs typeface="Arial" charset="0"/>
              </a:defRPr>
            </a:lvl8pPr>
            <a:lvl9pPr marL="3886200" indent="-228600" eaLnBrk="0" fontAlgn="base" hangingPunct="0">
              <a:spcBef>
                <a:spcPct val="0"/>
              </a:spcBef>
              <a:spcAft>
                <a:spcPct val="0"/>
              </a:spcAft>
              <a:defRPr sz="1400" b="1">
                <a:solidFill>
                  <a:schemeClr val="tx1"/>
                </a:solidFill>
                <a:latin typeface="Arial" charset="0"/>
                <a:cs typeface="Arial" charset="0"/>
              </a:defRPr>
            </a:lvl9pPr>
          </a:lstStyle>
          <a:p>
            <a:pPr marL="0" indent="0" algn="ctr">
              <a:spcBef>
                <a:spcPct val="20000"/>
              </a:spcBef>
              <a:defRPr/>
            </a:pPr>
            <a:r>
              <a:rPr lang="hu-HU" sz="2400" dirty="0">
                <a:latin typeface="Verdana" panose="020B0604030504040204" pitchFamily="34" charset="0"/>
                <a:ea typeface="Verdana" panose="020B0604030504040204" pitchFamily="34" charset="0"/>
                <a:cs typeface="Times New Roman" pitchFamily="18" charset="0"/>
              </a:rPr>
              <a:t>Az ügyvitel a szervezeten belüli ügyintézés szervezett rendje.</a:t>
            </a:r>
          </a:p>
          <a:p>
            <a:pPr marL="800100" lvl="1" indent="-342900">
              <a:spcBef>
                <a:spcPct val="20000"/>
              </a:spcBef>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Ügyintézés</a:t>
            </a:r>
            <a:r>
              <a:rPr lang="hu-HU" sz="2400" b="0" dirty="0">
                <a:latin typeface="Verdana" panose="020B0604030504040204" pitchFamily="34" charset="0"/>
                <a:ea typeface="Verdana" panose="020B0604030504040204" pitchFamily="34" charset="0"/>
                <a:cs typeface="Times New Roman" pitchFamily="18" charset="0"/>
              </a:rPr>
              <a:t>: az ügyek elintézésére, döntések meghozatalára irányuló érdemi munkavégzés.</a:t>
            </a:r>
          </a:p>
          <a:p>
            <a:pPr marL="800100" lvl="1" indent="-342900">
              <a:spcBef>
                <a:spcPct val="20000"/>
              </a:spcBef>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Ügykezelés </a:t>
            </a:r>
            <a:r>
              <a:rPr lang="hu-HU" sz="2400" b="0" dirty="0">
                <a:latin typeface="Verdana" panose="020B0604030504040204" pitchFamily="34" charset="0"/>
                <a:ea typeface="Verdana" panose="020B0604030504040204" pitchFamily="34" charset="0"/>
                <a:cs typeface="Times New Roman" pitchFamily="18" charset="0"/>
              </a:rPr>
              <a:t>(iratkezelés): az iratok készítésére, nyilvántartására, rendszerezésére, megőrzésére irányuló munkavégzés.</a:t>
            </a:r>
          </a:p>
        </p:txBody>
      </p:sp>
      <p:graphicFrame>
        <p:nvGraphicFramePr>
          <p:cNvPr id="2" name="Diagram 1"/>
          <p:cNvGraphicFramePr/>
          <p:nvPr>
            <p:extLst>
              <p:ext uri="{D42A27DB-BD31-4B8C-83A1-F6EECF244321}">
                <p14:modId xmlns:p14="http://schemas.microsoft.com/office/powerpoint/2010/main" val="314809519"/>
              </p:ext>
            </p:extLst>
          </p:nvPr>
        </p:nvGraphicFramePr>
        <p:xfrm>
          <a:off x="2086570" y="1412777"/>
          <a:ext cx="8028384" cy="2376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a számának helye 2"/>
          <p:cNvSpPr>
            <a:spLocks noGrp="1"/>
          </p:cNvSpPr>
          <p:nvPr>
            <p:ph type="sldNum" sz="quarter" idx="4294967295"/>
          </p:nvPr>
        </p:nvSpPr>
        <p:spPr/>
        <p:txBody>
          <a:bodyPr/>
          <a:lstStyle/>
          <a:p>
            <a:fld id="{3A677977-CD5C-479B-B38F-E49BDD85BBB5}" type="slidenum">
              <a:rPr lang="hu-HU" altLang="hu-HU" smtClean="0"/>
              <a:t>4</a:t>
            </a:fld>
            <a:endParaRPr lang="hu-HU" altLang="hu-HU" dirty="0"/>
          </a:p>
        </p:txBody>
      </p:sp>
    </p:spTree>
    <p:extLst>
      <p:ext uri="{BB962C8B-B14F-4D97-AF65-F5344CB8AC3E}">
        <p14:creationId xmlns:p14="http://schemas.microsoft.com/office/powerpoint/2010/main" val="34966013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981200" y="44624"/>
            <a:ext cx="8229600" cy="1143000"/>
          </a:xfrm>
        </p:spPr>
        <p:txBody>
          <a:bodyPr/>
          <a:lstStyle/>
          <a:p>
            <a:r>
              <a:rPr lang="hu-HU" sz="3600" dirty="0">
                <a:solidFill>
                  <a:srgbClr val="C00000"/>
                </a:solidFill>
                <a:latin typeface="Verdana" panose="020B0604030504040204" pitchFamily="34" charset="0"/>
                <a:ea typeface="Verdana" panose="020B0604030504040204" pitchFamily="34" charset="0"/>
                <a:cs typeface="Times New Roman" panose="02020603050405020304" pitchFamily="18" charset="0"/>
              </a:rPr>
              <a:t>Ellenőrző kérdések</a:t>
            </a:r>
          </a:p>
        </p:txBody>
      </p:sp>
      <p:sp>
        <p:nvSpPr>
          <p:cNvPr id="3" name="Tartalom helye 2"/>
          <p:cNvSpPr>
            <a:spLocks noGrp="1"/>
          </p:cNvSpPr>
          <p:nvPr>
            <p:ph idx="1"/>
          </p:nvPr>
        </p:nvSpPr>
        <p:spPr>
          <a:xfrm>
            <a:off x="1991544" y="1340768"/>
            <a:ext cx="8229600" cy="5112568"/>
          </a:xfrm>
        </p:spPr>
        <p:txBody>
          <a:bodyPr>
            <a:normAutofit fontScale="92500"/>
          </a:bodyPr>
          <a:lstStyle/>
          <a:p>
            <a:endParaRPr lang="hu-HU" sz="2200" dirty="0">
              <a:latin typeface="Verdana" panose="020B0604030504040204" pitchFamily="34" charset="0"/>
              <a:ea typeface="Verdana" panose="020B0604030504040204" pitchFamily="34" charset="0"/>
              <a:cs typeface="Times New Roman" panose="02020603050405020304" pitchFamily="18" charset="0"/>
            </a:endParaRPr>
          </a:p>
          <a:p>
            <a:r>
              <a:rPr lang="hu-HU" sz="2200" dirty="0">
                <a:latin typeface="Verdana" panose="020B0604030504040204" pitchFamily="34" charset="0"/>
                <a:ea typeface="Verdana" panose="020B0604030504040204" pitchFamily="34" charset="0"/>
                <a:cs typeface="Times New Roman" panose="02020603050405020304" pitchFamily="18" charset="0"/>
              </a:rPr>
              <a:t>Mit kell ellenőrizni a küldemények átvételekor?</a:t>
            </a:r>
          </a:p>
          <a:p>
            <a:endParaRPr lang="hu-HU" sz="1400" dirty="0">
              <a:latin typeface="Verdana" panose="020B0604030504040204" pitchFamily="34" charset="0"/>
              <a:ea typeface="Verdana" panose="020B0604030504040204" pitchFamily="34" charset="0"/>
              <a:cs typeface="Times New Roman" panose="02020603050405020304" pitchFamily="18" charset="0"/>
            </a:endParaRPr>
          </a:p>
          <a:p>
            <a:r>
              <a:rPr lang="hu-HU" sz="2200" dirty="0">
                <a:latin typeface="Verdana" panose="020B0604030504040204" pitchFamily="34" charset="0"/>
                <a:ea typeface="Verdana" panose="020B0604030504040204" pitchFamily="34" charset="0"/>
                <a:cs typeface="Times New Roman" panose="02020603050405020304" pitchFamily="18" charset="0"/>
              </a:rPr>
              <a:t>Milyen küldeményeket tilos az ügykezelőnek felbontania?</a:t>
            </a:r>
          </a:p>
          <a:p>
            <a:endParaRPr lang="hu-HU" sz="1400" dirty="0">
              <a:latin typeface="Verdana" panose="020B0604030504040204" pitchFamily="34" charset="0"/>
              <a:ea typeface="Verdana" panose="020B0604030504040204" pitchFamily="34" charset="0"/>
              <a:cs typeface="Times New Roman" panose="02020603050405020304" pitchFamily="18" charset="0"/>
            </a:endParaRPr>
          </a:p>
          <a:p>
            <a:r>
              <a:rPr lang="hu-HU" sz="2200" dirty="0">
                <a:latin typeface="Verdana" panose="020B0604030504040204" pitchFamily="34" charset="0"/>
                <a:ea typeface="Verdana" panose="020B0604030504040204" pitchFamily="34" charset="0"/>
                <a:cs typeface="Times New Roman" panose="02020603050405020304" pitchFamily="18" charset="0"/>
              </a:rPr>
              <a:t>Miért fontos a küldemények szerelése?</a:t>
            </a:r>
          </a:p>
          <a:p>
            <a:endParaRPr lang="hu-HU" sz="1400" dirty="0">
              <a:latin typeface="Verdana" panose="020B0604030504040204" pitchFamily="34" charset="0"/>
              <a:ea typeface="Verdana" panose="020B0604030504040204" pitchFamily="34" charset="0"/>
              <a:cs typeface="Times New Roman" panose="02020603050405020304" pitchFamily="18" charset="0"/>
            </a:endParaRPr>
          </a:p>
          <a:p>
            <a:r>
              <a:rPr lang="hu-HU" sz="2200" dirty="0">
                <a:latin typeface="Verdana" panose="020B0604030504040204" pitchFamily="34" charset="0"/>
                <a:ea typeface="Verdana" panose="020B0604030504040204" pitchFamily="34" charset="0"/>
                <a:cs typeface="Times New Roman" panose="02020603050405020304" pitchFamily="18" charset="0"/>
              </a:rPr>
              <a:t>Mit vesz figyelembe a vezető szignáláskor?</a:t>
            </a:r>
          </a:p>
          <a:p>
            <a:endParaRPr lang="hu-HU" sz="1400" dirty="0">
              <a:latin typeface="Verdana" panose="020B0604030504040204" pitchFamily="34" charset="0"/>
              <a:ea typeface="Verdana" panose="020B0604030504040204" pitchFamily="34" charset="0"/>
              <a:cs typeface="Times New Roman" panose="02020603050405020304" pitchFamily="18" charset="0"/>
            </a:endParaRPr>
          </a:p>
          <a:p>
            <a:r>
              <a:rPr lang="hu-HU" sz="2200" dirty="0">
                <a:latin typeface="Verdana" panose="020B0604030504040204" pitchFamily="34" charset="0"/>
                <a:ea typeface="Verdana" panose="020B0604030504040204" pitchFamily="34" charset="0"/>
                <a:cs typeface="Times New Roman" panose="02020603050405020304" pitchFamily="18" charset="0"/>
              </a:rPr>
              <a:t>Milyen iratokat kell a szervezetnél iktatni?</a:t>
            </a:r>
          </a:p>
          <a:p>
            <a:endParaRPr lang="hu-HU" sz="1400" dirty="0">
              <a:latin typeface="Verdana" panose="020B0604030504040204" pitchFamily="34" charset="0"/>
              <a:ea typeface="Verdana" panose="020B0604030504040204" pitchFamily="34" charset="0"/>
              <a:cs typeface="Times New Roman" panose="02020603050405020304" pitchFamily="18" charset="0"/>
            </a:endParaRPr>
          </a:p>
          <a:p>
            <a:r>
              <a:rPr lang="hu-HU" sz="2200" dirty="0">
                <a:latin typeface="Verdana" panose="020B0604030504040204" pitchFamily="34" charset="0"/>
                <a:ea typeface="Verdana" panose="020B0604030504040204" pitchFamily="34" charset="0"/>
                <a:cs typeface="Times New Roman" panose="02020603050405020304" pitchFamily="18" charset="0"/>
              </a:rPr>
              <a:t>Hogyan kell a szignált iratokat az ügyintézőnek átadni?</a:t>
            </a:r>
          </a:p>
          <a:p>
            <a:endParaRPr lang="hu-HU" sz="1400" dirty="0">
              <a:latin typeface="Verdana" panose="020B0604030504040204" pitchFamily="34" charset="0"/>
              <a:ea typeface="Verdana" panose="020B0604030504040204" pitchFamily="34" charset="0"/>
              <a:cs typeface="Times New Roman" panose="02020603050405020304" pitchFamily="18" charset="0"/>
            </a:endParaRPr>
          </a:p>
          <a:p>
            <a:r>
              <a:rPr lang="hu-HU" sz="2200" dirty="0">
                <a:latin typeface="Verdana" panose="020B0604030504040204" pitchFamily="34" charset="0"/>
                <a:ea typeface="Verdana" panose="020B0604030504040204" pitchFamily="34" charset="0"/>
                <a:cs typeface="Times New Roman" panose="02020603050405020304" pitchFamily="18" charset="0"/>
              </a:rPr>
              <a:t>Ki jogosult kiadmányozásra, és mikor hiteles egy kiadmány?</a:t>
            </a:r>
          </a:p>
          <a:p>
            <a:endParaRPr lang="hu-HU" sz="2400" dirty="0">
              <a:latin typeface="Verdana" panose="020B0604030504040204" pitchFamily="34" charset="0"/>
              <a:ea typeface="Verdana" panose="020B0604030504040204" pitchFamily="34" charset="0"/>
            </a:endParaRPr>
          </a:p>
          <a:p>
            <a:pPr marL="0" indent="0">
              <a:buNone/>
            </a:pPr>
            <a:endParaRPr lang="hu-HU" sz="2200" dirty="0">
              <a:latin typeface="Verdana" panose="020B0604030504040204" pitchFamily="34" charset="0"/>
              <a:ea typeface="Verdana" panose="020B0604030504040204" pitchFamily="34" charset="0"/>
              <a:cs typeface="Times New Roman" panose="02020603050405020304" pitchFamily="18" charset="0"/>
            </a:endParaRPr>
          </a:p>
        </p:txBody>
      </p:sp>
      <p:sp>
        <p:nvSpPr>
          <p:cNvPr id="4" name="Dia számának helye 3"/>
          <p:cNvSpPr>
            <a:spLocks noGrp="1"/>
          </p:cNvSpPr>
          <p:nvPr>
            <p:ph type="sldNum" sz="quarter" idx="4294967295"/>
          </p:nvPr>
        </p:nvSpPr>
        <p:spPr/>
        <p:txBody>
          <a:bodyPr/>
          <a:lstStyle/>
          <a:p>
            <a:fld id="{BCC865ED-655C-4E4D-B5B1-9443D4990878}" type="slidenum">
              <a:rPr lang="hu-HU" altLang="hu-HU" smtClean="0"/>
              <a:t>40</a:t>
            </a:fld>
            <a:endParaRPr lang="hu-HU" altLang="hu-HU" dirty="0"/>
          </a:p>
        </p:txBody>
      </p:sp>
    </p:spTree>
    <p:extLst>
      <p:ext uri="{BB962C8B-B14F-4D97-AF65-F5344CB8AC3E}">
        <p14:creationId xmlns:p14="http://schemas.microsoft.com/office/powerpoint/2010/main" val="39537945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3.14.1. Irattári terv</a:t>
            </a:r>
          </a:p>
        </p:txBody>
      </p:sp>
      <p:sp>
        <p:nvSpPr>
          <p:cNvPr id="3" name="Téglalap 2"/>
          <p:cNvSpPr/>
          <p:nvPr/>
        </p:nvSpPr>
        <p:spPr>
          <a:xfrm>
            <a:off x="1991544" y="1495584"/>
            <a:ext cx="8496944" cy="2086725"/>
          </a:xfrm>
          <a:prstGeom prst="rect">
            <a:avLst/>
          </a:prstGeom>
        </p:spPr>
        <p:txBody>
          <a:bodyPr wrap="square">
            <a:spAutoFit/>
          </a:bodyPr>
          <a:lstStyle/>
          <a:p>
            <a:pPr marL="342900" indent="-342900">
              <a:spcBef>
                <a:spcPct val="20000"/>
              </a:spcBef>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Az iratok megőrzésére vonatkozó szabályokat tartalmazza, az iratkezelési szabályzat melléklete.</a:t>
            </a:r>
          </a:p>
          <a:p>
            <a:pPr marL="342900" indent="-342900">
              <a:spcBef>
                <a:spcPct val="20000"/>
              </a:spcBef>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A köziratok rendszerezésének az alapja.</a:t>
            </a:r>
          </a:p>
          <a:p>
            <a:pPr marL="342900" indent="-342900">
              <a:spcBef>
                <a:spcPct val="20000"/>
              </a:spcBef>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Az irat-együtteseket tárgyi alapon tételekbe sorolja.</a:t>
            </a:r>
          </a:p>
        </p:txBody>
      </p:sp>
      <p:sp>
        <p:nvSpPr>
          <p:cNvPr id="2" name="Téglalap 1"/>
          <p:cNvSpPr/>
          <p:nvPr/>
        </p:nvSpPr>
        <p:spPr>
          <a:xfrm>
            <a:off x="1991544" y="3645024"/>
            <a:ext cx="8676456" cy="2448273"/>
          </a:xfrm>
          <a:prstGeom prst="rect">
            <a:avLst/>
          </a:prstGeom>
        </p:spPr>
        <p:txBody>
          <a:bodyPr/>
          <a:lstStyle/>
          <a:p>
            <a:pPr lvl="0" algn="l"/>
            <a:r>
              <a:rPr lang="hu-HU" sz="2400" dirty="0">
                <a:latin typeface="Verdana" panose="020B0604030504040204" pitchFamily="34" charset="0"/>
                <a:ea typeface="Verdana" panose="020B0604030504040204" pitchFamily="34" charset="0"/>
                <a:cs typeface="Times New Roman" pitchFamily="18" charset="0"/>
              </a:rPr>
              <a:t>Irattári tétel:</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egy vagy több tárgykör (ügykör) irataiból is kialakítható,</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meg kell határozni a nem selejtezhető irattári tételek körét,</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meg kell jelölni az irattári őrzés időtartamát,</a:t>
            </a:r>
          </a:p>
          <a:p>
            <a:pPr marL="800100" lvl="1" indent="-342900">
              <a:buFont typeface="Arial" panose="020B0604020202020204" pitchFamily="34" charset="0"/>
              <a:buChar char="•"/>
            </a:pPr>
            <a:r>
              <a:rPr lang="hu-HU" sz="2400" dirty="0">
                <a:latin typeface="Verdana" panose="020B0604030504040204" pitchFamily="34" charset="0"/>
                <a:ea typeface="Verdana" panose="020B0604030504040204" pitchFamily="34" charset="0"/>
                <a:cs typeface="Times New Roman" pitchFamily="18" charset="0"/>
              </a:rPr>
              <a:t>csoportokba kell sorolni és azonosítóval (irattári tételszám) ellátni.</a:t>
            </a:r>
          </a:p>
        </p:txBody>
      </p:sp>
      <p:sp>
        <p:nvSpPr>
          <p:cNvPr id="4" name="Dia számának helye 3"/>
          <p:cNvSpPr>
            <a:spLocks noGrp="1"/>
          </p:cNvSpPr>
          <p:nvPr>
            <p:ph type="sldNum" sz="quarter" idx="4294967295"/>
          </p:nvPr>
        </p:nvSpPr>
        <p:spPr/>
        <p:txBody>
          <a:bodyPr/>
          <a:lstStyle/>
          <a:p>
            <a:fld id="{F6966728-586D-4A26-BAFE-1B039EA90D21}" type="slidenum">
              <a:rPr lang="hu-HU" altLang="hu-HU" smtClean="0"/>
              <a:pPr/>
              <a:t>41</a:t>
            </a:fld>
            <a:endParaRPr lang="hu-HU" altLang="hu-HU"/>
          </a:p>
        </p:txBody>
      </p:sp>
    </p:spTree>
    <p:extLst>
      <p:ext uri="{BB962C8B-B14F-4D97-AF65-F5344CB8AC3E}">
        <p14:creationId xmlns:p14="http://schemas.microsoft.com/office/powerpoint/2010/main" val="17066421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23032"/>
            <a:ext cx="9144000" cy="1001713"/>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3.14.2. Irattár</a:t>
            </a:r>
          </a:p>
        </p:txBody>
      </p:sp>
      <p:sp>
        <p:nvSpPr>
          <p:cNvPr id="5" name="Tartalom helye 1"/>
          <p:cNvSpPr txBox="1">
            <a:spLocks/>
          </p:cNvSpPr>
          <p:nvPr/>
        </p:nvSpPr>
        <p:spPr bwMode="auto">
          <a:xfrm>
            <a:off x="1991544" y="1011382"/>
            <a:ext cx="8208912" cy="5585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fontAlgn="auto">
              <a:spcAft>
                <a:spcPts val="0"/>
              </a:spcAft>
              <a:buFont typeface="Arial" panose="020B0604020202020204" pitchFamily="34" charset="0"/>
              <a:buChar char="•"/>
              <a:defRPr/>
            </a:pPr>
            <a:r>
              <a:rPr lang="hu-HU" sz="2200" dirty="0">
                <a:latin typeface="Verdana" panose="020B0604030504040204" pitchFamily="34" charset="0"/>
                <a:ea typeface="Verdana" panose="020B0604030504040204" pitchFamily="34" charset="0"/>
                <a:cs typeface="Times New Roman" pitchFamily="18" charset="0"/>
              </a:rPr>
              <a:t>Ha az ügyintéző nem dolgozik az irattal, annak vagy a határidő-nyilvántartásban vagy az irattárban kell lennie.</a:t>
            </a:r>
          </a:p>
          <a:p>
            <a:pPr fontAlgn="auto">
              <a:spcAft>
                <a:spcPts val="0"/>
              </a:spcAft>
              <a:buFont typeface="Arial" panose="020B0604020202020204" pitchFamily="34" charset="0"/>
              <a:buChar char="•"/>
              <a:defRPr/>
            </a:pPr>
            <a:r>
              <a:rPr lang="hu-HU" sz="2200" dirty="0">
                <a:latin typeface="Verdana" panose="020B0604030504040204" pitchFamily="34" charset="0"/>
                <a:ea typeface="Verdana" panose="020B0604030504040204" pitchFamily="34" charset="0"/>
                <a:cs typeface="Times New Roman" pitchFamily="18" charset="0"/>
              </a:rPr>
              <a:t>Irattár: iratok őrzésére, kezelésére szolgáló tárhely.</a:t>
            </a:r>
          </a:p>
          <a:p>
            <a:pPr fontAlgn="auto">
              <a:spcAft>
                <a:spcPts val="0"/>
              </a:spcAft>
              <a:buFont typeface="Arial" panose="020B0604020202020204" pitchFamily="34" charset="0"/>
              <a:buChar char="•"/>
              <a:defRPr/>
            </a:pPr>
            <a:r>
              <a:rPr lang="hu-HU" sz="2200" dirty="0">
                <a:latin typeface="Verdana" panose="020B0604030504040204" pitchFamily="34" charset="0"/>
                <a:ea typeface="Verdana" panose="020B0604030504040204" pitchFamily="34" charset="0"/>
                <a:cs typeface="Times New Roman" pitchFamily="18" charset="0"/>
              </a:rPr>
              <a:t>Átmeneti (operatív) irattár: az elintézett, további érdemi intézkedést nem igénylő, kiadmányozott, irattári tételszámmal ellátott iratok tárolására.</a:t>
            </a:r>
          </a:p>
          <a:p>
            <a:pPr fontAlgn="auto">
              <a:spcAft>
                <a:spcPts val="0"/>
              </a:spcAft>
              <a:buFont typeface="Arial" panose="020B0604020202020204" pitchFamily="34" charset="0"/>
              <a:buChar char="•"/>
              <a:defRPr/>
            </a:pPr>
            <a:r>
              <a:rPr lang="hu-HU" sz="2200" dirty="0">
                <a:latin typeface="Verdana" panose="020B0604030504040204" pitchFamily="34" charset="0"/>
                <a:ea typeface="Verdana" panose="020B0604030504040204" pitchFamily="34" charset="0"/>
                <a:cs typeface="Times New Roman" pitchFamily="18" charset="0"/>
              </a:rPr>
              <a:t>Központi irattár: lezárt évfolyamú, segédkönyvekkel ellátott iratok tárolására, gondoskodik a maradandó értékű iratok levéltári átadásáról.</a:t>
            </a:r>
          </a:p>
          <a:p>
            <a:pPr fontAlgn="auto">
              <a:spcAft>
                <a:spcPts val="0"/>
              </a:spcAft>
              <a:buFont typeface="Arial" panose="020B0604020202020204" pitchFamily="34" charset="0"/>
              <a:buChar char="•"/>
              <a:defRPr/>
            </a:pPr>
            <a:r>
              <a:rPr lang="hu-HU" sz="2200" dirty="0">
                <a:latin typeface="Verdana" panose="020B0604030504040204" pitchFamily="34" charset="0"/>
                <a:ea typeface="Verdana" panose="020B0604030504040204" pitchFamily="34" charset="0"/>
                <a:cs typeface="Times New Roman" pitchFamily="18" charset="0"/>
              </a:rPr>
              <a:t>Irattárba helyezés dokumentálása (irattári tételszám).</a:t>
            </a:r>
          </a:p>
          <a:p>
            <a:pPr fontAlgn="auto">
              <a:spcAft>
                <a:spcPts val="0"/>
              </a:spcAft>
              <a:buFont typeface="Arial" panose="020B0604020202020204" pitchFamily="34" charset="0"/>
              <a:buChar char="•"/>
              <a:defRPr/>
            </a:pPr>
            <a:r>
              <a:rPr lang="hu-HU" sz="2200" dirty="0">
                <a:latin typeface="Verdana" panose="020B0604030504040204" pitchFamily="34" charset="0"/>
                <a:ea typeface="Verdana" panose="020B0604030504040204" pitchFamily="34" charset="0"/>
                <a:cs typeface="Times New Roman" pitchFamily="18" charset="0"/>
              </a:rPr>
              <a:t>Iratkölcsönzés hivatalos használatra (ügyiratpótló lap, átadás-átvétel dokumentálása).</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42</a:t>
            </a:fld>
            <a:endParaRPr lang="hu-HU" altLang="hu-HU"/>
          </a:p>
        </p:txBody>
      </p:sp>
    </p:spTree>
    <p:extLst>
      <p:ext uri="{BB962C8B-B14F-4D97-AF65-F5344CB8AC3E}">
        <p14:creationId xmlns:p14="http://schemas.microsoft.com/office/powerpoint/2010/main" val="41385799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2999656" y="-2320"/>
            <a:ext cx="6408712" cy="1309687"/>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3.15. Archív iratkezelés</a:t>
            </a:r>
          </a:p>
        </p:txBody>
      </p:sp>
      <p:pic>
        <p:nvPicPr>
          <p:cNvPr id="4506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1241686"/>
            <a:ext cx="9144000" cy="5571691"/>
          </a:xfrm>
          <a:prstGeom prst="rect">
            <a:avLst/>
          </a:prstGeom>
          <a:solidFill>
            <a:schemeClr val="bg1">
              <a:lumMod val="85000"/>
            </a:schemeClr>
          </a:solidFill>
          <a:ln>
            <a:noFill/>
          </a:ln>
        </p:spPr>
      </p:pic>
      <p:sp>
        <p:nvSpPr>
          <p:cNvPr id="2" name="Dia számának helye 1"/>
          <p:cNvSpPr>
            <a:spLocks noGrp="1"/>
          </p:cNvSpPr>
          <p:nvPr>
            <p:ph type="sldNum" sz="quarter" idx="4294967295"/>
          </p:nvPr>
        </p:nvSpPr>
        <p:spPr/>
        <p:txBody>
          <a:bodyPr/>
          <a:lstStyle/>
          <a:p>
            <a:fld id="{F6966728-586D-4A26-BAFE-1B039EA90D21}" type="slidenum">
              <a:rPr lang="hu-HU" altLang="hu-HU" smtClean="0"/>
              <a:pPr/>
              <a:t>43</a:t>
            </a:fld>
            <a:endParaRPr lang="hu-HU" altLang="hu-HU"/>
          </a:p>
        </p:txBody>
      </p:sp>
    </p:spTree>
    <p:extLst>
      <p:ext uri="{BB962C8B-B14F-4D97-AF65-F5344CB8AC3E}">
        <p14:creationId xmlns:p14="http://schemas.microsoft.com/office/powerpoint/2010/main" val="15581524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2063552" y="-1588"/>
            <a:ext cx="8136136"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3.16. Selejtezés, megsemmisítés</a:t>
            </a:r>
          </a:p>
        </p:txBody>
      </p:sp>
      <p:sp>
        <p:nvSpPr>
          <p:cNvPr id="8" name="Tartalom helye 1"/>
          <p:cNvSpPr txBox="1">
            <a:spLocks/>
          </p:cNvSpPr>
          <p:nvPr/>
        </p:nvSpPr>
        <p:spPr bwMode="auto">
          <a:xfrm>
            <a:off x="2423592" y="1700809"/>
            <a:ext cx="7848872" cy="4584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365125" algn="l" rtl="0" fontAlgn="base">
              <a:spcBef>
                <a:spcPct val="20000"/>
              </a:spcBef>
              <a:spcAft>
                <a:spcPct val="0"/>
              </a:spcAft>
              <a:buClr>
                <a:schemeClr val="accent1"/>
              </a:buClr>
              <a:buFont typeface="Wingdings" pitchFamily="2" charset="2"/>
              <a:buChar char="§"/>
              <a:defRPr sz="2400" kern="1200">
                <a:solidFill>
                  <a:srgbClr val="262626"/>
                </a:solidFill>
                <a:latin typeface="+mn-lt"/>
                <a:ea typeface="+mn-ea"/>
                <a:cs typeface="+mn-cs"/>
              </a:defRPr>
            </a:lvl1pPr>
            <a:lvl2pPr marL="776288" indent="-365125" algn="l" rtl="0" fontAlgn="base">
              <a:spcBef>
                <a:spcPct val="20000"/>
              </a:spcBef>
              <a:spcAft>
                <a:spcPct val="0"/>
              </a:spcAft>
              <a:buClr>
                <a:schemeClr val="accent1"/>
              </a:buClr>
              <a:buFont typeface="Arial" charset="0"/>
              <a:buChar char="•"/>
              <a:defRPr sz="2200" kern="1200">
                <a:solidFill>
                  <a:srgbClr val="262626"/>
                </a:solidFill>
                <a:latin typeface="+mn-lt"/>
                <a:ea typeface="+mn-ea"/>
                <a:cs typeface="+mn-cs"/>
              </a:defRPr>
            </a:lvl2pPr>
            <a:lvl3pPr marL="1143000" indent="-365125" algn="l" rtl="0" fontAlgn="base">
              <a:spcBef>
                <a:spcPct val="20000"/>
              </a:spcBef>
              <a:spcAft>
                <a:spcPct val="0"/>
              </a:spcAft>
              <a:buClr>
                <a:schemeClr val="accent1"/>
              </a:buClr>
              <a:buFont typeface="Courier New" pitchFamily="49" charset="0"/>
              <a:buChar char="o"/>
              <a:defRPr sz="2000" kern="1200">
                <a:solidFill>
                  <a:srgbClr val="262626"/>
                </a:solidFill>
                <a:latin typeface="+mn-lt"/>
                <a:ea typeface="+mn-ea"/>
                <a:cs typeface="+mn-cs"/>
              </a:defRPr>
            </a:lvl3pPr>
            <a:lvl4pPr marL="1508125" indent="-319088" algn="l" rtl="0" fontAlgn="base">
              <a:spcBef>
                <a:spcPct val="20000"/>
              </a:spcBef>
              <a:spcAft>
                <a:spcPct val="0"/>
              </a:spcAft>
              <a:buClr>
                <a:schemeClr val="accent1"/>
              </a:buClr>
              <a:buFont typeface="Wingdings" pitchFamily="2" charset="2"/>
              <a:buChar char=""/>
              <a:defRPr kern="1200">
                <a:solidFill>
                  <a:srgbClr val="262626"/>
                </a:solidFill>
                <a:latin typeface="+mn-lt"/>
                <a:ea typeface="+mn-ea"/>
                <a:cs typeface="+mn-cs"/>
              </a:defRPr>
            </a:lvl4pPr>
            <a:lvl5pPr marL="1828800" indent="-319088" algn="l" rtl="0" fontAlgn="base">
              <a:spcBef>
                <a:spcPct val="20000"/>
              </a:spcBef>
              <a:spcAft>
                <a:spcPct val="0"/>
              </a:spcAft>
              <a:buClr>
                <a:schemeClr val="accent1"/>
              </a:buClr>
              <a:buFont typeface="Wingdings"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eaLnBrk="1" hangingPunct="1">
              <a:buClrTx/>
              <a:buFont typeface="Arial" panose="020B0604020202020204" pitchFamily="34" charset="0"/>
              <a:buChar char="•"/>
              <a:defRPr/>
            </a:pPr>
            <a:r>
              <a:rPr lang="hu-HU" dirty="0">
                <a:solidFill>
                  <a:schemeClr val="tx1"/>
                </a:solidFill>
                <a:latin typeface="Verdana" panose="020B0604030504040204" pitchFamily="34" charset="0"/>
                <a:ea typeface="Verdana" panose="020B0604030504040204" pitchFamily="34" charset="0"/>
                <a:cs typeface="Times New Roman" pitchFamily="18" charset="0"/>
              </a:rPr>
              <a:t>Selejtezés: megőrzési idő lejártával, évente.</a:t>
            </a:r>
          </a:p>
          <a:p>
            <a:pPr eaLnBrk="1" hangingPunct="1">
              <a:buClrTx/>
              <a:buFont typeface="Arial" panose="020B0604020202020204" pitchFamily="34" charset="0"/>
              <a:buChar char="•"/>
              <a:defRPr/>
            </a:pPr>
            <a:r>
              <a:rPr lang="hu-HU" dirty="0">
                <a:solidFill>
                  <a:schemeClr val="tx1"/>
                </a:solidFill>
                <a:latin typeface="Verdana" panose="020B0604030504040204" pitchFamily="34" charset="0"/>
                <a:ea typeface="Verdana" panose="020B0604030504040204" pitchFamily="34" charset="0"/>
                <a:cs typeface="Times New Roman" pitchFamily="18" charset="0"/>
              </a:rPr>
              <a:t>Selejtezési bizottság.</a:t>
            </a:r>
          </a:p>
          <a:p>
            <a:pPr eaLnBrk="1" hangingPunct="1">
              <a:buClrTx/>
              <a:buFont typeface="Arial" panose="020B0604020202020204" pitchFamily="34" charset="0"/>
              <a:buChar char="•"/>
              <a:defRPr/>
            </a:pPr>
            <a:r>
              <a:rPr lang="hu-HU" dirty="0">
                <a:solidFill>
                  <a:schemeClr val="tx1"/>
                </a:solidFill>
                <a:latin typeface="Verdana" panose="020B0604030504040204" pitchFamily="34" charset="0"/>
                <a:ea typeface="Verdana" panose="020B0604030504040204" pitchFamily="34" charset="0"/>
                <a:cs typeface="Times New Roman" pitchFamily="18" charset="0"/>
              </a:rPr>
              <a:t>Selejtezési jegyzőkönyv (nem selejtezhető).</a:t>
            </a:r>
          </a:p>
          <a:p>
            <a:pPr eaLnBrk="1" hangingPunct="1">
              <a:buClrTx/>
              <a:buFont typeface="Arial" panose="020B0604020202020204" pitchFamily="34" charset="0"/>
              <a:buChar char="•"/>
              <a:defRPr/>
            </a:pPr>
            <a:r>
              <a:rPr lang="hu-HU" dirty="0">
                <a:solidFill>
                  <a:schemeClr val="tx1"/>
                </a:solidFill>
                <a:latin typeface="Verdana" panose="020B0604030504040204" pitchFamily="34" charset="0"/>
                <a:ea typeface="Verdana" panose="020B0604030504040204" pitchFamily="34" charset="0"/>
                <a:cs typeface="Times New Roman" pitchFamily="18" charset="0"/>
              </a:rPr>
              <a:t>Visszatartás kérelemre: irat visszakerül az irattárba, későbbi levéltárba való elhelyezéshez.</a:t>
            </a:r>
          </a:p>
          <a:p>
            <a:pPr eaLnBrk="1" hangingPunct="1">
              <a:buClrTx/>
              <a:buFont typeface="Arial" panose="020B0604020202020204" pitchFamily="34" charset="0"/>
              <a:buChar char="•"/>
              <a:defRPr/>
            </a:pPr>
            <a:r>
              <a:rPr lang="hu-HU" dirty="0">
                <a:solidFill>
                  <a:schemeClr val="tx1"/>
                </a:solidFill>
                <a:latin typeface="Verdana" panose="020B0604030504040204" pitchFamily="34" charset="0"/>
                <a:ea typeface="Verdana" panose="020B0604030504040204" pitchFamily="34" charset="0"/>
                <a:cs typeface="Times New Roman" pitchFamily="18" charset="0"/>
              </a:rPr>
              <a:t>Megsemmisítés adatvédelmi szabályoknak megfelelően.</a:t>
            </a:r>
          </a:p>
          <a:p>
            <a:pPr eaLnBrk="1" hangingPunct="1">
              <a:buClrTx/>
              <a:buFont typeface="Arial" panose="020B0604020202020204" pitchFamily="34" charset="0"/>
              <a:buChar char="•"/>
              <a:defRPr/>
            </a:pPr>
            <a:r>
              <a:rPr lang="hu-HU" dirty="0">
                <a:solidFill>
                  <a:schemeClr val="tx1"/>
                </a:solidFill>
                <a:latin typeface="Verdana" panose="020B0604030504040204" pitchFamily="34" charset="0"/>
                <a:ea typeface="Verdana" panose="020B0604030504040204" pitchFamily="34" charset="0"/>
                <a:cs typeface="Times New Roman" pitchFamily="18" charset="0"/>
              </a:rPr>
              <a:t>Selejtezési eljárás nélkül megsemmisíthető iratok körét az iratkezelési szabályzat határozza meg.</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44</a:t>
            </a:fld>
            <a:endParaRPr lang="hu-HU" altLang="hu-HU"/>
          </a:p>
        </p:txBody>
      </p:sp>
    </p:spTree>
    <p:extLst>
      <p:ext uri="{BB962C8B-B14F-4D97-AF65-F5344CB8AC3E}">
        <p14:creationId xmlns:p14="http://schemas.microsoft.com/office/powerpoint/2010/main" val="36456330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artalom helye 1"/>
          <p:cNvSpPr txBox="1">
            <a:spLocks/>
          </p:cNvSpPr>
          <p:nvPr/>
        </p:nvSpPr>
        <p:spPr bwMode="auto">
          <a:xfrm>
            <a:off x="1835750" y="3300295"/>
            <a:ext cx="8568952"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365125">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hu-HU" altLang="hu-HU" sz="2400" dirty="0">
                <a:solidFill>
                  <a:srgbClr val="262626"/>
                </a:solidFill>
                <a:latin typeface="Verdana" panose="020B0604030504040204" pitchFamily="34" charset="0"/>
                <a:ea typeface="Verdana" panose="020B0604030504040204" pitchFamily="34" charset="0"/>
                <a:cs typeface="Times New Roman" pitchFamily="18" charset="0"/>
              </a:rPr>
              <a:t>Az iratokat a segédletekkel együtt nem fertőzött állapotban, levéltári őrzésre alkalmas savmentes dobozokban kell átadni.</a:t>
            </a:r>
          </a:p>
          <a:p>
            <a:r>
              <a:rPr lang="hu-HU" altLang="hu-HU" sz="2400" dirty="0">
                <a:solidFill>
                  <a:srgbClr val="262626"/>
                </a:solidFill>
                <a:latin typeface="Verdana" panose="020B0604030504040204" pitchFamily="34" charset="0"/>
                <a:ea typeface="Verdana" panose="020B0604030504040204" pitchFamily="34" charset="0"/>
                <a:cs typeface="Times New Roman" pitchFamily="18" charset="0"/>
              </a:rPr>
              <a:t>Iratok visszatartása: ügyvitel érdekében, külön jegyzékkel</a:t>
            </a:r>
          </a:p>
          <a:p>
            <a:r>
              <a:rPr lang="hu-HU" altLang="hu-HU" sz="2400" dirty="0">
                <a:solidFill>
                  <a:srgbClr val="262626"/>
                </a:solidFill>
                <a:latin typeface="Verdana" panose="020B0604030504040204" pitchFamily="34" charset="0"/>
                <a:ea typeface="Verdana" panose="020B0604030504040204" pitchFamily="34" charset="0"/>
                <a:cs typeface="Times New Roman" pitchFamily="18" charset="0"/>
              </a:rPr>
              <a:t>Átadás-átvétel, irattári megőrzési idő módosításának dokumentálása.</a:t>
            </a:r>
          </a:p>
        </p:txBody>
      </p:sp>
      <p:sp>
        <p:nvSpPr>
          <p:cNvPr id="2" name="Téglalap 1"/>
          <p:cNvSpPr/>
          <p:nvPr/>
        </p:nvSpPr>
        <p:spPr>
          <a:xfrm>
            <a:off x="1835750" y="1307367"/>
            <a:ext cx="8845748" cy="1833601"/>
          </a:xfrm>
          <a:prstGeom prst="rect">
            <a:avLst/>
          </a:prstGeom>
        </p:spPr>
        <p:txBody>
          <a:bodyPr/>
          <a:lstStyle/>
          <a:p>
            <a:pPr marL="0" lvl="8"/>
            <a:r>
              <a:rPr lang="hu-HU" sz="2400" i="1" dirty="0">
                <a:solidFill>
                  <a:srgbClr val="262626"/>
                </a:solidFill>
                <a:latin typeface="Verdana" panose="020B0604030504040204" pitchFamily="34" charset="0"/>
                <a:ea typeface="Verdana" panose="020B0604030504040204" pitchFamily="34" charset="0"/>
                <a:cs typeface="Times New Roman" pitchFamily="18" charset="0"/>
              </a:rPr>
              <a:t>Levéltárba adás:</a:t>
            </a:r>
          </a:p>
          <a:p>
            <a:pPr marL="342900" lvl="8" indent="-342900">
              <a:buFont typeface="Arial" panose="020B0604020202020204" pitchFamily="34" charset="0"/>
              <a:buChar char="•"/>
            </a:pPr>
            <a:r>
              <a:rPr lang="hu-HU" sz="2400" dirty="0">
                <a:solidFill>
                  <a:srgbClr val="262626"/>
                </a:solidFill>
                <a:latin typeface="Verdana" panose="020B0604030504040204" pitchFamily="34" charset="0"/>
                <a:ea typeface="Verdana" panose="020B0604030504040204" pitchFamily="34" charset="0"/>
                <a:cs typeface="Times New Roman" pitchFamily="18" charset="0"/>
              </a:rPr>
              <a:t>maradandó értéket képviselő iratok,</a:t>
            </a:r>
          </a:p>
          <a:p>
            <a:pPr marL="342900" lvl="8" indent="-342900">
              <a:buFont typeface="Arial" panose="020B0604020202020204" pitchFamily="34" charset="0"/>
              <a:buChar char="•"/>
            </a:pPr>
            <a:r>
              <a:rPr lang="hu-HU" sz="2400" dirty="0">
                <a:solidFill>
                  <a:srgbClr val="262626"/>
                </a:solidFill>
                <a:latin typeface="Verdana" panose="020B0604030504040204" pitchFamily="34" charset="0"/>
                <a:ea typeface="Verdana" panose="020B0604030504040204" pitchFamily="34" charset="0"/>
                <a:cs typeface="Times New Roman" pitchFamily="18" charset="0"/>
              </a:rPr>
              <a:t>teljes, lezárt évfolyamokban,</a:t>
            </a:r>
          </a:p>
          <a:p>
            <a:pPr marL="342900" lvl="8" indent="-342900">
              <a:buFont typeface="Arial" panose="020B0604020202020204" pitchFamily="34" charset="0"/>
              <a:buChar char="•"/>
            </a:pPr>
            <a:r>
              <a:rPr lang="hu-HU" sz="2400" dirty="0">
                <a:solidFill>
                  <a:srgbClr val="262626"/>
                </a:solidFill>
                <a:latin typeface="Verdana" panose="020B0604030504040204" pitchFamily="34" charset="0"/>
                <a:ea typeface="Verdana" panose="020B0604030504040204" pitchFamily="34" charset="0"/>
                <a:cs typeface="Times New Roman" pitchFamily="18" charset="0"/>
              </a:rPr>
              <a:t>ügyviteli segédletekkel együtt,</a:t>
            </a:r>
          </a:p>
          <a:p>
            <a:pPr marL="342900" lvl="8" indent="-342900">
              <a:buFont typeface="Arial" panose="020B0604020202020204" pitchFamily="34" charset="0"/>
              <a:buChar char="•"/>
            </a:pPr>
            <a:r>
              <a:rPr lang="hu-HU" sz="2400" dirty="0">
                <a:solidFill>
                  <a:srgbClr val="262626"/>
                </a:solidFill>
                <a:latin typeface="Verdana" panose="020B0604030504040204" pitchFamily="34" charset="0"/>
                <a:ea typeface="Verdana" panose="020B0604030504040204" pitchFamily="34" charset="0"/>
                <a:cs typeface="Times New Roman" pitchFamily="18" charset="0"/>
              </a:rPr>
              <a:t>tételjegyzékkel kell átadni.</a:t>
            </a:r>
          </a:p>
        </p:txBody>
      </p:sp>
      <p:sp>
        <p:nvSpPr>
          <p:cNvPr id="3" name="Téglalap 2"/>
          <p:cNvSpPr/>
          <p:nvPr/>
        </p:nvSpPr>
        <p:spPr>
          <a:xfrm>
            <a:off x="3071664" y="268963"/>
            <a:ext cx="6227656" cy="646331"/>
          </a:xfrm>
          <a:prstGeom prst="rect">
            <a:avLst/>
          </a:prstGeom>
        </p:spPr>
        <p:txBody>
          <a:bodyPr wrap="square">
            <a:spAutoFit/>
          </a:bodyPr>
          <a:lstStyle/>
          <a:p>
            <a:pPr marL="342900" lvl="7" indent="-342900" algn="ctr">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3.17. Levéltárba adás</a:t>
            </a:r>
          </a:p>
        </p:txBody>
      </p:sp>
      <p:sp>
        <p:nvSpPr>
          <p:cNvPr id="4" name="Dia számának helye 3"/>
          <p:cNvSpPr>
            <a:spLocks noGrp="1"/>
          </p:cNvSpPr>
          <p:nvPr>
            <p:ph type="sldNum" sz="quarter" idx="4294967295"/>
          </p:nvPr>
        </p:nvSpPr>
        <p:spPr/>
        <p:txBody>
          <a:bodyPr/>
          <a:lstStyle/>
          <a:p>
            <a:fld id="{F6966728-586D-4A26-BAFE-1B039EA90D21}" type="slidenum">
              <a:rPr lang="hu-HU" altLang="hu-HU" smtClean="0"/>
              <a:pPr/>
              <a:t>45</a:t>
            </a:fld>
            <a:endParaRPr lang="hu-HU" altLang="hu-HU"/>
          </a:p>
        </p:txBody>
      </p:sp>
    </p:spTree>
    <p:extLst>
      <p:ext uri="{BB962C8B-B14F-4D97-AF65-F5344CB8AC3E}">
        <p14:creationId xmlns:p14="http://schemas.microsoft.com/office/powerpoint/2010/main" val="19633555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981200" y="44624"/>
            <a:ext cx="8229600" cy="1143000"/>
          </a:xfrm>
        </p:spPr>
        <p:txBody>
          <a:bodyPr/>
          <a:lstStyle/>
          <a:p>
            <a:r>
              <a:rPr lang="hu-HU" sz="3600" dirty="0">
                <a:solidFill>
                  <a:srgbClr val="C00000"/>
                </a:solidFill>
                <a:latin typeface="Verdana" panose="020B0604030504040204" pitchFamily="34" charset="0"/>
                <a:ea typeface="Verdana" panose="020B0604030504040204" pitchFamily="34" charset="0"/>
                <a:cs typeface="Times New Roman" panose="02020603050405020304" pitchFamily="18" charset="0"/>
              </a:rPr>
              <a:t>Ellenőrző kérdések</a:t>
            </a:r>
          </a:p>
        </p:txBody>
      </p:sp>
      <p:sp>
        <p:nvSpPr>
          <p:cNvPr id="3" name="Tartalom helye 2"/>
          <p:cNvSpPr>
            <a:spLocks noGrp="1"/>
          </p:cNvSpPr>
          <p:nvPr>
            <p:ph idx="1"/>
          </p:nvPr>
        </p:nvSpPr>
        <p:spPr>
          <a:xfrm>
            <a:off x="1981200" y="1600200"/>
            <a:ext cx="8229600" cy="4853136"/>
          </a:xfrm>
        </p:spPr>
        <p:txBody>
          <a:bodyPr/>
          <a:lstStyle/>
          <a:p>
            <a:endParaRPr lang="hu-HU" sz="22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Mi tartalmaz az irattári terv?</a:t>
            </a:r>
          </a:p>
          <a:p>
            <a:endParaRPr lang="hu-HU" sz="24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Milyen irattár fajtákat ismer?</a:t>
            </a:r>
          </a:p>
          <a:p>
            <a:endParaRPr lang="hu-HU" sz="24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Hogyan lehet iratot kölcsönözni az irattárból?</a:t>
            </a:r>
          </a:p>
          <a:p>
            <a:endParaRPr lang="hu-HU" sz="24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Hogyan történik az iratok selejtezése?</a:t>
            </a:r>
          </a:p>
          <a:p>
            <a:endParaRPr lang="hu-HU" sz="24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Mikor és hogyan kell levéltárba adni az iratokat?</a:t>
            </a:r>
          </a:p>
          <a:p>
            <a:endParaRPr lang="hu-HU" sz="2400" dirty="0">
              <a:latin typeface="Verdana" panose="020B0604030504040204" pitchFamily="34" charset="0"/>
              <a:ea typeface="Verdana" panose="020B0604030504040204" pitchFamily="34" charset="0"/>
            </a:endParaRPr>
          </a:p>
          <a:p>
            <a:pPr marL="0" indent="0">
              <a:buNone/>
            </a:pPr>
            <a:endParaRPr lang="hu-HU" sz="2200" dirty="0">
              <a:latin typeface="Verdana" panose="020B0604030504040204" pitchFamily="34" charset="0"/>
              <a:ea typeface="Verdana" panose="020B0604030504040204" pitchFamily="34" charset="0"/>
              <a:cs typeface="Times New Roman" panose="02020603050405020304" pitchFamily="18" charset="0"/>
            </a:endParaRPr>
          </a:p>
        </p:txBody>
      </p:sp>
      <p:sp>
        <p:nvSpPr>
          <p:cNvPr id="4" name="Dia számának helye 3"/>
          <p:cNvSpPr>
            <a:spLocks noGrp="1"/>
          </p:cNvSpPr>
          <p:nvPr>
            <p:ph type="sldNum" sz="quarter" idx="4294967295"/>
          </p:nvPr>
        </p:nvSpPr>
        <p:spPr/>
        <p:txBody>
          <a:bodyPr/>
          <a:lstStyle/>
          <a:p>
            <a:fld id="{226389B3-1F54-4CB1-A020-658F80A6CEA9}" type="slidenum">
              <a:rPr lang="hu-HU" altLang="hu-HU" smtClean="0"/>
              <a:t>46</a:t>
            </a:fld>
            <a:endParaRPr lang="hu-HU" altLang="hu-HU" dirty="0"/>
          </a:p>
        </p:txBody>
      </p:sp>
    </p:spTree>
    <p:extLst>
      <p:ext uri="{BB962C8B-B14F-4D97-AF65-F5344CB8AC3E}">
        <p14:creationId xmlns:p14="http://schemas.microsoft.com/office/powerpoint/2010/main" val="36940580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340768"/>
            <a:ext cx="9144000" cy="5589240"/>
          </a:xfrm>
        </p:spPr>
        <p:txBody>
          <a:bodyPr/>
          <a:lstStyle/>
          <a:p>
            <a:r>
              <a:rPr lang="hu-HU" altLang="hu-HU" sz="4000" dirty="0">
                <a:solidFill>
                  <a:srgbClr val="C00000"/>
                </a:solidFill>
                <a:effectLst>
                  <a:outerShdw blurRad="38100" dist="38100" dir="2700000" algn="tl">
                    <a:srgbClr val="000000">
                      <a:alpha val="43137"/>
                    </a:srgbClr>
                  </a:outerShdw>
                </a:effectLst>
                <a:cs typeface="Times New Roman" pitchFamily="18" charset="0"/>
              </a:rPr>
              <a:t>4.</a:t>
            </a:r>
            <a:br>
              <a:rPr lang="hu-HU" altLang="hu-HU" sz="4000" dirty="0">
                <a:solidFill>
                  <a:srgbClr val="C00000"/>
                </a:solidFill>
                <a:effectLst>
                  <a:outerShdw blurRad="38100" dist="38100" dir="2700000" algn="tl">
                    <a:srgbClr val="000000">
                      <a:alpha val="43137"/>
                    </a:srgbClr>
                  </a:outerShdw>
                </a:effectLst>
                <a:cs typeface="Times New Roman" pitchFamily="18" charset="0"/>
              </a:rPr>
            </a:br>
            <a:r>
              <a:rPr lang="hu-HU" altLang="hu-HU" sz="4000" dirty="0">
                <a:solidFill>
                  <a:srgbClr val="C00000"/>
                </a:solidFill>
                <a:cs typeface="Times New Roman" pitchFamily="18" charset="0"/>
              </a:rPr>
              <a:t>Az iratok védelme</a:t>
            </a:r>
            <a:br>
              <a:rPr lang="hu-HU" altLang="hu-HU" sz="4000" dirty="0">
                <a:solidFill>
                  <a:srgbClr val="C00000"/>
                </a:solidFill>
                <a:cs typeface="Times New Roman" pitchFamily="18" charset="0"/>
              </a:rPr>
            </a:br>
            <a:br>
              <a:rPr lang="en-GB" sz="4200" dirty="0"/>
            </a:br>
            <a:endParaRPr lang="en-GB" sz="4200" dirty="0"/>
          </a:p>
        </p:txBody>
      </p:sp>
    </p:spTree>
    <p:extLst>
      <p:ext uri="{BB962C8B-B14F-4D97-AF65-F5344CB8AC3E}">
        <p14:creationId xmlns:p14="http://schemas.microsoft.com/office/powerpoint/2010/main" val="40906154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4. Iratok védelme</a:t>
            </a:r>
          </a:p>
        </p:txBody>
      </p:sp>
      <p:sp>
        <p:nvSpPr>
          <p:cNvPr id="6" name="Tartalom helye 1"/>
          <p:cNvSpPr txBox="1">
            <a:spLocks/>
          </p:cNvSpPr>
          <p:nvPr/>
        </p:nvSpPr>
        <p:spPr bwMode="auto">
          <a:xfrm>
            <a:off x="1991544" y="1844824"/>
            <a:ext cx="8280920"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fontAlgn="auto">
              <a:spcAft>
                <a:spcPts val="0"/>
              </a:spcAft>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Iratok és adathordozók teljes körű védelmének biztosítása.</a:t>
            </a:r>
          </a:p>
          <a:p>
            <a:pPr fontAlgn="auto">
              <a:spcAft>
                <a:spcPts val="0"/>
              </a:spcAft>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Jogosultságok: a közfeladatot ellátó szervek alkalmazottai csak azokhoz az iratokhoz férhetnek hozzá, amelyekre munkakörük ellátásához szükség van, vagy amelyre az illetékes vezető felhatalmazást ad.</a:t>
            </a:r>
          </a:p>
          <a:p>
            <a:pPr fontAlgn="auto">
              <a:spcAft>
                <a:spcPts val="0"/>
              </a:spcAft>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Illetéktelen hozzáférés megakadályozása.</a:t>
            </a:r>
          </a:p>
          <a:p>
            <a:pPr fontAlgn="auto">
              <a:spcAft>
                <a:spcPts val="0"/>
              </a:spcAft>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Hozzáférések naplózása.</a:t>
            </a:r>
          </a:p>
          <a:p>
            <a:pPr fontAlgn="auto">
              <a:spcAft>
                <a:spcPts val="0"/>
              </a:spcAft>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Kezelési utasítások használata.</a:t>
            </a:r>
          </a:p>
          <a:p>
            <a:pPr marL="0" lvl="1" indent="0" fontAlgn="auto">
              <a:spcAft>
                <a:spcPts val="0"/>
              </a:spcAft>
              <a:buNone/>
              <a:defRPr/>
            </a:pPr>
            <a:endParaRPr lang="hu-HU" sz="2700" dirty="0">
              <a:solidFill>
                <a:srgbClr val="C00000"/>
              </a:solidFill>
              <a:latin typeface="Verdana" panose="020B0604030504040204" pitchFamily="34" charset="0"/>
              <a:ea typeface="Verdana" panose="020B0604030504040204" pitchFamily="34" charset="0"/>
              <a:cs typeface="Times New Roman" pitchFamily="18" charset="0"/>
            </a:endParaRP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48</a:t>
            </a:fld>
            <a:endParaRPr lang="hu-HU" altLang="hu-HU"/>
          </a:p>
        </p:txBody>
      </p:sp>
    </p:spTree>
    <p:extLst>
      <p:ext uri="{BB962C8B-B14F-4D97-AF65-F5344CB8AC3E}">
        <p14:creationId xmlns:p14="http://schemas.microsoft.com/office/powerpoint/2010/main" val="38550559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340768"/>
            <a:ext cx="9144000" cy="5589240"/>
          </a:xfrm>
        </p:spPr>
        <p:txBody>
          <a:bodyPr/>
          <a:lstStyle/>
          <a:p>
            <a:r>
              <a:rPr lang="hu-HU" altLang="hu-HU" sz="4000" dirty="0">
                <a:solidFill>
                  <a:srgbClr val="C00000"/>
                </a:solidFill>
                <a:effectLst>
                  <a:outerShdw blurRad="38100" dist="38100" dir="2700000" algn="tl">
                    <a:srgbClr val="000000">
                      <a:alpha val="43137"/>
                    </a:srgbClr>
                  </a:outerShdw>
                </a:effectLst>
                <a:cs typeface="Times New Roman" pitchFamily="18" charset="0"/>
              </a:rPr>
              <a:t>5.</a:t>
            </a:r>
            <a:br>
              <a:rPr lang="hu-HU" altLang="hu-HU" sz="4000" dirty="0">
                <a:solidFill>
                  <a:srgbClr val="C00000"/>
                </a:solidFill>
                <a:effectLst>
                  <a:outerShdw blurRad="38100" dist="38100" dir="2700000" algn="tl">
                    <a:srgbClr val="000000">
                      <a:alpha val="43137"/>
                    </a:srgbClr>
                  </a:outerShdw>
                </a:effectLst>
                <a:cs typeface="Times New Roman" pitchFamily="18" charset="0"/>
              </a:rPr>
            </a:br>
            <a:r>
              <a:rPr lang="hu-HU" altLang="hu-HU" sz="4000" dirty="0">
                <a:solidFill>
                  <a:srgbClr val="C00000"/>
                </a:solidFill>
                <a:cs typeface="Times New Roman" pitchFamily="18" charset="0"/>
              </a:rPr>
              <a:t>Az iratkezelés ellenőrzése</a:t>
            </a:r>
            <a:br>
              <a:rPr lang="en-GB" sz="4200" dirty="0"/>
            </a:br>
            <a:endParaRPr lang="en-GB" sz="4200" dirty="0"/>
          </a:p>
        </p:txBody>
      </p:sp>
    </p:spTree>
    <p:extLst>
      <p:ext uri="{BB962C8B-B14F-4D97-AF65-F5344CB8AC3E}">
        <p14:creationId xmlns:p14="http://schemas.microsoft.com/office/powerpoint/2010/main" val="3369375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1.1. Iratkezelés</a:t>
            </a:r>
          </a:p>
        </p:txBody>
      </p:sp>
      <p:sp>
        <p:nvSpPr>
          <p:cNvPr id="4" name="Tartalom helye 1"/>
          <p:cNvSpPr txBox="1">
            <a:spLocks/>
          </p:cNvSpPr>
          <p:nvPr/>
        </p:nvSpPr>
        <p:spPr bwMode="auto">
          <a:xfrm>
            <a:off x="1919536" y="1484784"/>
            <a:ext cx="8064124" cy="446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defRPr/>
            </a:pPr>
            <a:r>
              <a:rPr lang="hu-HU" sz="2800" dirty="0">
                <a:latin typeface="Verdana" panose="020B0604030504040204" pitchFamily="34" charset="0"/>
                <a:ea typeface="Verdana" panose="020B0604030504040204" pitchFamily="34" charset="0"/>
                <a:cs typeface="Times New Roman" pitchFamily="18" charset="0"/>
              </a:rPr>
              <a:t>Az irat</a:t>
            </a:r>
          </a:p>
          <a:p>
            <a:pPr>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készítését, nyilvántartását, rendszerezését,</a:t>
            </a:r>
          </a:p>
          <a:p>
            <a:pPr>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és a selejtezhetőség szempontjából történő válogatását,</a:t>
            </a:r>
          </a:p>
          <a:p>
            <a:pPr>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segédletekkel való ellátását,</a:t>
            </a:r>
          </a:p>
          <a:p>
            <a:pPr>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szakszerű és biztonságos megőrzését,</a:t>
            </a:r>
          </a:p>
          <a:p>
            <a:pPr>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használatra bocsátását, selejtezését,</a:t>
            </a:r>
          </a:p>
          <a:p>
            <a:pPr>
              <a:buFont typeface="Arial" panose="020B0604020202020204" pitchFamily="34" charset="0"/>
              <a:buChar char="•"/>
              <a:defRPr/>
            </a:pPr>
            <a:r>
              <a:rPr lang="hu-HU" sz="2600" dirty="0">
                <a:latin typeface="Verdana" panose="020B0604030504040204" pitchFamily="34" charset="0"/>
                <a:ea typeface="Verdana" panose="020B0604030504040204" pitchFamily="34" charset="0"/>
                <a:cs typeface="Times New Roman" pitchFamily="18" charset="0"/>
              </a:rPr>
              <a:t>illetve levéltárba adását együttesen magába foglaló tevékenység.</a:t>
            </a:r>
          </a:p>
          <a:p>
            <a:pPr marL="0" indent="0">
              <a:buNone/>
              <a:defRPr/>
            </a:pPr>
            <a:r>
              <a:rPr lang="hu-HU" sz="2600" i="1" dirty="0">
                <a:latin typeface="Verdana" panose="020B0604030504040204" pitchFamily="34" charset="0"/>
                <a:ea typeface="Verdana" panose="020B0604030504040204" pitchFamily="34" charset="0"/>
                <a:cs typeface="Times New Roman" pitchFamily="18" charset="0"/>
              </a:rPr>
              <a:t>(Levéltári törvény)</a:t>
            </a:r>
          </a:p>
        </p:txBody>
      </p:sp>
      <p:sp>
        <p:nvSpPr>
          <p:cNvPr id="2" name="Dia számának helye 1"/>
          <p:cNvSpPr>
            <a:spLocks noGrp="1"/>
          </p:cNvSpPr>
          <p:nvPr>
            <p:ph type="sldNum" sz="quarter" idx="4294967295"/>
          </p:nvPr>
        </p:nvSpPr>
        <p:spPr/>
        <p:txBody>
          <a:bodyPr/>
          <a:lstStyle/>
          <a:p>
            <a:fld id="{40F46072-F757-445E-B367-47F66723C3B4}" type="slidenum">
              <a:rPr lang="hu-HU" altLang="hu-HU" smtClean="0"/>
              <a:t>5</a:t>
            </a:fld>
            <a:endParaRPr lang="hu-HU" altLang="hu-HU" dirty="0"/>
          </a:p>
        </p:txBody>
      </p:sp>
    </p:spTree>
    <p:extLst>
      <p:ext uri="{BB962C8B-B14F-4D97-AF65-F5344CB8AC3E}">
        <p14:creationId xmlns:p14="http://schemas.microsoft.com/office/powerpoint/2010/main" val="24040087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5. Iratkezelés ellenőrzése</a:t>
            </a:r>
          </a:p>
        </p:txBody>
      </p:sp>
      <p:sp>
        <p:nvSpPr>
          <p:cNvPr id="8" name="Tartalom helye 1"/>
          <p:cNvSpPr txBox="1">
            <a:spLocks/>
          </p:cNvSpPr>
          <p:nvPr/>
        </p:nvSpPr>
        <p:spPr bwMode="auto">
          <a:xfrm>
            <a:off x="1919536" y="1412777"/>
            <a:ext cx="8352928" cy="4891041"/>
          </a:xfrm>
          <a:prstGeom prst="rect">
            <a:avLst/>
          </a:prstGeom>
          <a:noFill/>
          <a:ln>
            <a:noFill/>
          </a:ln>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fontAlgn="auto">
              <a:spcAft>
                <a:spcPts val="0"/>
              </a:spcAft>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Belső ellenőrzés</a:t>
            </a:r>
          </a:p>
          <a:p>
            <a:pPr marL="342900" lvl="1" indent="-342900" fontAlgn="auto">
              <a:spcAft>
                <a:spcPts val="0"/>
              </a:spcAft>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Szervezeti egység vezetője</a:t>
            </a:r>
          </a:p>
          <a:p>
            <a:pPr fontAlgn="auto">
              <a:spcAft>
                <a:spcPts val="0"/>
              </a:spcAft>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A köziratok kezelésének szakmai irányításáért felelős miniszter által vezetett minisztérium – központi államigazgatási szerveknél</a:t>
            </a:r>
          </a:p>
          <a:p>
            <a:pPr fontAlgn="auto">
              <a:spcAft>
                <a:spcPts val="0"/>
              </a:spcAft>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A fővárosi és vármegyei kormányhivatal – önkormányzati hivatalok és önkormányzati társulások</a:t>
            </a:r>
          </a:p>
          <a:p>
            <a:pPr fontAlgn="auto">
              <a:spcAft>
                <a:spcPts val="0"/>
              </a:spcAft>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Cél: iratkezelés helyzetének feltárása, szabályoknak való megfelelés vizsgálata</a:t>
            </a:r>
          </a:p>
          <a:p>
            <a:pPr fontAlgn="auto">
              <a:spcAft>
                <a:spcPts val="0"/>
              </a:spcAft>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Ellenőrzési terv (előzetesen elküldve)</a:t>
            </a:r>
          </a:p>
          <a:p>
            <a:pPr fontAlgn="auto">
              <a:spcAft>
                <a:spcPts val="0"/>
              </a:spcAft>
              <a:buFont typeface="Arial" panose="020B0604020202020204" pitchFamily="34" charset="0"/>
              <a:buChar char="•"/>
              <a:defRPr/>
            </a:pPr>
            <a:r>
              <a:rPr lang="hu-HU" sz="2400" dirty="0">
                <a:latin typeface="Verdana" panose="020B0604030504040204" pitchFamily="34" charset="0"/>
                <a:ea typeface="Verdana" panose="020B0604030504040204" pitchFamily="34" charset="0"/>
                <a:cs typeface="Times New Roman" pitchFamily="18" charset="0"/>
              </a:rPr>
              <a:t>Ellenőrzésre jogosult személy</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50</a:t>
            </a:fld>
            <a:endParaRPr lang="hu-HU" altLang="hu-HU"/>
          </a:p>
        </p:txBody>
      </p:sp>
    </p:spTree>
    <p:extLst>
      <p:ext uri="{BB962C8B-B14F-4D97-AF65-F5344CB8AC3E}">
        <p14:creationId xmlns:p14="http://schemas.microsoft.com/office/powerpoint/2010/main" val="3985181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340768"/>
            <a:ext cx="9144000" cy="5589240"/>
          </a:xfrm>
        </p:spPr>
        <p:txBody>
          <a:bodyPr/>
          <a:lstStyle/>
          <a:p>
            <a:r>
              <a:rPr lang="hu-HU" altLang="hu-HU" sz="4000" dirty="0">
                <a:solidFill>
                  <a:srgbClr val="C00000"/>
                </a:solidFill>
                <a:effectLst>
                  <a:outerShdw blurRad="38100" dist="38100" dir="2700000" algn="tl">
                    <a:srgbClr val="000000">
                      <a:alpha val="43137"/>
                    </a:srgbClr>
                  </a:outerShdw>
                </a:effectLst>
                <a:cs typeface="Times New Roman" pitchFamily="18" charset="0"/>
              </a:rPr>
              <a:t>6.</a:t>
            </a:r>
            <a:br>
              <a:rPr lang="hu-HU" altLang="hu-HU" sz="4000" dirty="0">
                <a:solidFill>
                  <a:srgbClr val="C00000"/>
                </a:solidFill>
                <a:effectLst>
                  <a:outerShdw blurRad="38100" dist="38100" dir="2700000" algn="tl">
                    <a:srgbClr val="000000">
                      <a:alpha val="43137"/>
                    </a:srgbClr>
                  </a:outerShdw>
                </a:effectLst>
                <a:cs typeface="Times New Roman" pitchFamily="18" charset="0"/>
              </a:rPr>
            </a:br>
            <a:r>
              <a:rPr lang="hu-HU" altLang="hu-HU" sz="4000" dirty="0">
                <a:solidFill>
                  <a:srgbClr val="C00000"/>
                </a:solidFill>
                <a:cs typeface="Times New Roman" pitchFamily="18" charset="0"/>
              </a:rPr>
              <a:t>Elektronikus iratkezelés speciális szabályai</a:t>
            </a:r>
            <a:br>
              <a:rPr lang="hu-HU" altLang="hu-HU" sz="4000" dirty="0">
                <a:solidFill>
                  <a:srgbClr val="C00000"/>
                </a:solidFill>
                <a:cs typeface="Times New Roman" pitchFamily="18" charset="0"/>
              </a:rPr>
            </a:br>
            <a:br>
              <a:rPr lang="en-GB" sz="4200" dirty="0"/>
            </a:br>
            <a:endParaRPr lang="en-GB" sz="4200" dirty="0"/>
          </a:p>
        </p:txBody>
      </p:sp>
    </p:spTree>
    <p:extLst>
      <p:ext uri="{BB962C8B-B14F-4D97-AF65-F5344CB8AC3E}">
        <p14:creationId xmlns:p14="http://schemas.microsoft.com/office/powerpoint/2010/main" val="36568894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6. Speciális szabályok</a:t>
            </a:r>
          </a:p>
        </p:txBody>
      </p:sp>
      <p:sp>
        <p:nvSpPr>
          <p:cNvPr id="50180" name="Tartalom helye 1"/>
          <p:cNvSpPr txBox="1">
            <a:spLocks/>
          </p:cNvSpPr>
          <p:nvPr/>
        </p:nvSpPr>
        <p:spPr bwMode="auto">
          <a:xfrm>
            <a:off x="1991544" y="1289028"/>
            <a:ext cx="8280920" cy="5184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a:buFont typeface="Arial" panose="020B0604020202020204" pitchFamily="34" charset="0"/>
              <a:buChar char="•"/>
            </a:pPr>
            <a:r>
              <a:rPr lang="hu-HU" altLang="hu-HU" sz="2000" dirty="0">
                <a:latin typeface="Verdana" panose="020B0604030504040204" pitchFamily="34" charset="0"/>
                <a:ea typeface="Verdana" panose="020B0604030504040204" pitchFamily="34" charset="0"/>
                <a:cs typeface="Times New Roman" pitchFamily="18" charset="0"/>
              </a:rPr>
              <a:t>Egyes papír alapú dokumentumok kezelésére épülő szabályokat az elektronikus dokumentumok esetén speciálisan kell alkalmazni.</a:t>
            </a:r>
          </a:p>
          <a:p>
            <a:pPr>
              <a:buFont typeface="Arial" panose="020B0604020202020204" pitchFamily="34" charset="0"/>
              <a:buChar char="•"/>
            </a:pPr>
            <a:r>
              <a:rPr lang="hu-HU" altLang="hu-HU" sz="2000" dirty="0">
                <a:latin typeface="Verdana" panose="020B0604030504040204" pitchFamily="34" charset="0"/>
                <a:ea typeface="Verdana" panose="020B0604030504040204" pitchFamily="34" charset="0"/>
                <a:cs typeface="Times New Roman" pitchFamily="18" charset="0"/>
              </a:rPr>
              <a:t>Adatok igazolása:</a:t>
            </a:r>
          </a:p>
          <a:p>
            <a:pPr marL="457200" lvl="1" indent="0">
              <a:buNone/>
            </a:pPr>
            <a:r>
              <a:rPr lang="hu-HU" altLang="hu-HU" sz="2000" dirty="0">
                <a:latin typeface="Verdana" panose="020B0604030504040204" pitchFamily="34" charset="0"/>
                <a:ea typeface="Verdana" panose="020B0604030504040204" pitchFamily="34" charset="0"/>
                <a:cs typeface="Times New Roman" pitchFamily="18" charset="0"/>
              </a:rPr>
              <a:t>- elektronikus aláírás vagy bélyegző és időbélyegző</a:t>
            </a:r>
          </a:p>
          <a:p>
            <a:pPr marL="457200" lvl="1" indent="0">
              <a:buNone/>
            </a:pPr>
            <a:r>
              <a:rPr lang="hu-HU" altLang="hu-HU" sz="2000" dirty="0">
                <a:latin typeface="Verdana" panose="020B0604030504040204" pitchFamily="34" charset="0"/>
                <a:ea typeface="Verdana" panose="020B0604030504040204" pitchFamily="34" charset="0"/>
                <a:cs typeface="Times New Roman" pitchFamily="18" charset="0"/>
              </a:rPr>
              <a:t>- nyilatkozat az adatok egyezéséről</a:t>
            </a:r>
          </a:p>
          <a:p>
            <a:pPr marL="457200" lvl="1" indent="0">
              <a:buNone/>
            </a:pPr>
            <a:r>
              <a:rPr lang="hu-HU" altLang="hu-HU" sz="2000" dirty="0">
                <a:latin typeface="Verdana" panose="020B0604030504040204" pitchFamily="34" charset="0"/>
                <a:ea typeface="Verdana" panose="020B0604030504040204" pitchFamily="34" charset="0"/>
                <a:cs typeface="Times New Roman" pitchFamily="18" charset="0"/>
              </a:rPr>
              <a:t>- felhasználásra vonatkozó korlátozás, feltételek</a:t>
            </a:r>
          </a:p>
          <a:p>
            <a:pPr>
              <a:buFont typeface="Arial" panose="020B0604020202020204" pitchFamily="34" charset="0"/>
              <a:buChar char="•"/>
            </a:pPr>
            <a:r>
              <a:rPr lang="hu-HU" altLang="hu-HU" sz="2000" dirty="0">
                <a:latin typeface="Verdana" panose="020B0604030504040204" pitchFamily="34" charset="0"/>
                <a:ea typeface="Verdana" panose="020B0604030504040204" pitchFamily="34" charset="0"/>
                <a:cs typeface="Times New Roman" pitchFamily="18" charset="0"/>
              </a:rPr>
              <a:t>Feljegyzés: elektronikus dokumentumhoz csatolással, újrahitelesítéssel.</a:t>
            </a:r>
          </a:p>
          <a:p>
            <a:pPr>
              <a:buFont typeface="Arial" panose="020B0604020202020204" pitchFamily="34" charset="0"/>
              <a:buChar char="•"/>
            </a:pPr>
            <a:r>
              <a:rPr lang="hu-HU" altLang="hu-HU" sz="2000" dirty="0" err="1">
                <a:latin typeface="Verdana" panose="020B0604030504040204" pitchFamily="34" charset="0"/>
                <a:ea typeface="Verdana" panose="020B0604030504040204" pitchFamily="34" charset="0"/>
                <a:cs typeface="Times New Roman" pitchFamily="18" charset="0"/>
              </a:rPr>
              <a:t>Irásbeli</a:t>
            </a:r>
            <a:r>
              <a:rPr lang="hu-HU" altLang="hu-HU" sz="2000" dirty="0">
                <a:latin typeface="Verdana" panose="020B0604030504040204" pitchFamily="34" charset="0"/>
                <a:ea typeface="Verdana" panose="020B0604030504040204" pitchFamily="34" charset="0"/>
                <a:cs typeface="Times New Roman" pitchFamily="18" charset="0"/>
              </a:rPr>
              <a:t> nyilatkozat:</a:t>
            </a:r>
          </a:p>
          <a:p>
            <a:pPr lvl="1">
              <a:buFontTx/>
              <a:buChar char="-"/>
            </a:pPr>
            <a:r>
              <a:rPr lang="hu-HU" altLang="hu-HU" sz="2000" dirty="0">
                <a:latin typeface="Verdana" panose="020B0604030504040204" pitchFamily="34" charset="0"/>
                <a:ea typeface="Verdana" panose="020B0604030504040204" pitchFamily="34" charset="0"/>
                <a:cs typeface="Times New Roman" pitchFamily="18" charset="0"/>
              </a:rPr>
              <a:t>a nyilatkozattevő elektronikus azonosítása megtörténik</a:t>
            </a:r>
          </a:p>
          <a:p>
            <a:pPr lvl="1" algn="just">
              <a:buFontTx/>
              <a:buChar char="-"/>
            </a:pPr>
            <a:r>
              <a:rPr lang="hu-HU" altLang="hu-HU" sz="2000" dirty="0">
                <a:latin typeface="Verdana" panose="020B0604030504040204" pitchFamily="34" charset="0"/>
                <a:ea typeface="Verdana" panose="020B0604030504040204" pitchFamily="34" charset="0"/>
                <a:cs typeface="Times New Roman" pitchFamily="18" charset="0"/>
              </a:rPr>
              <a:t>a kézbesített és a nyilatkozattevő által jóváhagyott dokumentum egyezése biztosított</a:t>
            </a:r>
          </a:p>
          <a:p>
            <a:pPr>
              <a:buFont typeface="Arial" panose="020B0604020202020204" pitchFamily="34" charset="0"/>
              <a:buChar char="•"/>
            </a:pPr>
            <a:endParaRPr lang="hu-HU" altLang="hu-HU" sz="2400" dirty="0">
              <a:latin typeface="Times New Roman" pitchFamily="18" charset="0"/>
              <a:cs typeface="Times New Roman" pitchFamily="18" charset="0"/>
            </a:endParaRP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52</a:t>
            </a:fld>
            <a:endParaRPr lang="hu-HU" altLang="hu-HU"/>
          </a:p>
        </p:txBody>
      </p:sp>
    </p:spTree>
    <p:extLst>
      <p:ext uri="{BB962C8B-B14F-4D97-AF65-F5344CB8AC3E}">
        <p14:creationId xmlns:p14="http://schemas.microsoft.com/office/powerpoint/2010/main" val="22264594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981200" y="125760"/>
            <a:ext cx="8229600" cy="1143000"/>
          </a:xfrm>
        </p:spPr>
        <p:txBody>
          <a:bodyPr/>
          <a:lstStyle/>
          <a:p>
            <a:r>
              <a:rPr lang="hu-HU" sz="3600" dirty="0">
                <a:solidFill>
                  <a:srgbClr val="C00000"/>
                </a:solidFill>
                <a:latin typeface="Verdana" panose="020B0604030504040204" pitchFamily="34" charset="0"/>
                <a:ea typeface="Verdana" panose="020B0604030504040204" pitchFamily="34" charset="0"/>
                <a:cs typeface="Times New Roman" panose="02020603050405020304" pitchFamily="18" charset="0"/>
              </a:rPr>
              <a:t>Ellenőrző kérdések</a:t>
            </a:r>
          </a:p>
        </p:txBody>
      </p:sp>
      <p:sp>
        <p:nvSpPr>
          <p:cNvPr id="3" name="Tartalom helye 2"/>
          <p:cNvSpPr>
            <a:spLocks noGrp="1"/>
          </p:cNvSpPr>
          <p:nvPr>
            <p:ph idx="1"/>
          </p:nvPr>
        </p:nvSpPr>
        <p:spPr>
          <a:xfrm>
            <a:off x="1981200" y="1600200"/>
            <a:ext cx="8229600" cy="4853136"/>
          </a:xfrm>
        </p:spPr>
        <p:txBody>
          <a:bodyPr/>
          <a:lstStyle/>
          <a:p>
            <a:endParaRPr lang="hu-HU" sz="22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Számítógépes iktatás során hogyan biztosítható az iratok védelme?</a:t>
            </a:r>
          </a:p>
          <a:p>
            <a:endParaRPr lang="hu-HU" sz="24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Mi a célja az iratkezelés ellenőrzésének?</a:t>
            </a:r>
          </a:p>
          <a:p>
            <a:pPr marL="0" indent="0">
              <a:buNone/>
            </a:pPr>
            <a:endParaRPr lang="hu-HU" sz="2400" dirty="0">
              <a:latin typeface="Verdana" panose="020B0604030504040204" pitchFamily="34" charset="0"/>
              <a:ea typeface="Verdana" panose="020B0604030504040204" pitchFamily="34"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Jognak, döntésnek, ténynek vagy más adatnak iratra történő feljegyzését vagy rávezetését elektronikus dokumentum esetében, hogyan lehet megvalósítani?</a:t>
            </a:r>
          </a:p>
          <a:p>
            <a:endParaRPr lang="hu-HU" sz="2200" dirty="0">
              <a:latin typeface="Verdana" panose="020B0604030504040204" pitchFamily="34" charset="0"/>
              <a:ea typeface="Verdana" panose="020B0604030504040204" pitchFamily="34" charset="0"/>
              <a:cs typeface="Times New Roman" panose="02020603050405020304" pitchFamily="18" charset="0"/>
            </a:endParaRPr>
          </a:p>
          <a:p>
            <a:endParaRPr lang="hu-HU" sz="2400" dirty="0">
              <a:latin typeface="Verdana" panose="020B0604030504040204" pitchFamily="34" charset="0"/>
              <a:ea typeface="Verdana" panose="020B0604030504040204" pitchFamily="34" charset="0"/>
            </a:endParaRPr>
          </a:p>
          <a:p>
            <a:pPr marL="0" indent="0">
              <a:buNone/>
            </a:pPr>
            <a:endParaRPr lang="hu-HU" sz="2200" dirty="0">
              <a:latin typeface="Verdana" panose="020B0604030504040204" pitchFamily="34" charset="0"/>
              <a:ea typeface="Verdana" panose="020B0604030504040204" pitchFamily="34" charset="0"/>
              <a:cs typeface="Times New Roman" panose="02020603050405020304" pitchFamily="18" charset="0"/>
            </a:endParaRPr>
          </a:p>
        </p:txBody>
      </p:sp>
      <p:sp>
        <p:nvSpPr>
          <p:cNvPr id="4" name="Dia számának helye 3"/>
          <p:cNvSpPr>
            <a:spLocks noGrp="1"/>
          </p:cNvSpPr>
          <p:nvPr>
            <p:ph type="sldNum" sz="quarter" idx="4294967295"/>
          </p:nvPr>
        </p:nvSpPr>
        <p:spPr/>
        <p:txBody>
          <a:bodyPr/>
          <a:lstStyle/>
          <a:p>
            <a:fld id="{B6D9ABCD-D018-48FD-87B2-8F32645B943B}" type="slidenum">
              <a:rPr lang="hu-HU" altLang="hu-HU" smtClean="0"/>
              <a:t>53</a:t>
            </a:fld>
            <a:endParaRPr lang="hu-HU" altLang="hu-HU" dirty="0"/>
          </a:p>
        </p:txBody>
      </p:sp>
    </p:spTree>
    <p:extLst>
      <p:ext uri="{BB962C8B-B14F-4D97-AF65-F5344CB8AC3E}">
        <p14:creationId xmlns:p14="http://schemas.microsoft.com/office/powerpoint/2010/main" val="24429529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ím 1"/>
          <p:cNvSpPr txBox="1">
            <a:spLocks/>
          </p:cNvSpPr>
          <p:nvPr/>
        </p:nvSpPr>
        <p:spPr>
          <a:xfrm>
            <a:off x="1524000" y="1268760"/>
            <a:ext cx="9144000" cy="4032448"/>
          </a:xfrm>
          <a:prstGeom prst="rect">
            <a:avLst/>
          </a:prstGeom>
        </p:spPr>
        <p:txBody>
          <a:bodyPr anchor="ctr"/>
          <a:lstStyle>
            <a:lvl1pPr marL="484188" algn="r" rtl="0" fontAlgn="base">
              <a:spcBef>
                <a:spcPct val="0"/>
              </a:spcBef>
              <a:spcAft>
                <a:spcPct val="0"/>
              </a:spcAft>
              <a:defRPr sz="4400" kern="1200">
                <a:ln w="6350">
                  <a:solidFill>
                    <a:schemeClr val="accent1">
                      <a:shade val="43000"/>
                    </a:schemeClr>
                  </a:solidFill>
                </a:ln>
                <a:solidFill>
                  <a:srgbClr val="FF965C"/>
                </a:solidFill>
                <a:effectLst>
                  <a:outerShdw blurRad="26000" dist="26000" dir="14500000" algn="tl" rotWithShape="0">
                    <a:srgbClr val="000000">
                      <a:alpha val="40000"/>
                    </a:srgbClr>
                  </a:outerShdw>
                </a:effectLst>
                <a:latin typeface="+mj-lt"/>
                <a:ea typeface="+mj-ea"/>
                <a:cs typeface="+mj-cs"/>
              </a:defRPr>
            </a:lvl1pPr>
            <a:lvl2pPr marL="484188" algn="l" rtl="0" fontAlgn="base">
              <a:spcBef>
                <a:spcPct val="0"/>
              </a:spcBef>
              <a:spcAft>
                <a:spcPct val="0"/>
              </a:spcAft>
              <a:defRPr sz="4200">
                <a:solidFill>
                  <a:srgbClr val="FF965C"/>
                </a:solidFill>
                <a:latin typeface="Century Gothic" pitchFamily="34" charset="0"/>
              </a:defRPr>
            </a:lvl2pPr>
            <a:lvl3pPr marL="484188" algn="l" rtl="0" fontAlgn="base">
              <a:spcBef>
                <a:spcPct val="0"/>
              </a:spcBef>
              <a:spcAft>
                <a:spcPct val="0"/>
              </a:spcAft>
              <a:defRPr sz="4200">
                <a:solidFill>
                  <a:srgbClr val="FF965C"/>
                </a:solidFill>
                <a:latin typeface="Century Gothic" pitchFamily="34" charset="0"/>
              </a:defRPr>
            </a:lvl3pPr>
            <a:lvl4pPr marL="484188" algn="l" rtl="0" fontAlgn="base">
              <a:spcBef>
                <a:spcPct val="0"/>
              </a:spcBef>
              <a:spcAft>
                <a:spcPct val="0"/>
              </a:spcAft>
              <a:defRPr sz="4200">
                <a:solidFill>
                  <a:srgbClr val="FF965C"/>
                </a:solidFill>
                <a:latin typeface="Century Gothic" pitchFamily="34" charset="0"/>
              </a:defRPr>
            </a:lvl4pPr>
            <a:lvl5pPr marL="484188" algn="l" rtl="0" fontAlgn="base">
              <a:spcBef>
                <a:spcPct val="0"/>
              </a:spcBef>
              <a:spcAft>
                <a:spcPct val="0"/>
              </a:spcAft>
              <a:defRPr sz="4200">
                <a:solidFill>
                  <a:srgbClr val="FF965C"/>
                </a:solidFill>
                <a:latin typeface="Century Gothic" pitchFamily="34" charset="0"/>
              </a:defRPr>
            </a:lvl5pPr>
            <a:lvl6pPr marL="941388" algn="l" rtl="0" fontAlgn="base">
              <a:spcBef>
                <a:spcPct val="0"/>
              </a:spcBef>
              <a:spcAft>
                <a:spcPct val="0"/>
              </a:spcAft>
              <a:defRPr sz="4200">
                <a:solidFill>
                  <a:srgbClr val="FF965C"/>
                </a:solidFill>
                <a:latin typeface="Century Gothic" pitchFamily="34" charset="0"/>
              </a:defRPr>
            </a:lvl6pPr>
            <a:lvl7pPr marL="1398588" algn="l" rtl="0" fontAlgn="base">
              <a:spcBef>
                <a:spcPct val="0"/>
              </a:spcBef>
              <a:spcAft>
                <a:spcPct val="0"/>
              </a:spcAft>
              <a:defRPr sz="4200">
                <a:solidFill>
                  <a:srgbClr val="FF965C"/>
                </a:solidFill>
                <a:latin typeface="Century Gothic" pitchFamily="34" charset="0"/>
              </a:defRPr>
            </a:lvl7pPr>
            <a:lvl8pPr marL="1855788" algn="l" rtl="0" fontAlgn="base">
              <a:spcBef>
                <a:spcPct val="0"/>
              </a:spcBef>
              <a:spcAft>
                <a:spcPct val="0"/>
              </a:spcAft>
              <a:defRPr sz="4200">
                <a:solidFill>
                  <a:srgbClr val="FF965C"/>
                </a:solidFill>
                <a:latin typeface="Century Gothic" pitchFamily="34" charset="0"/>
              </a:defRPr>
            </a:lvl8pPr>
            <a:lvl9pPr marL="2312988" algn="l" rtl="0" fontAlgn="base">
              <a:spcBef>
                <a:spcPct val="0"/>
              </a:spcBef>
              <a:spcAft>
                <a:spcPct val="0"/>
              </a:spcAft>
              <a:defRPr sz="4200">
                <a:solidFill>
                  <a:srgbClr val="FF965C"/>
                </a:solidFill>
                <a:latin typeface="Century Gothic" pitchFamily="34" charset="0"/>
              </a:defRPr>
            </a:lvl9pPr>
          </a:lstStyle>
          <a:p>
            <a:pPr marL="484632" algn="ctr" fontAlgn="auto">
              <a:spcAft>
                <a:spcPts val="0"/>
              </a:spcAft>
              <a:defRPr/>
            </a:pPr>
            <a:r>
              <a:rPr lang="hu-HU" sz="2400" cap="all" dirty="0">
                <a:ln w="6350">
                  <a:solidFill>
                    <a:srgbClr val="FE8637">
                      <a:shade val="43000"/>
                    </a:srgbClr>
                  </a:solidFill>
                </a:ln>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köszönöm megtisztelő </a:t>
            </a:r>
          </a:p>
          <a:p>
            <a:pPr marL="484632" algn="ctr" fontAlgn="auto">
              <a:spcAft>
                <a:spcPts val="0"/>
              </a:spcAft>
              <a:defRPr/>
            </a:pPr>
            <a:r>
              <a:rPr lang="hu-HU" sz="2400" cap="all" dirty="0">
                <a:ln w="6350">
                  <a:solidFill>
                    <a:srgbClr val="FE8637">
                      <a:shade val="43000"/>
                    </a:srgbClr>
                  </a:solidFill>
                </a:ln>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figyelmüket!</a:t>
            </a:r>
          </a:p>
          <a:p>
            <a:pPr marL="484632" algn="ctr" fontAlgn="auto">
              <a:spcAft>
                <a:spcPts val="0"/>
              </a:spcAft>
              <a:defRPr/>
            </a:pPr>
            <a:endParaRPr lang="hu-HU" sz="2400" cap="all" dirty="0">
              <a:ln w="6350">
                <a:solidFill>
                  <a:srgbClr val="FE8637">
                    <a:shade val="43000"/>
                  </a:srgbClr>
                </a:solidFill>
              </a:ln>
              <a:solidFill>
                <a:srgbClr val="C00000"/>
              </a:solidFill>
              <a:effectLst/>
              <a:latin typeface="Verdana" panose="020B0604030504040204" pitchFamily="34" charset="0"/>
              <a:ea typeface="Verdana" panose="020B0604030504040204" pitchFamily="34" charset="0"/>
              <a:cs typeface="Times New Roman" panose="02020603050405020304" pitchFamily="18" charset="0"/>
            </a:endParaRPr>
          </a:p>
          <a:p>
            <a:pPr marL="484632" algn="ctr" fontAlgn="auto">
              <a:spcAft>
                <a:spcPts val="0"/>
              </a:spcAft>
              <a:defRPr/>
            </a:pPr>
            <a:endParaRPr lang="hu-HU" sz="2400" cap="all" dirty="0">
              <a:ln w="6350">
                <a:solidFill>
                  <a:srgbClr val="FE8637">
                    <a:shade val="43000"/>
                  </a:srgbClr>
                </a:solidFill>
              </a:ln>
              <a:solidFill>
                <a:srgbClr val="C00000"/>
              </a:solidFill>
              <a:effectLst/>
              <a:latin typeface="Verdana" panose="020B0604030504040204" pitchFamily="34" charset="0"/>
              <a:ea typeface="Verdana" panose="020B0604030504040204" pitchFamily="34" charset="0"/>
              <a:cs typeface="Times New Roman" panose="02020603050405020304" pitchFamily="18" charset="0"/>
            </a:endParaRPr>
          </a:p>
          <a:p>
            <a:pPr marL="484632" algn="ctr" fontAlgn="auto">
              <a:spcAft>
                <a:spcPts val="0"/>
              </a:spcAft>
              <a:defRPr/>
            </a:pPr>
            <a:r>
              <a:rPr lang="hu-HU" sz="2400" cap="all" dirty="0">
                <a:ln w="6350">
                  <a:solidFill>
                    <a:srgbClr val="FE8637">
                      <a:shade val="43000"/>
                    </a:srgbClr>
                  </a:solidFill>
                </a:ln>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sikeres felkészülést </a:t>
            </a:r>
          </a:p>
          <a:p>
            <a:pPr marL="484632" algn="ctr" fontAlgn="auto">
              <a:spcAft>
                <a:spcPts val="0"/>
              </a:spcAft>
              <a:defRPr/>
            </a:pPr>
            <a:r>
              <a:rPr lang="hu-HU" sz="2400" cap="all" dirty="0">
                <a:ln w="6350">
                  <a:solidFill>
                    <a:srgbClr val="FE8637">
                      <a:shade val="43000"/>
                    </a:srgbClr>
                  </a:solidFill>
                </a:ln>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kívánok!</a:t>
            </a:r>
          </a:p>
        </p:txBody>
      </p:sp>
      <p:sp>
        <p:nvSpPr>
          <p:cNvPr id="2" name="Dia számának helye 1"/>
          <p:cNvSpPr>
            <a:spLocks noGrp="1"/>
          </p:cNvSpPr>
          <p:nvPr>
            <p:ph type="sldNum" sz="quarter" idx="4294967295"/>
          </p:nvPr>
        </p:nvSpPr>
        <p:spPr/>
        <p:txBody>
          <a:bodyPr/>
          <a:lstStyle/>
          <a:p>
            <a:fld id="{F6966728-586D-4A26-BAFE-1B039EA90D21}" type="slidenum">
              <a:rPr lang="hu-HU" altLang="hu-HU" smtClean="0"/>
              <a:pPr/>
              <a:t>54</a:t>
            </a:fld>
            <a:endParaRPr lang="hu-HU" altLang="hu-HU"/>
          </a:p>
        </p:txBody>
      </p:sp>
    </p:spTree>
    <p:extLst>
      <p:ext uri="{BB962C8B-B14F-4D97-AF65-F5344CB8AC3E}">
        <p14:creationId xmlns:p14="http://schemas.microsoft.com/office/powerpoint/2010/main" val="42571925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1303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1.1. Irodai munkafajták</a:t>
            </a:r>
          </a:p>
        </p:txBody>
      </p:sp>
      <p:graphicFrame>
        <p:nvGraphicFramePr>
          <p:cNvPr id="9" name="Tartalom helye 6"/>
          <p:cNvGraphicFramePr>
            <a:graphicFrameLocks/>
          </p:cNvGraphicFramePr>
          <p:nvPr>
            <p:extLst>
              <p:ext uri="{D42A27DB-BD31-4B8C-83A1-F6EECF244321}">
                <p14:modId xmlns:p14="http://schemas.microsoft.com/office/powerpoint/2010/main" val="1614514302"/>
              </p:ext>
            </p:extLst>
          </p:nvPr>
        </p:nvGraphicFramePr>
        <p:xfrm>
          <a:off x="2279576" y="1628801"/>
          <a:ext cx="7848872" cy="45028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a számának helye 1"/>
          <p:cNvSpPr>
            <a:spLocks noGrp="1"/>
          </p:cNvSpPr>
          <p:nvPr>
            <p:ph type="sldNum" sz="quarter" idx="4294967295"/>
          </p:nvPr>
        </p:nvSpPr>
        <p:spPr/>
        <p:txBody>
          <a:bodyPr/>
          <a:lstStyle/>
          <a:p>
            <a:fld id="{DE6479DA-50E3-4FC2-B100-1E1741AFA295}" type="slidenum">
              <a:rPr lang="hu-HU" altLang="hu-HU" smtClean="0"/>
              <a:t>6</a:t>
            </a:fld>
            <a:endParaRPr lang="hu-HU" altLang="hu-HU" dirty="0"/>
          </a:p>
        </p:txBody>
      </p:sp>
    </p:spTree>
    <p:extLst>
      <p:ext uri="{BB962C8B-B14F-4D97-AF65-F5344CB8AC3E}">
        <p14:creationId xmlns:p14="http://schemas.microsoft.com/office/powerpoint/2010/main" val="368806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981200" y="44624"/>
            <a:ext cx="8229600" cy="1143000"/>
          </a:xfrm>
        </p:spPr>
        <p:txBody>
          <a:bodyPr/>
          <a:lstStyle/>
          <a:p>
            <a:r>
              <a:rPr lang="hu-HU" sz="3600" dirty="0">
                <a:solidFill>
                  <a:srgbClr val="C00000"/>
                </a:solidFill>
                <a:latin typeface="Verdana" panose="020B0604030504040204" pitchFamily="34" charset="0"/>
                <a:ea typeface="Verdana" panose="020B0604030504040204" pitchFamily="34" charset="0"/>
                <a:cs typeface="Times New Roman" panose="02020603050405020304" pitchFamily="18" charset="0"/>
              </a:rPr>
              <a:t>Ellenőrző kérdések</a:t>
            </a:r>
          </a:p>
        </p:txBody>
      </p:sp>
      <p:sp>
        <p:nvSpPr>
          <p:cNvPr id="3" name="Tartalom helye 2"/>
          <p:cNvSpPr>
            <a:spLocks noGrp="1"/>
          </p:cNvSpPr>
          <p:nvPr>
            <p:ph idx="1"/>
          </p:nvPr>
        </p:nvSpPr>
        <p:spPr/>
        <p:txBody>
          <a:bodyPr/>
          <a:lstStyle/>
          <a:p>
            <a:endParaRPr lang="hu-HU" sz="2200" dirty="0">
              <a:latin typeface="Verdana" panose="020B0604030504040204" pitchFamily="34" charset="0"/>
              <a:ea typeface="Verdana" panose="020B0604030504040204" pitchFamily="34" charset="0"/>
              <a:cs typeface="Times New Roman" panose="02020603050405020304" pitchFamily="18" charset="0"/>
            </a:endParaRPr>
          </a:p>
          <a:p>
            <a:endParaRPr lang="hu-HU" sz="22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Mi minősül egy szervezet szakmai tevékenységének, és mik a szervi tevékenységek?</a:t>
            </a:r>
          </a:p>
          <a:p>
            <a:endParaRPr lang="hu-HU" sz="2200" dirty="0">
              <a:latin typeface="Verdana" panose="020B0604030504040204" pitchFamily="34" charset="0"/>
              <a:ea typeface="Verdana" panose="020B0604030504040204" pitchFamily="34" charset="0"/>
              <a:cs typeface="Times New Roman" panose="02020603050405020304" pitchFamily="18" charset="0"/>
            </a:endParaRPr>
          </a:p>
          <a:p>
            <a:r>
              <a:rPr lang="hu-HU" sz="2400" dirty="0">
                <a:latin typeface="Verdana" panose="020B0604030504040204" pitchFamily="34" charset="0"/>
                <a:ea typeface="Verdana" panose="020B0604030504040204" pitchFamily="34" charset="0"/>
                <a:cs typeface="Times New Roman" panose="02020603050405020304" pitchFamily="18" charset="0"/>
              </a:rPr>
              <a:t>Milyen tevékenységek tartoznak az iratkezelés fogalmába?</a:t>
            </a:r>
          </a:p>
        </p:txBody>
      </p:sp>
      <p:sp>
        <p:nvSpPr>
          <p:cNvPr id="4" name="Dia számának helye 3"/>
          <p:cNvSpPr>
            <a:spLocks noGrp="1"/>
          </p:cNvSpPr>
          <p:nvPr>
            <p:ph type="sldNum" sz="quarter" idx="4294967295"/>
          </p:nvPr>
        </p:nvSpPr>
        <p:spPr/>
        <p:txBody>
          <a:bodyPr/>
          <a:lstStyle/>
          <a:p>
            <a:fld id="{577BB0A1-7062-4275-A1A8-2674A11234A9}" type="slidenum">
              <a:rPr lang="hu-HU" altLang="hu-HU" smtClean="0"/>
              <a:t>7</a:t>
            </a:fld>
            <a:endParaRPr lang="hu-HU" altLang="hu-HU" dirty="0"/>
          </a:p>
        </p:txBody>
      </p:sp>
    </p:spTree>
    <p:extLst>
      <p:ext uri="{BB962C8B-B14F-4D97-AF65-F5344CB8AC3E}">
        <p14:creationId xmlns:p14="http://schemas.microsoft.com/office/powerpoint/2010/main" val="923297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340768"/>
            <a:ext cx="9144000" cy="5589240"/>
          </a:xfrm>
        </p:spPr>
        <p:txBody>
          <a:bodyPr/>
          <a:lstStyle/>
          <a:p>
            <a:r>
              <a:rPr lang="hu-HU" altLang="hu-HU" sz="4000" dirty="0">
                <a:solidFill>
                  <a:srgbClr val="C00000"/>
                </a:solidFill>
                <a:effectLst>
                  <a:outerShdw blurRad="38100" dist="38100" dir="2700000" algn="tl">
                    <a:srgbClr val="000000">
                      <a:alpha val="43137"/>
                    </a:srgbClr>
                  </a:outerShdw>
                </a:effectLst>
                <a:cs typeface="Times New Roman" pitchFamily="18" charset="0"/>
              </a:rPr>
              <a:t>2.</a:t>
            </a:r>
            <a:br>
              <a:rPr lang="hu-HU" altLang="hu-HU" sz="4000" dirty="0">
                <a:solidFill>
                  <a:srgbClr val="C00000"/>
                </a:solidFill>
                <a:effectLst>
                  <a:outerShdw blurRad="38100" dist="38100" dir="2700000" algn="tl">
                    <a:srgbClr val="000000">
                      <a:alpha val="43137"/>
                    </a:srgbClr>
                  </a:outerShdw>
                </a:effectLst>
                <a:cs typeface="Times New Roman" pitchFamily="18" charset="0"/>
              </a:rPr>
            </a:br>
            <a:r>
              <a:rPr lang="hu-HU" altLang="hu-HU" sz="4000" dirty="0">
                <a:solidFill>
                  <a:srgbClr val="C00000"/>
                </a:solidFill>
                <a:cs typeface="Times New Roman" pitchFamily="18" charset="0"/>
              </a:rPr>
              <a:t>Az ügyiratkezelés szabályozása</a:t>
            </a:r>
            <a:br>
              <a:rPr lang="hu-HU" altLang="hu-HU" sz="4000" dirty="0">
                <a:solidFill>
                  <a:srgbClr val="C00000"/>
                </a:solidFill>
                <a:cs typeface="Times New Roman" pitchFamily="18" charset="0"/>
              </a:rPr>
            </a:br>
            <a:br>
              <a:rPr lang="en-GB" sz="4200" dirty="0"/>
            </a:br>
            <a:endParaRPr lang="en-GB" sz="4200" dirty="0"/>
          </a:p>
        </p:txBody>
      </p:sp>
    </p:spTree>
    <p:extLst>
      <p:ext uri="{BB962C8B-B14F-4D97-AF65-F5344CB8AC3E}">
        <p14:creationId xmlns:p14="http://schemas.microsoft.com/office/powerpoint/2010/main" val="3276858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artalom helye 2"/>
          <p:cNvSpPr>
            <a:spLocks noGrp="1"/>
          </p:cNvSpPr>
          <p:nvPr>
            <p:ph idx="1"/>
          </p:nvPr>
        </p:nvSpPr>
        <p:spPr>
          <a:xfrm>
            <a:off x="1524000" y="-1588"/>
            <a:ext cx="9144000" cy="1309688"/>
          </a:xfrm>
        </p:spPr>
        <p:txBody>
          <a:bodyPr anchor="ctr">
            <a:noAutofit/>
          </a:bodyPr>
          <a:lstStyle/>
          <a:p>
            <a:pPr algn="ctr">
              <a:spcBef>
                <a:spcPts val="0"/>
              </a:spcBef>
              <a:buNone/>
              <a:defRPr/>
            </a:pPr>
            <a:r>
              <a:rPr lang="hu-HU" sz="3600" b="1" dirty="0">
                <a:solidFill>
                  <a:srgbClr val="C00000"/>
                </a:solidFill>
                <a:latin typeface="Verdana" panose="020B0604030504040204" pitchFamily="34" charset="0"/>
                <a:ea typeface="Verdana" panose="020B0604030504040204" pitchFamily="34" charset="0"/>
                <a:cs typeface="Times New Roman" pitchFamily="18" charset="0"/>
              </a:rPr>
              <a:t>2. Ügyiratkezelés szabályozása</a:t>
            </a:r>
          </a:p>
        </p:txBody>
      </p:sp>
      <p:sp>
        <p:nvSpPr>
          <p:cNvPr id="4" name="Tartalom helye 1"/>
          <p:cNvSpPr txBox="1">
            <a:spLocks/>
          </p:cNvSpPr>
          <p:nvPr/>
        </p:nvSpPr>
        <p:spPr bwMode="auto">
          <a:xfrm>
            <a:off x="1919536" y="3338155"/>
            <a:ext cx="8352928" cy="2965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65760" indent="-365760" fontAlgn="auto">
              <a:spcBef>
                <a:spcPts val="600"/>
              </a:spcBef>
              <a:spcAft>
                <a:spcPts val="0"/>
              </a:spcAft>
              <a:defRPr/>
            </a:pPr>
            <a:r>
              <a:rPr lang="hu-HU" sz="2000" dirty="0">
                <a:latin typeface="Verdana" panose="020B0604030504040204" pitchFamily="34" charset="0"/>
                <a:ea typeface="Verdana" panose="020B0604030504040204" pitchFamily="34" charset="0"/>
                <a:cs typeface="Times New Roman" pitchFamily="18" charset="0"/>
              </a:rPr>
              <a:t>A közfeladatot ellátó szervek iratkezelésének általános követelményeiről szóló 335/2005. (XII.29.) kormányrendelet</a:t>
            </a:r>
          </a:p>
          <a:p>
            <a:pPr marL="365760" indent="-365760" fontAlgn="auto">
              <a:spcBef>
                <a:spcPts val="600"/>
              </a:spcBef>
              <a:spcAft>
                <a:spcPts val="0"/>
              </a:spcAft>
              <a:defRPr/>
            </a:pPr>
            <a:r>
              <a:rPr lang="hu-HU" sz="2000" dirty="0">
                <a:latin typeface="Verdana" panose="020B0604030504040204" pitchFamily="34" charset="0"/>
                <a:ea typeface="Verdana" panose="020B0604030504040204" pitchFamily="34" charset="0"/>
                <a:cs typeface="Times New Roman" pitchFamily="18" charset="0"/>
              </a:rPr>
              <a:t>A digitális állampolgárság egyes szabályairól szóló 321/2024. (XI. 6.) Korm. rendelet </a:t>
            </a:r>
          </a:p>
          <a:p>
            <a:pPr marL="0" indent="0" fontAlgn="auto">
              <a:spcBef>
                <a:spcPts val="600"/>
              </a:spcBef>
              <a:spcAft>
                <a:spcPts val="0"/>
              </a:spcAft>
              <a:buNone/>
              <a:defRPr/>
            </a:pPr>
            <a:r>
              <a:rPr lang="hu-HU" sz="2000" dirty="0">
                <a:latin typeface="Verdana" panose="020B0604030504040204" pitchFamily="34" charset="0"/>
                <a:ea typeface="Verdana" panose="020B0604030504040204" pitchFamily="34" charset="0"/>
                <a:cs typeface="Times New Roman" pitchFamily="18" charset="0"/>
              </a:rPr>
              <a:t>Közjogi szervezetszabályozó eszközök:</a:t>
            </a:r>
          </a:p>
          <a:p>
            <a:pPr fontAlgn="auto">
              <a:spcBef>
                <a:spcPts val="600"/>
              </a:spcBef>
              <a:spcAft>
                <a:spcPts val="0"/>
              </a:spcAft>
              <a:defRPr/>
            </a:pPr>
            <a:r>
              <a:rPr lang="hu-HU" sz="2000" dirty="0" err="1">
                <a:latin typeface="Verdana" panose="020B0604030504040204" pitchFamily="34" charset="0"/>
                <a:ea typeface="Verdana" panose="020B0604030504040204" pitchFamily="34" charset="0"/>
                <a:cs typeface="Times New Roman" pitchFamily="18" charset="0"/>
              </a:rPr>
              <a:t>SzMSz</a:t>
            </a:r>
            <a:r>
              <a:rPr lang="hu-HU" sz="2000" dirty="0">
                <a:latin typeface="Verdana" panose="020B0604030504040204" pitchFamily="34" charset="0"/>
                <a:ea typeface="Verdana" panose="020B0604030504040204" pitchFamily="34" charset="0"/>
                <a:cs typeface="Times New Roman" pitchFamily="18" charset="0"/>
              </a:rPr>
              <a:t> Iratkezelési szabályzat + irattári terv</a:t>
            </a:r>
          </a:p>
          <a:p>
            <a:pPr marL="365760" indent="-365760" fontAlgn="auto">
              <a:spcBef>
                <a:spcPts val="1800"/>
              </a:spcBef>
              <a:spcAft>
                <a:spcPts val="0"/>
              </a:spcAft>
              <a:defRPr/>
            </a:pPr>
            <a:endParaRPr lang="hu-HU" sz="2400" dirty="0">
              <a:latin typeface="Verdana" panose="020B0604030504040204" pitchFamily="34" charset="0"/>
              <a:ea typeface="Verdana" panose="020B0604030504040204" pitchFamily="34" charset="0"/>
              <a:cs typeface="Times New Roman" pitchFamily="18" charset="0"/>
            </a:endParaRPr>
          </a:p>
        </p:txBody>
      </p:sp>
      <p:sp>
        <p:nvSpPr>
          <p:cNvPr id="6" name="Tartalom helye 1"/>
          <p:cNvSpPr txBox="1">
            <a:spLocks/>
          </p:cNvSpPr>
          <p:nvPr/>
        </p:nvSpPr>
        <p:spPr bwMode="auto">
          <a:xfrm>
            <a:off x="1919536" y="1307368"/>
            <a:ext cx="8748464" cy="2204830"/>
          </a:xfrm>
          <a:prstGeom prst="rect">
            <a:avLst/>
          </a:prstGeom>
          <a:noFill/>
          <a:ln>
            <a:noFill/>
          </a:ln>
        </p:spPr>
        <p:style>
          <a:lnRef idx="3">
            <a:schemeClr val="lt1"/>
          </a:lnRef>
          <a:fillRef idx="1">
            <a:schemeClr val="accent3"/>
          </a:fillRef>
          <a:effectRef idx="1">
            <a:schemeClr val="accent3"/>
          </a:effectRef>
          <a:fontRef idx="minor">
            <a:schemeClr val="lt1"/>
          </a:fontRef>
        </p:style>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fontAlgn="auto">
              <a:spcBef>
                <a:spcPts val="1800"/>
              </a:spcBef>
              <a:spcAft>
                <a:spcPts val="0"/>
              </a:spcAft>
              <a:buNone/>
              <a:defRPr/>
            </a:pPr>
            <a:r>
              <a:rPr lang="hu-HU" sz="2000" dirty="0">
                <a:latin typeface="Verdana" panose="020B0604030504040204" pitchFamily="34" charset="0"/>
                <a:ea typeface="Verdana" panose="020B0604030504040204" pitchFamily="34" charset="0"/>
                <a:cs typeface="Times New Roman" pitchFamily="18" charset="0"/>
              </a:rPr>
              <a:t>Jogszabályok:</a:t>
            </a:r>
          </a:p>
          <a:p>
            <a:pPr marL="365760" indent="-365760" fontAlgn="auto">
              <a:spcBef>
                <a:spcPts val="600"/>
              </a:spcBef>
              <a:spcAft>
                <a:spcPts val="0"/>
              </a:spcAft>
              <a:defRPr/>
            </a:pPr>
            <a:r>
              <a:rPr lang="hu-HU" sz="2000" dirty="0">
                <a:latin typeface="Verdana" panose="020B0604030504040204" pitchFamily="34" charset="0"/>
                <a:ea typeface="Verdana" panose="020B0604030504040204" pitchFamily="34" charset="0"/>
                <a:cs typeface="Times New Roman" pitchFamily="18" charset="0"/>
              </a:rPr>
              <a:t>A köziratokról, a közlevéltárról és a magánlevéltári anyag védelméről szóló 1995. évi LXVI. törvény (Levéltári törvény)</a:t>
            </a:r>
          </a:p>
          <a:p>
            <a:pPr marL="365760" indent="-365760" fontAlgn="auto">
              <a:spcBef>
                <a:spcPts val="600"/>
              </a:spcBef>
              <a:spcAft>
                <a:spcPts val="0"/>
              </a:spcAft>
              <a:defRPr/>
            </a:pPr>
            <a:r>
              <a:rPr lang="hu-HU" sz="2000" dirty="0">
                <a:latin typeface="Verdana" panose="020B0604030504040204" pitchFamily="34" charset="0"/>
                <a:ea typeface="Verdana" panose="020B0604030504040204" pitchFamily="34" charset="0"/>
                <a:cs typeface="Times New Roman" pitchFamily="18" charset="0"/>
              </a:rPr>
              <a:t>A digitális államról és a digitális szolgáltatások nyújtásának egyes szabályairól szóló 2023.évi CIII. törvény</a:t>
            </a:r>
          </a:p>
        </p:txBody>
      </p:sp>
      <p:sp>
        <p:nvSpPr>
          <p:cNvPr id="2" name="Dia számának helye 1"/>
          <p:cNvSpPr>
            <a:spLocks noGrp="1"/>
          </p:cNvSpPr>
          <p:nvPr>
            <p:ph type="sldNum" sz="quarter" idx="4294967295"/>
          </p:nvPr>
        </p:nvSpPr>
        <p:spPr/>
        <p:txBody>
          <a:bodyPr/>
          <a:lstStyle/>
          <a:p>
            <a:fld id="{6F255BAD-BF7B-47F7-BA84-186A6AF1A9EF}" type="slidenum">
              <a:rPr lang="hu-HU" altLang="hu-HU" smtClean="0">
                <a:latin typeface="Verdana" panose="020B0604030504040204" pitchFamily="34" charset="0"/>
                <a:ea typeface="Verdana" panose="020B0604030504040204" pitchFamily="34" charset="0"/>
              </a:rPr>
              <a:t>9</a:t>
            </a:fld>
            <a:endParaRPr lang="hu-HU" altLang="hu-HU"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09972503"/>
      </p:ext>
    </p:extLst>
  </p:cSld>
  <p:clrMapOvr>
    <a:masterClrMapping/>
  </p:clrMapOvr>
</p:sld>
</file>

<file path=ppt/theme/theme1.xml><?xml version="1.0" encoding="utf-8"?>
<a:theme xmlns:a="http://schemas.openxmlformats.org/drawingml/2006/main" name="Office-téma">
  <a:themeElements>
    <a:clrScheme name="1. egyéni séma">
      <a:dk1>
        <a:sysClr val="windowText" lastClr="000000"/>
      </a:dk1>
      <a:lt1>
        <a:sysClr val="window" lastClr="FFFFFF"/>
      </a:lt1>
      <a:dk2>
        <a:srgbClr val="C19A5E"/>
      </a:dk2>
      <a:lt2>
        <a:srgbClr val="F2F2F2"/>
      </a:lt2>
      <a:accent1>
        <a:srgbClr val="0C0C0C"/>
      </a:accent1>
      <a:accent2>
        <a:srgbClr val="F1C98B"/>
      </a:accent2>
      <a:accent3>
        <a:srgbClr val="9E8042"/>
      </a:accent3>
      <a:accent4>
        <a:srgbClr val="EEB563"/>
      </a:accent4>
      <a:accent5>
        <a:srgbClr val="D9332A"/>
      </a:accent5>
      <a:accent6>
        <a:srgbClr val="64AD80"/>
      </a:accent6>
      <a:hlink>
        <a:srgbClr val="0563C1"/>
      </a:hlink>
      <a:folHlink>
        <a:srgbClr val="954F72"/>
      </a:folHlink>
    </a:clrScheme>
    <a:fontScheme name="1. egyéni sém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mutató1" id="{CDED76E5-98E3-4581-BEAF-820A155584A4}" vid="{4544E563-C049-42F6-824C-8BFA254D6E29}"/>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NKE_prezentációs sablon_magyar</Template>
  <TotalTime>189</TotalTime>
  <Words>2598</Words>
  <Application>Microsoft Office PowerPoint</Application>
  <PresentationFormat>Szélesvásznú</PresentationFormat>
  <Paragraphs>443</Paragraphs>
  <Slides>55</Slides>
  <Notes>3</Notes>
  <HiddenSlides>0</HiddenSlides>
  <MMClips>0</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55</vt:i4>
      </vt:variant>
    </vt:vector>
  </HeadingPairs>
  <TitlesOfParts>
    <vt:vector size="62" baseType="lpstr">
      <vt:lpstr>Arial</vt:lpstr>
      <vt:lpstr>Calibri</vt:lpstr>
      <vt:lpstr>Times New Roman</vt:lpstr>
      <vt:lpstr>Verdana</vt:lpstr>
      <vt:lpstr>Wingdings</vt:lpstr>
      <vt:lpstr>Wingdings 2</vt:lpstr>
      <vt:lpstr>Office-téma</vt:lpstr>
      <vt:lpstr>V. FEJEZET ÜGYVITEL, ÜGYKEZELÉS Ügykezelői alapvizsga</vt:lpstr>
      <vt:lpstr>Az előadás tartalmi felépítése</vt:lpstr>
      <vt:lpstr>1. Az ügyviteli munka helye és szerepe a szervezetben  </vt:lpstr>
      <vt:lpstr>PowerPoint-bemutató</vt:lpstr>
      <vt:lpstr>PowerPoint-bemutató</vt:lpstr>
      <vt:lpstr>PowerPoint-bemutató</vt:lpstr>
      <vt:lpstr>Ellenőrző kérdések</vt:lpstr>
      <vt:lpstr>2. Az ügyiratkezelés szabályozása  </vt:lpstr>
      <vt:lpstr>PowerPoint-bemutató</vt:lpstr>
      <vt:lpstr>PowerPoint-bemutató</vt:lpstr>
      <vt:lpstr>PowerPoint-bemutató</vt:lpstr>
      <vt:lpstr>PowerPoint-bemutató</vt:lpstr>
      <vt:lpstr>PowerPoint-bemutató</vt:lpstr>
      <vt:lpstr>PowerPoint-bemutató</vt:lpstr>
      <vt:lpstr>PowerPoint-bemutató</vt:lpstr>
      <vt:lpstr>Ellenőrző kérdések</vt:lpstr>
      <vt:lpstr>3. Az ügyiratkezelés folyamata  </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Ellenőrző kérdések</vt:lpstr>
      <vt:lpstr>PowerPoint-bemutató</vt:lpstr>
      <vt:lpstr>PowerPoint-bemutató</vt:lpstr>
      <vt:lpstr>PowerPoint-bemutató</vt:lpstr>
      <vt:lpstr>PowerPoint-bemutató</vt:lpstr>
      <vt:lpstr>PowerPoint-bemutató</vt:lpstr>
      <vt:lpstr>Ellenőrző kérdések</vt:lpstr>
      <vt:lpstr>4. Az iratok védelme  </vt:lpstr>
      <vt:lpstr>PowerPoint-bemutató</vt:lpstr>
      <vt:lpstr>5. Az iratkezelés ellenőrzése </vt:lpstr>
      <vt:lpstr>PowerPoint-bemutató</vt:lpstr>
      <vt:lpstr>6. Elektronikus iratkezelés speciális szabályai  </vt:lpstr>
      <vt:lpstr>PowerPoint-bemutató</vt:lpstr>
      <vt:lpstr>Ellenőrző kérdések</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Albert Máté Tibor</dc:creator>
  <cp:lastModifiedBy>Kukorelli András</cp:lastModifiedBy>
  <cp:revision>13</cp:revision>
  <dcterms:created xsi:type="dcterms:W3CDTF">2020-01-30T10:32:07Z</dcterms:created>
  <dcterms:modified xsi:type="dcterms:W3CDTF">2025-03-09T17:36:42Z</dcterms:modified>
</cp:coreProperties>
</file>