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65" r:id="rId15"/>
    <p:sldId id="273" r:id="rId16"/>
    <p:sldId id="274" r:id="rId17"/>
    <p:sldId id="275" r:id="rId18"/>
    <p:sldId id="276" r:id="rId19"/>
    <p:sldId id="277" r:id="rId20"/>
    <p:sldId id="278" r:id="rId21"/>
    <p:sldId id="366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36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68" r:id="rId59"/>
    <p:sldId id="317" r:id="rId60"/>
    <p:sldId id="318" r:id="rId61"/>
    <p:sldId id="371" r:id="rId62"/>
    <p:sldId id="319" r:id="rId63"/>
    <p:sldId id="320" r:id="rId64"/>
    <p:sldId id="321" r:id="rId65"/>
    <p:sldId id="369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70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258" r:id="rId10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9AC7D-EBED-4D6C-96EA-3FF73C814327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FAA8EB77-CFE3-4A41-A8D9-A29416470FFB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Polgári és politikai jogok</a:t>
          </a:r>
          <a:endParaRPr lang="hu-HU" sz="1600" dirty="0">
            <a:latin typeface="Verdana (Szövegtörzs)"/>
          </a:endParaRPr>
        </a:p>
      </dgm:t>
    </dgm:pt>
    <dgm:pt modelId="{A85948EF-1AE6-4E2C-9E11-9215E4F3357A}" type="parTrans" cxnId="{2062AA91-CC04-49C3-9D09-7851D67E663E}">
      <dgm:prSet/>
      <dgm:spPr/>
      <dgm:t>
        <a:bodyPr/>
        <a:lstStyle/>
        <a:p>
          <a:endParaRPr lang="hu-HU" sz="1800"/>
        </a:p>
      </dgm:t>
    </dgm:pt>
    <dgm:pt modelId="{8D068ED2-4F2E-4AFF-B450-4A413C3EB6C7}" type="sibTrans" cxnId="{2062AA91-CC04-49C3-9D09-7851D67E663E}">
      <dgm:prSet/>
      <dgm:spPr/>
      <dgm:t>
        <a:bodyPr/>
        <a:lstStyle/>
        <a:p>
          <a:endParaRPr lang="hu-HU" sz="1800"/>
        </a:p>
      </dgm:t>
    </dgm:pt>
    <dgm:pt modelId="{C0B3DFD4-A3A2-4D4B-AD6A-2B357FCC4E29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Védelemhez való jog</a:t>
          </a:r>
          <a:endParaRPr lang="hu-HU" sz="1600" dirty="0">
            <a:latin typeface="Verdana (Szövegtörzs)"/>
          </a:endParaRPr>
        </a:p>
      </dgm:t>
    </dgm:pt>
    <dgm:pt modelId="{FA47F5C7-EB3C-4309-AA57-B0195336AEB8}" type="parTrans" cxnId="{78E7027E-EEDB-4062-BFB2-B6D378DE3991}">
      <dgm:prSet/>
      <dgm:spPr/>
      <dgm:t>
        <a:bodyPr/>
        <a:lstStyle/>
        <a:p>
          <a:endParaRPr lang="hu-HU" sz="1800"/>
        </a:p>
      </dgm:t>
    </dgm:pt>
    <dgm:pt modelId="{BF5EBBA9-1FE2-46A4-A2B3-3E293A1A5BF4}" type="sibTrans" cxnId="{78E7027E-EEDB-4062-BFB2-B6D378DE3991}">
      <dgm:prSet/>
      <dgm:spPr/>
      <dgm:t>
        <a:bodyPr/>
        <a:lstStyle/>
        <a:p>
          <a:endParaRPr lang="hu-HU" sz="1800"/>
        </a:p>
      </dgm:t>
    </dgm:pt>
    <dgm:pt modelId="{A89DD109-75E7-4BF6-BC71-A28B0AC86B93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Szabadságjogok</a:t>
          </a:r>
          <a:endParaRPr lang="hu-HU" sz="1200" dirty="0">
            <a:latin typeface="Verdana (Szövegtörzs)"/>
          </a:endParaRPr>
        </a:p>
      </dgm:t>
    </dgm:pt>
    <dgm:pt modelId="{E6637D0A-BA64-4E46-9939-99F57BD67099}" type="parTrans" cxnId="{51F7F106-5B34-4B35-9C48-A4B24993D20A}">
      <dgm:prSet/>
      <dgm:spPr/>
      <dgm:t>
        <a:bodyPr/>
        <a:lstStyle/>
        <a:p>
          <a:endParaRPr lang="hu-HU" sz="1800"/>
        </a:p>
      </dgm:t>
    </dgm:pt>
    <dgm:pt modelId="{E243F501-31B1-4BE3-835E-45DE214B0FC2}" type="sibTrans" cxnId="{51F7F106-5B34-4B35-9C48-A4B24993D20A}">
      <dgm:prSet/>
      <dgm:spPr/>
      <dgm:t>
        <a:bodyPr/>
        <a:lstStyle/>
        <a:p>
          <a:endParaRPr lang="hu-HU" sz="1800"/>
        </a:p>
      </dgm:t>
    </dgm:pt>
    <dgm:pt modelId="{382E4997-6B7F-4AB3-BDB1-2248B68FA3E7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Választójog</a:t>
          </a:r>
          <a:endParaRPr lang="hu-HU" sz="1600" dirty="0">
            <a:latin typeface="Verdana (Szövegtörzs)"/>
          </a:endParaRPr>
        </a:p>
      </dgm:t>
    </dgm:pt>
    <dgm:pt modelId="{B55C554A-6483-4DEB-912B-29C8BC6CBCD8}" type="parTrans" cxnId="{A8EE96C4-0106-477D-B753-DB1E42DDE202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50C0A84-180C-4B55-8857-15AD7D9B591C}" type="sibTrans" cxnId="{A8EE96C4-0106-477D-B753-DB1E42DDE202}">
      <dgm:prSet/>
      <dgm:spPr/>
      <dgm:t>
        <a:bodyPr/>
        <a:lstStyle/>
        <a:p>
          <a:endParaRPr lang="hu-HU" sz="1800"/>
        </a:p>
      </dgm:t>
    </dgm:pt>
    <dgm:pt modelId="{ADB55F16-5899-406A-B3EB-8E28C0D6C96B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Panaszjog</a:t>
          </a:r>
          <a:endParaRPr lang="hu-HU" sz="1800" dirty="0">
            <a:latin typeface="Verdana (Szövegtörzs)"/>
          </a:endParaRPr>
        </a:p>
      </dgm:t>
    </dgm:pt>
    <dgm:pt modelId="{DEFCB89B-C650-4625-9DAD-838BA1C20952}" type="parTrans" cxnId="{919AF424-B657-4FDE-A071-9605B69ACC65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7DD67D94-2609-400E-A797-CC08156206F7}" type="sibTrans" cxnId="{919AF424-B657-4FDE-A071-9605B69ACC65}">
      <dgm:prSet/>
      <dgm:spPr/>
      <dgm:t>
        <a:bodyPr/>
        <a:lstStyle/>
        <a:p>
          <a:endParaRPr lang="hu-HU" sz="1800"/>
        </a:p>
      </dgm:t>
    </dgm:pt>
    <dgm:pt modelId="{E7330674-06C1-4334-B80B-0D3F4D3DB4C0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Információs jog</a:t>
          </a:r>
          <a:endParaRPr lang="hu-HU" sz="1400" dirty="0">
            <a:latin typeface="Verdana (Szövegtörzs)"/>
          </a:endParaRPr>
        </a:p>
      </dgm:t>
    </dgm:pt>
    <dgm:pt modelId="{867DC597-F68E-43B2-9847-E37F08220F53}" type="parTrans" cxnId="{130C46ED-94D0-4141-BFF8-D3BB0E344176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2C15D4FE-D05A-4476-9096-EB4B39292E3E}" type="sibTrans" cxnId="{130C46ED-94D0-4141-BFF8-D3BB0E344176}">
      <dgm:prSet/>
      <dgm:spPr/>
      <dgm:t>
        <a:bodyPr/>
        <a:lstStyle/>
        <a:p>
          <a:endParaRPr lang="hu-HU" sz="1800"/>
        </a:p>
      </dgm:t>
    </dgm:pt>
    <dgm:pt modelId="{AD96F58A-AA46-42BC-BA0F-8D0EE0A93BF2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Megfelelő ügyintézéshez való jog</a:t>
          </a:r>
          <a:endParaRPr lang="hu-HU" sz="1400" dirty="0">
            <a:latin typeface="Verdana (Szövegtörzs)"/>
          </a:endParaRPr>
        </a:p>
      </dgm:t>
    </dgm:pt>
    <dgm:pt modelId="{A44CE956-C8FF-4439-AA0C-59529894B6B5}" type="parTrans" cxnId="{D7F04A2A-3AA4-4002-B606-457A540510B4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78E35C1-1B2C-49B7-BB0A-DB442A6CC2A0}" type="sibTrans" cxnId="{D7F04A2A-3AA4-4002-B606-457A540510B4}">
      <dgm:prSet/>
      <dgm:spPr/>
      <dgm:t>
        <a:bodyPr/>
        <a:lstStyle/>
        <a:p>
          <a:endParaRPr lang="hu-HU" sz="1800"/>
        </a:p>
      </dgm:t>
    </dgm:pt>
    <dgm:pt modelId="{37FF6978-8976-4697-8088-67E051828A72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Polgári kezdeményezés</a:t>
          </a:r>
          <a:endParaRPr lang="hu-HU" sz="1400" dirty="0">
            <a:latin typeface="Verdana (Szövegtörzs)"/>
          </a:endParaRPr>
        </a:p>
      </dgm:t>
    </dgm:pt>
    <dgm:pt modelId="{FFC2E2DE-2541-435A-A967-FF84EE39813F}" type="parTrans" cxnId="{B33614A4-6DBA-4DF0-97F3-EAA35E3F6AD9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9A038FF-5BF1-4D61-BB48-CD5D5B22D40E}" type="sibTrans" cxnId="{B33614A4-6DBA-4DF0-97F3-EAA35E3F6AD9}">
      <dgm:prSet/>
      <dgm:spPr/>
      <dgm:t>
        <a:bodyPr/>
        <a:lstStyle/>
        <a:p>
          <a:endParaRPr lang="hu-HU" sz="1800"/>
        </a:p>
      </dgm:t>
    </dgm:pt>
    <dgm:pt modelId="{304F681F-2E87-465E-9815-9B18D2E7BCCE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Helyhatósági választás a lakóhely szerinti tagállamban</a:t>
          </a:r>
          <a:endParaRPr lang="hu-HU" sz="1200" dirty="0">
            <a:latin typeface="Verdana (Szövegtörzs)"/>
          </a:endParaRPr>
        </a:p>
      </dgm:t>
    </dgm:pt>
    <dgm:pt modelId="{E44F6C5C-5B6D-4E26-A263-51CC408E1153}" type="parTrans" cxnId="{4B4AEEFC-27CA-4AC5-AD96-E858B41E506D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023B5EB9-C7A6-4BEB-BA4B-718613E06EFE}" type="sibTrans" cxnId="{4B4AEEFC-27CA-4AC5-AD96-E858B41E506D}">
      <dgm:prSet/>
      <dgm:spPr/>
      <dgm:t>
        <a:bodyPr/>
        <a:lstStyle/>
        <a:p>
          <a:endParaRPr lang="hu-HU" sz="1800"/>
        </a:p>
      </dgm:t>
    </dgm:pt>
    <dgm:pt modelId="{1BEF7C41-2064-4A91-981D-9E998A8043CC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EP választás a lakóhely szerinti tagállamban</a:t>
          </a:r>
          <a:endParaRPr lang="hu-HU" sz="1400" dirty="0">
            <a:latin typeface="Verdana (Szövegtörzs)"/>
          </a:endParaRPr>
        </a:p>
      </dgm:t>
    </dgm:pt>
    <dgm:pt modelId="{9D29A0CC-0A79-4F22-86BC-FF047D2B2267}" type="parTrans" cxnId="{4D7541BB-0A45-41A6-B5FB-360394ADE438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0DF8394-C76D-4EE0-A747-F8D63504605D}" type="sibTrans" cxnId="{4D7541BB-0A45-41A6-B5FB-360394ADE438}">
      <dgm:prSet/>
      <dgm:spPr/>
      <dgm:t>
        <a:bodyPr/>
        <a:lstStyle/>
        <a:p>
          <a:endParaRPr lang="hu-HU" sz="1800"/>
        </a:p>
      </dgm:t>
    </dgm:pt>
    <dgm:pt modelId="{5AEECF31-5F46-4D87-B651-ADC2AEA26C34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Petíciós jog (EP)</a:t>
          </a:r>
          <a:endParaRPr lang="hu-HU" sz="1400" dirty="0">
            <a:latin typeface="Verdana (Szövegtörzs)"/>
          </a:endParaRPr>
        </a:p>
      </dgm:t>
    </dgm:pt>
    <dgm:pt modelId="{EC099A2B-F0D8-4FCF-B0E2-3482EFD57064}" type="parTrans" cxnId="{98751989-9012-4ABF-8D6D-B188DD8458DC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4F1FC560-F990-4754-A135-EA72ABB3190D}" type="sibTrans" cxnId="{98751989-9012-4ABF-8D6D-B188DD8458DC}">
      <dgm:prSet/>
      <dgm:spPr/>
      <dgm:t>
        <a:bodyPr/>
        <a:lstStyle/>
        <a:p>
          <a:endParaRPr lang="hu-HU" sz="1800"/>
        </a:p>
      </dgm:t>
    </dgm:pt>
    <dgm:pt modelId="{FD00F535-9DED-43FC-ADC7-2FC0F263F564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Európai ombudsman</a:t>
          </a:r>
          <a:endParaRPr lang="hu-HU" sz="1600" dirty="0">
            <a:latin typeface="Verdana (Szövegtörzs)"/>
          </a:endParaRPr>
        </a:p>
      </dgm:t>
    </dgm:pt>
    <dgm:pt modelId="{CD7E45BA-FF50-4DE1-9EC6-77D141BF77BA}" type="parTrans" cxnId="{19570A95-D172-4668-A051-83DBFF80CCE8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0E38C15A-840C-47B0-B3DA-66495556F03E}" type="sibTrans" cxnId="{19570A95-D172-4668-A051-83DBFF80CCE8}">
      <dgm:prSet/>
      <dgm:spPr/>
      <dgm:t>
        <a:bodyPr/>
        <a:lstStyle/>
        <a:p>
          <a:endParaRPr lang="hu-HU" sz="1800"/>
        </a:p>
      </dgm:t>
    </dgm:pt>
    <dgm:pt modelId="{8EF2C770-3E5D-412E-8CDC-3C17B9501A93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Uniós dokumentumokhoz való hozzáférés</a:t>
          </a:r>
          <a:endParaRPr lang="hu-HU" sz="1200" dirty="0">
            <a:latin typeface="Verdana (Szövegtörzs)"/>
          </a:endParaRPr>
        </a:p>
      </dgm:t>
    </dgm:pt>
    <dgm:pt modelId="{C47D0356-F09B-4B85-B626-E651AE8A39FF}" type="parTrans" cxnId="{CDD627DC-4035-47CD-B7B2-C723C18FFE73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BC756F3-D539-4124-9D00-D6E6E5F79D73}" type="sibTrans" cxnId="{CDD627DC-4035-47CD-B7B2-C723C18FFE73}">
      <dgm:prSet/>
      <dgm:spPr/>
      <dgm:t>
        <a:bodyPr/>
        <a:lstStyle/>
        <a:p>
          <a:endParaRPr lang="hu-HU" sz="1800"/>
        </a:p>
      </dgm:t>
    </dgm:pt>
    <dgm:pt modelId="{7692B99A-9DDA-4F3D-9CC4-8F5C94E84399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Megkeresési jog</a:t>
          </a:r>
          <a:endParaRPr lang="hu-HU" sz="1600" dirty="0">
            <a:latin typeface="Verdana (Szövegtörzs)"/>
          </a:endParaRPr>
        </a:p>
      </dgm:t>
    </dgm:pt>
    <dgm:pt modelId="{6037001F-7262-4612-97BC-B01B6F8C1C28}" type="parTrans" cxnId="{11EA6608-9EB7-474A-AAC9-9D8C1EADF31B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6F50CADF-60D2-4D94-82D3-44520DA874B7}" type="sibTrans" cxnId="{11EA6608-9EB7-474A-AAC9-9D8C1EADF31B}">
      <dgm:prSet/>
      <dgm:spPr/>
      <dgm:t>
        <a:bodyPr/>
        <a:lstStyle/>
        <a:p>
          <a:endParaRPr lang="hu-HU" sz="1800"/>
        </a:p>
      </dgm:t>
    </dgm:pt>
    <dgm:pt modelId="{FB233564-BA1E-4F33-B9C0-09F2817BD468}">
      <dgm:prSet phldrT="[Szöveg]" custT="1"/>
      <dgm:spPr/>
      <dgm:t>
        <a:bodyPr/>
        <a:lstStyle/>
        <a:p>
          <a:r>
            <a:rPr lang="hu-HU" sz="1000" dirty="0" smtClean="0">
              <a:latin typeface="Verdana (Szövegtörzs)"/>
            </a:rPr>
            <a:t>Harmadik államban bármely tagállam diplomáciai és konzuli hatóságainak védelme</a:t>
          </a:r>
          <a:endParaRPr lang="hu-HU" sz="1000" dirty="0">
            <a:latin typeface="Verdana (Szövegtörzs)"/>
          </a:endParaRPr>
        </a:p>
      </dgm:t>
    </dgm:pt>
    <dgm:pt modelId="{89B57A2B-134B-4DDB-9A74-40A205E08D27}" type="parTrans" cxnId="{3F29672F-BA30-406E-94CC-780E0EE1FA4C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E3DFC267-9ADC-4F1D-AA6A-B6EC6E229FEF}" type="sibTrans" cxnId="{3F29672F-BA30-406E-94CC-780E0EE1FA4C}">
      <dgm:prSet/>
      <dgm:spPr/>
      <dgm:t>
        <a:bodyPr/>
        <a:lstStyle/>
        <a:p>
          <a:endParaRPr lang="hu-HU" sz="1800"/>
        </a:p>
      </dgm:t>
    </dgm:pt>
    <dgm:pt modelId="{849DEE12-019C-445B-9175-78BCB52E6F5C}">
      <dgm:prSet phldrT="[Szöveg]" custT="1"/>
      <dgm:spPr/>
      <dgm:t>
        <a:bodyPr/>
        <a:lstStyle/>
        <a:p>
          <a:r>
            <a:rPr lang="hu-HU" sz="1100" dirty="0" smtClean="0">
              <a:latin typeface="Verdana (Szövegtörzs)"/>
            </a:rPr>
            <a:t>Véleménynyilvánítás és vita</a:t>
          </a:r>
          <a:endParaRPr lang="hu-HU" sz="1100" dirty="0">
            <a:latin typeface="Verdana (Szövegtörzs)"/>
          </a:endParaRPr>
        </a:p>
      </dgm:t>
    </dgm:pt>
    <dgm:pt modelId="{1B5046BD-1967-4AA4-A444-B973AC8BE24B}" type="parTrans" cxnId="{9BBB75DD-468B-4E9F-BE8D-18F193EC1A53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51B94FA-6A25-4BF1-9467-863441828D13}" type="sibTrans" cxnId="{9BBB75DD-468B-4E9F-BE8D-18F193EC1A53}">
      <dgm:prSet/>
      <dgm:spPr/>
      <dgm:t>
        <a:bodyPr/>
        <a:lstStyle/>
        <a:p>
          <a:endParaRPr lang="hu-HU" sz="1800"/>
        </a:p>
      </dgm:t>
    </dgm:pt>
    <dgm:pt modelId="{E2EBE178-202A-45C8-AF0A-2E7A59D7E992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Szabad mozgás és tartózkodás a tagállamok területén</a:t>
          </a:r>
          <a:endParaRPr lang="hu-HU" sz="1200" dirty="0">
            <a:latin typeface="Verdana (Szövegtörzs)"/>
          </a:endParaRPr>
        </a:p>
      </dgm:t>
    </dgm:pt>
    <dgm:pt modelId="{866EDCFE-8ACC-40B1-A5D1-27E87929C208}" type="parTrans" cxnId="{65664D7E-A8A2-4D00-B2A0-221F83F3CD10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52E7F84B-7BE9-48BB-A6D0-875DCD07BDF3}" type="sibTrans" cxnId="{65664D7E-A8A2-4D00-B2A0-221F83F3CD10}">
      <dgm:prSet/>
      <dgm:spPr/>
      <dgm:t>
        <a:bodyPr/>
        <a:lstStyle/>
        <a:p>
          <a:endParaRPr lang="hu-HU" sz="1800"/>
        </a:p>
      </dgm:t>
    </dgm:pt>
    <dgm:pt modelId="{2BCD25DD-43AF-4834-9FAF-9FFF42AF778F}" type="pres">
      <dgm:prSet presAssocID="{07E9AC7D-EBED-4D6C-96EA-3FF73C8143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55E00C7-88CF-4B4B-BE75-B699C52E031D}" type="pres">
      <dgm:prSet presAssocID="{FAA8EB77-CFE3-4A41-A8D9-A29416470FFB}" presName="hierRoot1" presStyleCnt="0">
        <dgm:presLayoutVars>
          <dgm:hierBranch val="hang"/>
        </dgm:presLayoutVars>
      </dgm:prSet>
      <dgm:spPr/>
      <dgm:t>
        <a:bodyPr/>
        <a:lstStyle/>
        <a:p>
          <a:endParaRPr lang="hu-HU"/>
        </a:p>
      </dgm:t>
    </dgm:pt>
    <dgm:pt modelId="{F98A7AA7-660C-45C5-9D94-B2E7A9895AB9}" type="pres">
      <dgm:prSet presAssocID="{FAA8EB77-CFE3-4A41-A8D9-A29416470FFB}" presName="rootComposite1" presStyleCnt="0"/>
      <dgm:spPr/>
      <dgm:t>
        <a:bodyPr/>
        <a:lstStyle/>
        <a:p>
          <a:endParaRPr lang="hu-HU"/>
        </a:p>
      </dgm:t>
    </dgm:pt>
    <dgm:pt modelId="{E0C7DD9F-DB04-4AF0-872B-846E28670E04}" type="pres">
      <dgm:prSet presAssocID="{FAA8EB77-CFE3-4A41-A8D9-A29416470FFB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9A082C-32F1-456A-928B-E010F23BCED0}" type="pres">
      <dgm:prSet presAssocID="{FAA8EB77-CFE3-4A41-A8D9-A29416470FF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C8189A8D-FB27-42B1-9EC8-01A5423988C7}" type="pres">
      <dgm:prSet presAssocID="{FAA8EB77-CFE3-4A41-A8D9-A29416470FFB}" presName="hierChild2" presStyleCnt="0"/>
      <dgm:spPr/>
      <dgm:t>
        <a:bodyPr/>
        <a:lstStyle/>
        <a:p>
          <a:endParaRPr lang="hu-HU"/>
        </a:p>
      </dgm:t>
    </dgm:pt>
    <dgm:pt modelId="{A483DA51-5EA4-4C7E-B4FE-54480DB5B6C9}" type="pres">
      <dgm:prSet presAssocID="{B55C554A-6483-4DEB-912B-29C8BC6CBCD8}" presName="Name48" presStyleLbl="parChTrans1D2" presStyleIdx="0" presStyleCnt="8"/>
      <dgm:spPr/>
      <dgm:t>
        <a:bodyPr/>
        <a:lstStyle/>
        <a:p>
          <a:endParaRPr lang="hu-HU"/>
        </a:p>
      </dgm:t>
    </dgm:pt>
    <dgm:pt modelId="{3CEF4854-BD0A-4048-A88A-202FE9B65F48}" type="pres">
      <dgm:prSet presAssocID="{382E4997-6B7F-4AB3-BDB1-2248B68FA3E7}" presName="hierRoot2" presStyleCnt="0">
        <dgm:presLayoutVars>
          <dgm:hierBranch/>
        </dgm:presLayoutVars>
      </dgm:prSet>
      <dgm:spPr/>
      <dgm:t>
        <a:bodyPr/>
        <a:lstStyle/>
        <a:p>
          <a:endParaRPr lang="hu-HU"/>
        </a:p>
      </dgm:t>
    </dgm:pt>
    <dgm:pt modelId="{D4136463-BF7A-41AD-9512-1D69B011AD85}" type="pres">
      <dgm:prSet presAssocID="{382E4997-6B7F-4AB3-BDB1-2248B68FA3E7}" presName="rootComposite" presStyleCnt="0"/>
      <dgm:spPr/>
      <dgm:t>
        <a:bodyPr/>
        <a:lstStyle/>
        <a:p>
          <a:endParaRPr lang="hu-HU"/>
        </a:p>
      </dgm:t>
    </dgm:pt>
    <dgm:pt modelId="{88982170-40F6-40E6-8806-018E1B79FCD3}" type="pres">
      <dgm:prSet presAssocID="{382E4997-6B7F-4AB3-BDB1-2248B68FA3E7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792B375-D0EB-45EF-80D4-F95861EBB2EA}" type="pres">
      <dgm:prSet presAssocID="{382E4997-6B7F-4AB3-BDB1-2248B68FA3E7}" presName="rootConnector" presStyleLbl="node2" presStyleIdx="0" presStyleCnt="8"/>
      <dgm:spPr/>
      <dgm:t>
        <a:bodyPr/>
        <a:lstStyle/>
        <a:p>
          <a:endParaRPr lang="hu-HU"/>
        </a:p>
      </dgm:t>
    </dgm:pt>
    <dgm:pt modelId="{336D9AE6-2E81-4480-B51A-FB6C12E91AFA}" type="pres">
      <dgm:prSet presAssocID="{382E4997-6B7F-4AB3-BDB1-2248B68FA3E7}" presName="hierChild4" presStyleCnt="0"/>
      <dgm:spPr/>
      <dgm:t>
        <a:bodyPr/>
        <a:lstStyle/>
        <a:p>
          <a:endParaRPr lang="hu-HU"/>
        </a:p>
      </dgm:t>
    </dgm:pt>
    <dgm:pt modelId="{099E56C0-55AC-4F98-AC55-AE3928CC91BC}" type="pres">
      <dgm:prSet presAssocID="{E44F6C5C-5B6D-4E26-A263-51CC408E1153}" presName="Name35" presStyleLbl="parChTrans1D3" presStyleIdx="0" presStyleCnt="6"/>
      <dgm:spPr/>
      <dgm:t>
        <a:bodyPr/>
        <a:lstStyle/>
        <a:p>
          <a:endParaRPr lang="hu-HU"/>
        </a:p>
      </dgm:t>
    </dgm:pt>
    <dgm:pt modelId="{4F5A4D4E-0AF4-4E82-9260-8A32F0045B99}" type="pres">
      <dgm:prSet presAssocID="{304F681F-2E87-465E-9815-9B18D2E7BCCE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DF5797F3-E077-4B6F-8EF0-C936FCBB1BDE}" type="pres">
      <dgm:prSet presAssocID="{304F681F-2E87-465E-9815-9B18D2E7BCCE}" presName="rootComposite" presStyleCnt="0"/>
      <dgm:spPr/>
      <dgm:t>
        <a:bodyPr/>
        <a:lstStyle/>
        <a:p>
          <a:endParaRPr lang="hu-HU"/>
        </a:p>
      </dgm:t>
    </dgm:pt>
    <dgm:pt modelId="{77DA347F-15D8-4B5B-B41C-931731484A02}" type="pres">
      <dgm:prSet presAssocID="{304F681F-2E87-465E-9815-9B18D2E7BCCE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58184A0-CCFE-4E62-811B-10CCB2191C5B}" type="pres">
      <dgm:prSet presAssocID="{304F681F-2E87-465E-9815-9B18D2E7BCCE}" presName="rootConnector" presStyleLbl="node3" presStyleIdx="0" presStyleCnt="6"/>
      <dgm:spPr/>
      <dgm:t>
        <a:bodyPr/>
        <a:lstStyle/>
        <a:p>
          <a:endParaRPr lang="hu-HU"/>
        </a:p>
      </dgm:t>
    </dgm:pt>
    <dgm:pt modelId="{D87D0F7C-6B60-4A5C-BA35-EC54132289A4}" type="pres">
      <dgm:prSet presAssocID="{304F681F-2E87-465E-9815-9B18D2E7BCCE}" presName="hierChild4" presStyleCnt="0"/>
      <dgm:spPr/>
      <dgm:t>
        <a:bodyPr/>
        <a:lstStyle/>
        <a:p>
          <a:endParaRPr lang="hu-HU"/>
        </a:p>
      </dgm:t>
    </dgm:pt>
    <dgm:pt modelId="{3D87CEFA-1908-4871-A7D3-C57902A0F97A}" type="pres">
      <dgm:prSet presAssocID="{304F681F-2E87-465E-9815-9B18D2E7BCCE}" presName="hierChild5" presStyleCnt="0"/>
      <dgm:spPr/>
      <dgm:t>
        <a:bodyPr/>
        <a:lstStyle/>
        <a:p>
          <a:endParaRPr lang="hu-HU"/>
        </a:p>
      </dgm:t>
    </dgm:pt>
    <dgm:pt modelId="{B28C8996-AE3E-4B5E-9B35-B68E43F14DEA}" type="pres">
      <dgm:prSet presAssocID="{9D29A0CC-0A79-4F22-86BC-FF047D2B2267}" presName="Name35" presStyleLbl="parChTrans1D3" presStyleIdx="1" presStyleCnt="6"/>
      <dgm:spPr/>
      <dgm:t>
        <a:bodyPr/>
        <a:lstStyle/>
        <a:p>
          <a:endParaRPr lang="hu-HU"/>
        </a:p>
      </dgm:t>
    </dgm:pt>
    <dgm:pt modelId="{32328B3A-D06D-46D5-853A-CDAB406F7F87}" type="pres">
      <dgm:prSet presAssocID="{1BEF7C41-2064-4A91-981D-9E998A8043CC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7AB9CB62-20EE-4FD7-9398-C292D933510E}" type="pres">
      <dgm:prSet presAssocID="{1BEF7C41-2064-4A91-981D-9E998A8043CC}" presName="rootComposite" presStyleCnt="0"/>
      <dgm:spPr/>
      <dgm:t>
        <a:bodyPr/>
        <a:lstStyle/>
        <a:p>
          <a:endParaRPr lang="hu-HU"/>
        </a:p>
      </dgm:t>
    </dgm:pt>
    <dgm:pt modelId="{3E7D89A9-2A38-45D6-BECB-F4945425DA6E}" type="pres">
      <dgm:prSet presAssocID="{1BEF7C41-2064-4A91-981D-9E998A8043CC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3559509-45F0-4F94-8ED2-7C5D16172AED}" type="pres">
      <dgm:prSet presAssocID="{1BEF7C41-2064-4A91-981D-9E998A8043CC}" presName="rootConnector" presStyleLbl="node3" presStyleIdx="1" presStyleCnt="6"/>
      <dgm:spPr/>
      <dgm:t>
        <a:bodyPr/>
        <a:lstStyle/>
        <a:p>
          <a:endParaRPr lang="hu-HU"/>
        </a:p>
      </dgm:t>
    </dgm:pt>
    <dgm:pt modelId="{419AD25E-D02C-4E1B-9786-E9C563D6CE27}" type="pres">
      <dgm:prSet presAssocID="{1BEF7C41-2064-4A91-981D-9E998A8043CC}" presName="hierChild4" presStyleCnt="0"/>
      <dgm:spPr/>
      <dgm:t>
        <a:bodyPr/>
        <a:lstStyle/>
        <a:p>
          <a:endParaRPr lang="hu-HU"/>
        </a:p>
      </dgm:t>
    </dgm:pt>
    <dgm:pt modelId="{965FD268-2BB0-4A46-A876-D1D51455A41B}" type="pres">
      <dgm:prSet presAssocID="{1BEF7C41-2064-4A91-981D-9E998A8043CC}" presName="hierChild5" presStyleCnt="0"/>
      <dgm:spPr/>
      <dgm:t>
        <a:bodyPr/>
        <a:lstStyle/>
        <a:p>
          <a:endParaRPr lang="hu-HU"/>
        </a:p>
      </dgm:t>
    </dgm:pt>
    <dgm:pt modelId="{0416F5B2-3F3F-4DE7-AB1C-1AD22D5F30B5}" type="pres">
      <dgm:prSet presAssocID="{382E4997-6B7F-4AB3-BDB1-2248B68FA3E7}" presName="hierChild5" presStyleCnt="0"/>
      <dgm:spPr/>
      <dgm:t>
        <a:bodyPr/>
        <a:lstStyle/>
        <a:p>
          <a:endParaRPr lang="hu-HU"/>
        </a:p>
      </dgm:t>
    </dgm:pt>
    <dgm:pt modelId="{0E452C04-FB5C-4A75-BA9C-BAFED4B85EDF}" type="pres">
      <dgm:prSet presAssocID="{FFC2E2DE-2541-435A-A967-FF84EE39813F}" presName="Name48" presStyleLbl="parChTrans1D2" presStyleIdx="1" presStyleCnt="8"/>
      <dgm:spPr/>
      <dgm:t>
        <a:bodyPr/>
        <a:lstStyle/>
        <a:p>
          <a:endParaRPr lang="hu-HU"/>
        </a:p>
      </dgm:t>
    </dgm:pt>
    <dgm:pt modelId="{03F99BF5-0F66-4AAC-BF74-FC3E47F39B59}" type="pres">
      <dgm:prSet presAssocID="{37FF6978-8976-4697-8088-67E051828A72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A36051AB-E4A8-4DD0-949C-92651CD946C6}" type="pres">
      <dgm:prSet presAssocID="{37FF6978-8976-4697-8088-67E051828A72}" presName="rootComposite" presStyleCnt="0"/>
      <dgm:spPr/>
      <dgm:t>
        <a:bodyPr/>
        <a:lstStyle/>
        <a:p>
          <a:endParaRPr lang="hu-HU"/>
        </a:p>
      </dgm:t>
    </dgm:pt>
    <dgm:pt modelId="{131F98C4-4755-438E-A1BB-C61943726303}" type="pres">
      <dgm:prSet presAssocID="{37FF6978-8976-4697-8088-67E051828A72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A009C90-9E98-4B15-B33D-C71E9989C73E}" type="pres">
      <dgm:prSet presAssocID="{37FF6978-8976-4697-8088-67E051828A72}" presName="rootConnector" presStyleLbl="node2" presStyleIdx="1" presStyleCnt="8"/>
      <dgm:spPr/>
      <dgm:t>
        <a:bodyPr/>
        <a:lstStyle/>
        <a:p>
          <a:endParaRPr lang="hu-HU"/>
        </a:p>
      </dgm:t>
    </dgm:pt>
    <dgm:pt modelId="{9A43FA38-914D-4BC1-A15A-06DCC49EE192}" type="pres">
      <dgm:prSet presAssocID="{37FF6978-8976-4697-8088-67E051828A72}" presName="hierChild4" presStyleCnt="0"/>
      <dgm:spPr/>
      <dgm:t>
        <a:bodyPr/>
        <a:lstStyle/>
        <a:p>
          <a:endParaRPr lang="hu-HU"/>
        </a:p>
      </dgm:t>
    </dgm:pt>
    <dgm:pt modelId="{1E5621F3-D54A-4417-AFF4-93CD8FB09636}" type="pres">
      <dgm:prSet presAssocID="{37FF6978-8976-4697-8088-67E051828A72}" presName="hierChild5" presStyleCnt="0"/>
      <dgm:spPr/>
      <dgm:t>
        <a:bodyPr/>
        <a:lstStyle/>
        <a:p>
          <a:endParaRPr lang="hu-HU"/>
        </a:p>
      </dgm:t>
    </dgm:pt>
    <dgm:pt modelId="{BC235B31-9301-458F-9949-3BD593065E64}" type="pres">
      <dgm:prSet presAssocID="{DEFCB89B-C650-4625-9DAD-838BA1C20952}" presName="Name48" presStyleLbl="parChTrans1D2" presStyleIdx="2" presStyleCnt="8"/>
      <dgm:spPr/>
      <dgm:t>
        <a:bodyPr/>
        <a:lstStyle/>
        <a:p>
          <a:endParaRPr lang="hu-HU"/>
        </a:p>
      </dgm:t>
    </dgm:pt>
    <dgm:pt modelId="{9C4F577A-C6B4-4173-BC4A-46B84407F44A}" type="pres">
      <dgm:prSet presAssocID="{ADB55F16-5899-406A-B3EB-8E28C0D6C96B}" presName="hierRoot2" presStyleCnt="0">
        <dgm:presLayoutVars>
          <dgm:hierBranch/>
        </dgm:presLayoutVars>
      </dgm:prSet>
      <dgm:spPr/>
      <dgm:t>
        <a:bodyPr/>
        <a:lstStyle/>
        <a:p>
          <a:endParaRPr lang="hu-HU"/>
        </a:p>
      </dgm:t>
    </dgm:pt>
    <dgm:pt modelId="{2AE73102-BFCB-4936-BD99-333FE56E1D60}" type="pres">
      <dgm:prSet presAssocID="{ADB55F16-5899-406A-B3EB-8E28C0D6C96B}" presName="rootComposite" presStyleCnt="0"/>
      <dgm:spPr/>
      <dgm:t>
        <a:bodyPr/>
        <a:lstStyle/>
        <a:p>
          <a:endParaRPr lang="hu-HU"/>
        </a:p>
      </dgm:t>
    </dgm:pt>
    <dgm:pt modelId="{6B51677A-A117-4D9E-824A-E31409A4D812}" type="pres">
      <dgm:prSet presAssocID="{ADB55F16-5899-406A-B3EB-8E28C0D6C96B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13AC56D-9D5C-46C6-B117-FC6BB2B5DD23}" type="pres">
      <dgm:prSet presAssocID="{ADB55F16-5899-406A-B3EB-8E28C0D6C96B}" presName="rootConnector" presStyleLbl="node2" presStyleIdx="2" presStyleCnt="8"/>
      <dgm:spPr/>
      <dgm:t>
        <a:bodyPr/>
        <a:lstStyle/>
        <a:p>
          <a:endParaRPr lang="hu-HU"/>
        </a:p>
      </dgm:t>
    </dgm:pt>
    <dgm:pt modelId="{BEA035C5-0B6E-4269-A165-CE466BD593B1}" type="pres">
      <dgm:prSet presAssocID="{ADB55F16-5899-406A-B3EB-8E28C0D6C96B}" presName="hierChild4" presStyleCnt="0"/>
      <dgm:spPr/>
      <dgm:t>
        <a:bodyPr/>
        <a:lstStyle/>
        <a:p>
          <a:endParaRPr lang="hu-HU"/>
        </a:p>
      </dgm:t>
    </dgm:pt>
    <dgm:pt modelId="{0A7BE338-5F60-4D9D-8C3E-419C2F4670EC}" type="pres">
      <dgm:prSet presAssocID="{EC099A2B-F0D8-4FCF-B0E2-3482EFD57064}" presName="Name35" presStyleLbl="parChTrans1D3" presStyleIdx="2" presStyleCnt="6"/>
      <dgm:spPr/>
      <dgm:t>
        <a:bodyPr/>
        <a:lstStyle/>
        <a:p>
          <a:endParaRPr lang="hu-HU"/>
        </a:p>
      </dgm:t>
    </dgm:pt>
    <dgm:pt modelId="{09894A95-F779-44D2-BB66-239B174DF08D}" type="pres">
      <dgm:prSet presAssocID="{5AEECF31-5F46-4D87-B651-ADC2AEA26C34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F5AB8202-774A-4944-8B4D-B5615F8DC2F0}" type="pres">
      <dgm:prSet presAssocID="{5AEECF31-5F46-4D87-B651-ADC2AEA26C34}" presName="rootComposite" presStyleCnt="0"/>
      <dgm:spPr/>
      <dgm:t>
        <a:bodyPr/>
        <a:lstStyle/>
        <a:p>
          <a:endParaRPr lang="hu-HU"/>
        </a:p>
      </dgm:t>
    </dgm:pt>
    <dgm:pt modelId="{9FBC131E-D470-4F2A-B7CB-57CF6A54DDEC}" type="pres">
      <dgm:prSet presAssocID="{5AEECF31-5F46-4D87-B651-ADC2AEA26C34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1477394-EE70-4C73-B73F-BD941487F223}" type="pres">
      <dgm:prSet presAssocID="{5AEECF31-5F46-4D87-B651-ADC2AEA26C34}" presName="rootConnector" presStyleLbl="node3" presStyleIdx="2" presStyleCnt="6"/>
      <dgm:spPr/>
      <dgm:t>
        <a:bodyPr/>
        <a:lstStyle/>
        <a:p>
          <a:endParaRPr lang="hu-HU"/>
        </a:p>
      </dgm:t>
    </dgm:pt>
    <dgm:pt modelId="{B0A132ED-A32F-4F9A-AD1D-BF74FC9B2BC7}" type="pres">
      <dgm:prSet presAssocID="{5AEECF31-5F46-4D87-B651-ADC2AEA26C34}" presName="hierChild4" presStyleCnt="0"/>
      <dgm:spPr/>
      <dgm:t>
        <a:bodyPr/>
        <a:lstStyle/>
        <a:p>
          <a:endParaRPr lang="hu-HU"/>
        </a:p>
      </dgm:t>
    </dgm:pt>
    <dgm:pt modelId="{5B61D66F-E687-445E-9C7D-E04ADB692D99}" type="pres">
      <dgm:prSet presAssocID="{5AEECF31-5F46-4D87-B651-ADC2AEA26C34}" presName="hierChild5" presStyleCnt="0"/>
      <dgm:spPr/>
      <dgm:t>
        <a:bodyPr/>
        <a:lstStyle/>
        <a:p>
          <a:endParaRPr lang="hu-HU"/>
        </a:p>
      </dgm:t>
    </dgm:pt>
    <dgm:pt modelId="{7F38A015-49F2-493E-B4B0-1709E5E5A71E}" type="pres">
      <dgm:prSet presAssocID="{CD7E45BA-FF50-4DE1-9EC6-77D141BF77BA}" presName="Name35" presStyleLbl="parChTrans1D3" presStyleIdx="3" presStyleCnt="6"/>
      <dgm:spPr/>
      <dgm:t>
        <a:bodyPr/>
        <a:lstStyle/>
        <a:p>
          <a:endParaRPr lang="hu-HU"/>
        </a:p>
      </dgm:t>
    </dgm:pt>
    <dgm:pt modelId="{C7D6A0B4-125F-4EA1-9050-E0CD818D8757}" type="pres">
      <dgm:prSet presAssocID="{FD00F535-9DED-43FC-ADC7-2FC0F263F564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6D665A1A-E919-40CA-A3F2-933232C47470}" type="pres">
      <dgm:prSet presAssocID="{FD00F535-9DED-43FC-ADC7-2FC0F263F564}" presName="rootComposite" presStyleCnt="0"/>
      <dgm:spPr/>
      <dgm:t>
        <a:bodyPr/>
        <a:lstStyle/>
        <a:p>
          <a:endParaRPr lang="hu-HU"/>
        </a:p>
      </dgm:t>
    </dgm:pt>
    <dgm:pt modelId="{2EEAD124-57C8-448C-A269-3E883A9E28C8}" type="pres">
      <dgm:prSet presAssocID="{FD00F535-9DED-43FC-ADC7-2FC0F263F56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636E1C5-5014-45E9-9151-039D6BE775E4}" type="pres">
      <dgm:prSet presAssocID="{FD00F535-9DED-43FC-ADC7-2FC0F263F564}" presName="rootConnector" presStyleLbl="node3" presStyleIdx="3" presStyleCnt="6"/>
      <dgm:spPr/>
      <dgm:t>
        <a:bodyPr/>
        <a:lstStyle/>
        <a:p>
          <a:endParaRPr lang="hu-HU"/>
        </a:p>
      </dgm:t>
    </dgm:pt>
    <dgm:pt modelId="{4AD96D66-A93D-4738-9C8E-A8988CEEF25E}" type="pres">
      <dgm:prSet presAssocID="{FD00F535-9DED-43FC-ADC7-2FC0F263F564}" presName="hierChild4" presStyleCnt="0"/>
      <dgm:spPr/>
      <dgm:t>
        <a:bodyPr/>
        <a:lstStyle/>
        <a:p>
          <a:endParaRPr lang="hu-HU"/>
        </a:p>
      </dgm:t>
    </dgm:pt>
    <dgm:pt modelId="{8C7B3378-92F8-4F8B-9F2F-7EC12128C45C}" type="pres">
      <dgm:prSet presAssocID="{FD00F535-9DED-43FC-ADC7-2FC0F263F564}" presName="hierChild5" presStyleCnt="0"/>
      <dgm:spPr/>
      <dgm:t>
        <a:bodyPr/>
        <a:lstStyle/>
        <a:p>
          <a:endParaRPr lang="hu-HU"/>
        </a:p>
      </dgm:t>
    </dgm:pt>
    <dgm:pt modelId="{3D65C1BE-8427-42A5-A633-A8855CFAFA91}" type="pres">
      <dgm:prSet presAssocID="{ADB55F16-5899-406A-B3EB-8E28C0D6C96B}" presName="hierChild5" presStyleCnt="0"/>
      <dgm:spPr/>
      <dgm:t>
        <a:bodyPr/>
        <a:lstStyle/>
        <a:p>
          <a:endParaRPr lang="hu-HU"/>
        </a:p>
      </dgm:t>
    </dgm:pt>
    <dgm:pt modelId="{A34960F7-E5AA-4A0D-831F-D0F4618C9560}" type="pres">
      <dgm:prSet presAssocID="{867DC597-F68E-43B2-9847-E37F08220F53}" presName="Name48" presStyleLbl="parChTrans1D2" presStyleIdx="3" presStyleCnt="8"/>
      <dgm:spPr/>
      <dgm:t>
        <a:bodyPr/>
        <a:lstStyle/>
        <a:p>
          <a:endParaRPr lang="hu-HU"/>
        </a:p>
      </dgm:t>
    </dgm:pt>
    <dgm:pt modelId="{9D613114-E51A-4E6D-9FA9-A8963C2BC7CC}" type="pres">
      <dgm:prSet presAssocID="{E7330674-06C1-4334-B80B-0D3F4D3DB4C0}" presName="hierRoot2" presStyleCnt="0">
        <dgm:presLayoutVars>
          <dgm:hierBranch/>
        </dgm:presLayoutVars>
      </dgm:prSet>
      <dgm:spPr/>
      <dgm:t>
        <a:bodyPr/>
        <a:lstStyle/>
        <a:p>
          <a:endParaRPr lang="hu-HU"/>
        </a:p>
      </dgm:t>
    </dgm:pt>
    <dgm:pt modelId="{F608512F-63A5-4400-8A88-BA488C28C364}" type="pres">
      <dgm:prSet presAssocID="{E7330674-06C1-4334-B80B-0D3F4D3DB4C0}" presName="rootComposite" presStyleCnt="0"/>
      <dgm:spPr/>
      <dgm:t>
        <a:bodyPr/>
        <a:lstStyle/>
        <a:p>
          <a:endParaRPr lang="hu-HU"/>
        </a:p>
      </dgm:t>
    </dgm:pt>
    <dgm:pt modelId="{E4E8FE45-8A76-4707-A5C3-619BA832CD18}" type="pres">
      <dgm:prSet presAssocID="{E7330674-06C1-4334-B80B-0D3F4D3DB4C0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3B1404F-694B-42E0-B350-63A3ECE2FDC9}" type="pres">
      <dgm:prSet presAssocID="{E7330674-06C1-4334-B80B-0D3F4D3DB4C0}" presName="rootConnector" presStyleLbl="node2" presStyleIdx="3" presStyleCnt="8"/>
      <dgm:spPr/>
      <dgm:t>
        <a:bodyPr/>
        <a:lstStyle/>
        <a:p>
          <a:endParaRPr lang="hu-HU"/>
        </a:p>
      </dgm:t>
    </dgm:pt>
    <dgm:pt modelId="{1569FCE7-F5E7-48EB-9E2E-74F027AB08B6}" type="pres">
      <dgm:prSet presAssocID="{E7330674-06C1-4334-B80B-0D3F4D3DB4C0}" presName="hierChild4" presStyleCnt="0"/>
      <dgm:spPr/>
      <dgm:t>
        <a:bodyPr/>
        <a:lstStyle/>
        <a:p>
          <a:endParaRPr lang="hu-HU"/>
        </a:p>
      </dgm:t>
    </dgm:pt>
    <dgm:pt modelId="{37F34EE3-9600-4221-801E-61D9BB65BD33}" type="pres">
      <dgm:prSet presAssocID="{C47D0356-F09B-4B85-B626-E651AE8A39FF}" presName="Name35" presStyleLbl="parChTrans1D3" presStyleIdx="4" presStyleCnt="6"/>
      <dgm:spPr/>
      <dgm:t>
        <a:bodyPr/>
        <a:lstStyle/>
        <a:p>
          <a:endParaRPr lang="hu-HU"/>
        </a:p>
      </dgm:t>
    </dgm:pt>
    <dgm:pt modelId="{3D3B40DF-4818-4506-8B7A-BC308405582D}" type="pres">
      <dgm:prSet presAssocID="{8EF2C770-3E5D-412E-8CDC-3C17B9501A93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25CFB0B3-E63F-4BAF-A957-DC13C46EF17D}" type="pres">
      <dgm:prSet presAssocID="{8EF2C770-3E5D-412E-8CDC-3C17B9501A93}" presName="rootComposite" presStyleCnt="0"/>
      <dgm:spPr/>
      <dgm:t>
        <a:bodyPr/>
        <a:lstStyle/>
        <a:p>
          <a:endParaRPr lang="hu-HU"/>
        </a:p>
      </dgm:t>
    </dgm:pt>
    <dgm:pt modelId="{DF3B0762-5FA7-4FCF-A3E2-0B1A351E7926}" type="pres">
      <dgm:prSet presAssocID="{8EF2C770-3E5D-412E-8CDC-3C17B9501A93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184B8F2-DC0D-453E-AD66-1960BCB04187}" type="pres">
      <dgm:prSet presAssocID="{8EF2C770-3E5D-412E-8CDC-3C17B9501A93}" presName="rootConnector" presStyleLbl="node3" presStyleIdx="4" presStyleCnt="6"/>
      <dgm:spPr/>
      <dgm:t>
        <a:bodyPr/>
        <a:lstStyle/>
        <a:p>
          <a:endParaRPr lang="hu-HU"/>
        </a:p>
      </dgm:t>
    </dgm:pt>
    <dgm:pt modelId="{07C1CE67-A4D9-49BF-BAED-DF9916C89086}" type="pres">
      <dgm:prSet presAssocID="{8EF2C770-3E5D-412E-8CDC-3C17B9501A93}" presName="hierChild4" presStyleCnt="0"/>
      <dgm:spPr/>
      <dgm:t>
        <a:bodyPr/>
        <a:lstStyle/>
        <a:p>
          <a:endParaRPr lang="hu-HU"/>
        </a:p>
      </dgm:t>
    </dgm:pt>
    <dgm:pt modelId="{FB08C837-DB49-4234-BEF5-B275FFE7A98F}" type="pres">
      <dgm:prSet presAssocID="{8EF2C770-3E5D-412E-8CDC-3C17B9501A93}" presName="hierChild5" presStyleCnt="0"/>
      <dgm:spPr/>
      <dgm:t>
        <a:bodyPr/>
        <a:lstStyle/>
        <a:p>
          <a:endParaRPr lang="hu-HU"/>
        </a:p>
      </dgm:t>
    </dgm:pt>
    <dgm:pt modelId="{4E347551-F8E9-4918-9CEE-F62E5FE0C77F}" type="pres">
      <dgm:prSet presAssocID="{6037001F-7262-4612-97BC-B01B6F8C1C28}" presName="Name35" presStyleLbl="parChTrans1D3" presStyleIdx="5" presStyleCnt="6"/>
      <dgm:spPr/>
      <dgm:t>
        <a:bodyPr/>
        <a:lstStyle/>
        <a:p>
          <a:endParaRPr lang="hu-HU"/>
        </a:p>
      </dgm:t>
    </dgm:pt>
    <dgm:pt modelId="{3F91E929-03AC-4308-873B-8D4EDB8E9A19}" type="pres">
      <dgm:prSet presAssocID="{7692B99A-9DDA-4F3D-9CC4-8F5C94E84399}" presName="hierRoot2" presStyleCnt="0">
        <dgm:presLayoutVars>
          <dgm:hierBranch/>
        </dgm:presLayoutVars>
      </dgm:prSet>
      <dgm:spPr/>
      <dgm:t>
        <a:bodyPr/>
        <a:lstStyle/>
        <a:p>
          <a:endParaRPr lang="hu-HU"/>
        </a:p>
      </dgm:t>
    </dgm:pt>
    <dgm:pt modelId="{2CBA97E2-C00A-46D0-869C-F66CF4FC4DA9}" type="pres">
      <dgm:prSet presAssocID="{7692B99A-9DDA-4F3D-9CC4-8F5C94E84399}" presName="rootComposite" presStyleCnt="0"/>
      <dgm:spPr/>
      <dgm:t>
        <a:bodyPr/>
        <a:lstStyle/>
        <a:p>
          <a:endParaRPr lang="hu-HU"/>
        </a:p>
      </dgm:t>
    </dgm:pt>
    <dgm:pt modelId="{603184A5-9276-4D6E-97B3-2CF4DA6ECC3D}" type="pres">
      <dgm:prSet presAssocID="{7692B99A-9DDA-4F3D-9CC4-8F5C94E84399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E52B068-E921-4892-9B9F-1D7AB814BF7E}" type="pres">
      <dgm:prSet presAssocID="{7692B99A-9DDA-4F3D-9CC4-8F5C94E84399}" presName="rootConnector" presStyleLbl="node3" presStyleIdx="5" presStyleCnt="6"/>
      <dgm:spPr/>
      <dgm:t>
        <a:bodyPr/>
        <a:lstStyle/>
        <a:p>
          <a:endParaRPr lang="hu-HU"/>
        </a:p>
      </dgm:t>
    </dgm:pt>
    <dgm:pt modelId="{AAF2A5C4-616D-4B90-9507-24B3285EE555}" type="pres">
      <dgm:prSet presAssocID="{7692B99A-9DDA-4F3D-9CC4-8F5C94E84399}" presName="hierChild4" presStyleCnt="0"/>
      <dgm:spPr/>
      <dgm:t>
        <a:bodyPr/>
        <a:lstStyle/>
        <a:p>
          <a:endParaRPr lang="hu-HU"/>
        </a:p>
      </dgm:t>
    </dgm:pt>
    <dgm:pt modelId="{AC7E9C10-1E5C-410C-85E2-27B07C18FFFD}" type="pres">
      <dgm:prSet presAssocID="{7692B99A-9DDA-4F3D-9CC4-8F5C94E84399}" presName="hierChild5" presStyleCnt="0"/>
      <dgm:spPr/>
      <dgm:t>
        <a:bodyPr/>
        <a:lstStyle/>
        <a:p>
          <a:endParaRPr lang="hu-HU"/>
        </a:p>
      </dgm:t>
    </dgm:pt>
    <dgm:pt modelId="{4A99AD30-BFAF-4AAE-AF05-1B5D44CFE395}" type="pres">
      <dgm:prSet presAssocID="{E7330674-06C1-4334-B80B-0D3F4D3DB4C0}" presName="hierChild5" presStyleCnt="0"/>
      <dgm:spPr/>
      <dgm:t>
        <a:bodyPr/>
        <a:lstStyle/>
        <a:p>
          <a:endParaRPr lang="hu-HU"/>
        </a:p>
      </dgm:t>
    </dgm:pt>
    <dgm:pt modelId="{13F08DA1-A631-4563-8CD9-43D421400FB8}" type="pres">
      <dgm:prSet presAssocID="{A44CE956-C8FF-4439-AA0C-59529894B6B5}" presName="Name48" presStyleLbl="parChTrans1D2" presStyleIdx="4" presStyleCnt="8"/>
      <dgm:spPr/>
      <dgm:t>
        <a:bodyPr/>
        <a:lstStyle/>
        <a:p>
          <a:endParaRPr lang="hu-HU"/>
        </a:p>
      </dgm:t>
    </dgm:pt>
    <dgm:pt modelId="{F0C733DE-74B1-48C3-896A-B01E3EA3CB67}" type="pres">
      <dgm:prSet presAssocID="{AD96F58A-AA46-42BC-BA0F-8D0EE0A93BF2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BE8F6981-A189-4446-82A1-8D9F295A1774}" type="pres">
      <dgm:prSet presAssocID="{AD96F58A-AA46-42BC-BA0F-8D0EE0A93BF2}" presName="rootComposite" presStyleCnt="0"/>
      <dgm:spPr/>
      <dgm:t>
        <a:bodyPr/>
        <a:lstStyle/>
        <a:p>
          <a:endParaRPr lang="hu-HU"/>
        </a:p>
      </dgm:t>
    </dgm:pt>
    <dgm:pt modelId="{61E0A2C2-2F5C-43EA-B01E-E03AA3750241}" type="pres">
      <dgm:prSet presAssocID="{AD96F58A-AA46-42BC-BA0F-8D0EE0A93BF2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EF8834B-5A6F-435C-8381-F207BFC5C85B}" type="pres">
      <dgm:prSet presAssocID="{AD96F58A-AA46-42BC-BA0F-8D0EE0A93BF2}" presName="rootConnector" presStyleLbl="node2" presStyleIdx="4" presStyleCnt="8"/>
      <dgm:spPr/>
      <dgm:t>
        <a:bodyPr/>
        <a:lstStyle/>
        <a:p>
          <a:endParaRPr lang="hu-HU"/>
        </a:p>
      </dgm:t>
    </dgm:pt>
    <dgm:pt modelId="{65373081-1073-40C8-AF74-CFA8D955883E}" type="pres">
      <dgm:prSet presAssocID="{AD96F58A-AA46-42BC-BA0F-8D0EE0A93BF2}" presName="hierChild4" presStyleCnt="0"/>
      <dgm:spPr/>
      <dgm:t>
        <a:bodyPr/>
        <a:lstStyle/>
        <a:p>
          <a:endParaRPr lang="hu-HU"/>
        </a:p>
      </dgm:t>
    </dgm:pt>
    <dgm:pt modelId="{9BF98F17-1CD4-441B-924E-22A260721954}" type="pres">
      <dgm:prSet presAssocID="{AD96F58A-AA46-42BC-BA0F-8D0EE0A93BF2}" presName="hierChild5" presStyleCnt="0"/>
      <dgm:spPr/>
      <dgm:t>
        <a:bodyPr/>
        <a:lstStyle/>
        <a:p>
          <a:endParaRPr lang="hu-HU"/>
        </a:p>
      </dgm:t>
    </dgm:pt>
    <dgm:pt modelId="{C7F3F16F-BC98-4391-960A-A711D2A46E2A}" type="pres">
      <dgm:prSet presAssocID="{FAA8EB77-CFE3-4A41-A8D9-A29416470FFB}" presName="hierChild3" presStyleCnt="0"/>
      <dgm:spPr/>
      <dgm:t>
        <a:bodyPr/>
        <a:lstStyle/>
        <a:p>
          <a:endParaRPr lang="hu-HU"/>
        </a:p>
      </dgm:t>
    </dgm:pt>
    <dgm:pt modelId="{5CABDC04-C6BE-4B21-90CB-E6E59D36D82C}" type="pres">
      <dgm:prSet presAssocID="{C0B3DFD4-A3A2-4D4B-AD6A-2B357FCC4E29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5C66B1F0-D6D6-4824-820C-59AAC46FF69F}" type="pres">
      <dgm:prSet presAssocID="{C0B3DFD4-A3A2-4D4B-AD6A-2B357FCC4E29}" presName="rootComposite1" presStyleCnt="0"/>
      <dgm:spPr/>
      <dgm:t>
        <a:bodyPr/>
        <a:lstStyle/>
        <a:p>
          <a:endParaRPr lang="hu-HU"/>
        </a:p>
      </dgm:t>
    </dgm:pt>
    <dgm:pt modelId="{A6EC7D11-3D5F-463E-8514-606EBD7424B9}" type="pres">
      <dgm:prSet presAssocID="{C0B3DFD4-A3A2-4D4B-AD6A-2B357FCC4E29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1129EFB-CE74-4548-B188-B7BA7E7F7BF4}" type="pres">
      <dgm:prSet presAssocID="{C0B3DFD4-A3A2-4D4B-AD6A-2B357FCC4E29}" presName="rootConnector1" presStyleLbl="node1" presStyleIdx="0" presStyleCnt="0"/>
      <dgm:spPr/>
      <dgm:t>
        <a:bodyPr/>
        <a:lstStyle/>
        <a:p>
          <a:endParaRPr lang="hu-HU"/>
        </a:p>
      </dgm:t>
    </dgm:pt>
    <dgm:pt modelId="{1C5449B5-20FD-4960-A839-1E6AFB2CA5A4}" type="pres">
      <dgm:prSet presAssocID="{C0B3DFD4-A3A2-4D4B-AD6A-2B357FCC4E29}" presName="hierChild2" presStyleCnt="0"/>
      <dgm:spPr/>
      <dgm:t>
        <a:bodyPr/>
        <a:lstStyle/>
        <a:p>
          <a:endParaRPr lang="hu-HU"/>
        </a:p>
      </dgm:t>
    </dgm:pt>
    <dgm:pt modelId="{5E33E82A-016E-43FC-9B66-F854BB2304D4}" type="pres">
      <dgm:prSet presAssocID="{89B57A2B-134B-4DDB-9A74-40A205E08D27}" presName="Name37" presStyleLbl="parChTrans1D2" presStyleIdx="5" presStyleCnt="8"/>
      <dgm:spPr/>
      <dgm:t>
        <a:bodyPr/>
        <a:lstStyle/>
        <a:p>
          <a:endParaRPr lang="hu-HU"/>
        </a:p>
      </dgm:t>
    </dgm:pt>
    <dgm:pt modelId="{A1FC24AA-141D-4684-972D-1EC923007CEA}" type="pres">
      <dgm:prSet presAssocID="{FB233564-BA1E-4F33-B9C0-09F2817BD468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EC70A586-B03F-4B54-90CE-456670A5A8B1}" type="pres">
      <dgm:prSet presAssocID="{FB233564-BA1E-4F33-B9C0-09F2817BD468}" presName="rootComposite" presStyleCnt="0"/>
      <dgm:spPr/>
      <dgm:t>
        <a:bodyPr/>
        <a:lstStyle/>
        <a:p>
          <a:endParaRPr lang="hu-HU"/>
        </a:p>
      </dgm:t>
    </dgm:pt>
    <dgm:pt modelId="{EED7397A-9E5D-42AC-99AE-FF8E4FC2AC3A}" type="pres">
      <dgm:prSet presAssocID="{FB233564-BA1E-4F33-B9C0-09F2817BD468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CECDCA2-B86B-4740-AFD8-B95BC89DD6FC}" type="pres">
      <dgm:prSet presAssocID="{FB233564-BA1E-4F33-B9C0-09F2817BD468}" presName="rootConnector" presStyleLbl="node2" presStyleIdx="5" presStyleCnt="8"/>
      <dgm:spPr/>
      <dgm:t>
        <a:bodyPr/>
        <a:lstStyle/>
        <a:p>
          <a:endParaRPr lang="hu-HU"/>
        </a:p>
      </dgm:t>
    </dgm:pt>
    <dgm:pt modelId="{E0051CC3-DED7-4EC8-A323-67F136C57298}" type="pres">
      <dgm:prSet presAssocID="{FB233564-BA1E-4F33-B9C0-09F2817BD468}" presName="hierChild4" presStyleCnt="0"/>
      <dgm:spPr/>
      <dgm:t>
        <a:bodyPr/>
        <a:lstStyle/>
        <a:p>
          <a:endParaRPr lang="hu-HU"/>
        </a:p>
      </dgm:t>
    </dgm:pt>
    <dgm:pt modelId="{99873406-B4FA-4938-9B69-C85DA367776A}" type="pres">
      <dgm:prSet presAssocID="{FB233564-BA1E-4F33-B9C0-09F2817BD468}" presName="hierChild5" presStyleCnt="0"/>
      <dgm:spPr/>
      <dgm:t>
        <a:bodyPr/>
        <a:lstStyle/>
        <a:p>
          <a:endParaRPr lang="hu-HU"/>
        </a:p>
      </dgm:t>
    </dgm:pt>
    <dgm:pt modelId="{929C560D-C02C-48CF-A052-0081E274E77B}" type="pres">
      <dgm:prSet presAssocID="{C0B3DFD4-A3A2-4D4B-AD6A-2B357FCC4E29}" presName="hierChild3" presStyleCnt="0"/>
      <dgm:spPr/>
      <dgm:t>
        <a:bodyPr/>
        <a:lstStyle/>
        <a:p>
          <a:endParaRPr lang="hu-HU"/>
        </a:p>
      </dgm:t>
    </dgm:pt>
    <dgm:pt modelId="{68EAB76B-9B86-4AE8-A010-DF1217F010AE}" type="pres">
      <dgm:prSet presAssocID="{A89DD109-75E7-4BF6-BC71-A28B0AC86B93}" presName="hierRoot1" presStyleCnt="0">
        <dgm:presLayoutVars>
          <dgm:hierBranch val="r"/>
        </dgm:presLayoutVars>
      </dgm:prSet>
      <dgm:spPr/>
      <dgm:t>
        <a:bodyPr/>
        <a:lstStyle/>
        <a:p>
          <a:endParaRPr lang="hu-HU"/>
        </a:p>
      </dgm:t>
    </dgm:pt>
    <dgm:pt modelId="{16B2B5DE-6140-4127-8B11-2249D63E6078}" type="pres">
      <dgm:prSet presAssocID="{A89DD109-75E7-4BF6-BC71-A28B0AC86B93}" presName="rootComposite1" presStyleCnt="0"/>
      <dgm:spPr/>
      <dgm:t>
        <a:bodyPr/>
        <a:lstStyle/>
        <a:p>
          <a:endParaRPr lang="hu-HU"/>
        </a:p>
      </dgm:t>
    </dgm:pt>
    <dgm:pt modelId="{40D28ADE-4D1D-4F75-A9F8-DEF821F781A9}" type="pres">
      <dgm:prSet presAssocID="{A89DD109-75E7-4BF6-BC71-A28B0AC86B93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26F698-EFDE-48F3-9990-0CD733DCB19D}" type="pres">
      <dgm:prSet presAssocID="{A89DD109-75E7-4BF6-BC71-A28B0AC86B93}" presName="rootConnector1" presStyleLbl="node1" presStyleIdx="0" presStyleCnt="0"/>
      <dgm:spPr/>
      <dgm:t>
        <a:bodyPr/>
        <a:lstStyle/>
        <a:p>
          <a:endParaRPr lang="hu-HU"/>
        </a:p>
      </dgm:t>
    </dgm:pt>
    <dgm:pt modelId="{C04124AD-49CB-4B2A-ADF6-0DAF5E6D7B95}" type="pres">
      <dgm:prSet presAssocID="{A89DD109-75E7-4BF6-BC71-A28B0AC86B93}" presName="hierChild2" presStyleCnt="0"/>
      <dgm:spPr/>
      <dgm:t>
        <a:bodyPr/>
        <a:lstStyle/>
        <a:p>
          <a:endParaRPr lang="hu-HU"/>
        </a:p>
      </dgm:t>
    </dgm:pt>
    <dgm:pt modelId="{BE92ED40-C0DE-4265-9E3E-3885ABB8E025}" type="pres">
      <dgm:prSet presAssocID="{1B5046BD-1967-4AA4-A444-B973AC8BE24B}" presName="Name50" presStyleLbl="parChTrans1D2" presStyleIdx="6" presStyleCnt="8"/>
      <dgm:spPr/>
      <dgm:t>
        <a:bodyPr/>
        <a:lstStyle/>
        <a:p>
          <a:endParaRPr lang="hu-HU"/>
        </a:p>
      </dgm:t>
    </dgm:pt>
    <dgm:pt modelId="{9A591D4B-B55C-4082-BD99-5A6228265730}" type="pres">
      <dgm:prSet presAssocID="{849DEE12-019C-445B-9175-78BCB52E6F5C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8590473D-C439-4CD2-B6FD-DA1925A5D3BC}" type="pres">
      <dgm:prSet presAssocID="{849DEE12-019C-445B-9175-78BCB52E6F5C}" presName="rootComposite" presStyleCnt="0"/>
      <dgm:spPr/>
      <dgm:t>
        <a:bodyPr/>
        <a:lstStyle/>
        <a:p>
          <a:endParaRPr lang="hu-HU"/>
        </a:p>
      </dgm:t>
    </dgm:pt>
    <dgm:pt modelId="{79A51384-6160-4F2F-9C52-1562C82C34F0}" type="pres">
      <dgm:prSet presAssocID="{849DEE12-019C-445B-9175-78BCB52E6F5C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4E95B0A-FD0E-4BCD-8D6F-F0AD53EBA368}" type="pres">
      <dgm:prSet presAssocID="{849DEE12-019C-445B-9175-78BCB52E6F5C}" presName="rootConnector" presStyleLbl="node2" presStyleIdx="6" presStyleCnt="8"/>
      <dgm:spPr/>
      <dgm:t>
        <a:bodyPr/>
        <a:lstStyle/>
        <a:p>
          <a:endParaRPr lang="hu-HU"/>
        </a:p>
      </dgm:t>
    </dgm:pt>
    <dgm:pt modelId="{4F3B5BF3-9D5F-4402-A134-B424111CE178}" type="pres">
      <dgm:prSet presAssocID="{849DEE12-019C-445B-9175-78BCB52E6F5C}" presName="hierChild4" presStyleCnt="0"/>
      <dgm:spPr/>
      <dgm:t>
        <a:bodyPr/>
        <a:lstStyle/>
        <a:p>
          <a:endParaRPr lang="hu-HU"/>
        </a:p>
      </dgm:t>
    </dgm:pt>
    <dgm:pt modelId="{808F95A9-8D57-4726-992E-D1E8EC9D0201}" type="pres">
      <dgm:prSet presAssocID="{849DEE12-019C-445B-9175-78BCB52E6F5C}" presName="hierChild5" presStyleCnt="0"/>
      <dgm:spPr/>
      <dgm:t>
        <a:bodyPr/>
        <a:lstStyle/>
        <a:p>
          <a:endParaRPr lang="hu-HU"/>
        </a:p>
      </dgm:t>
    </dgm:pt>
    <dgm:pt modelId="{52683EAF-EF86-4148-9B5F-9B8309E3600C}" type="pres">
      <dgm:prSet presAssocID="{866EDCFE-8ACC-40B1-A5D1-27E87929C208}" presName="Name50" presStyleLbl="parChTrans1D2" presStyleIdx="7" presStyleCnt="8"/>
      <dgm:spPr/>
      <dgm:t>
        <a:bodyPr/>
        <a:lstStyle/>
        <a:p>
          <a:endParaRPr lang="hu-HU"/>
        </a:p>
      </dgm:t>
    </dgm:pt>
    <dgm:pt modelId="{78D7B605-EEFF-45FA-9501-AED3034D6884}" type="pres">
      <dgm:prSet presAssocID="{E2EBE178-202A-45C8-AF0A-2E7A59D7E992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D92CD728-B5EE-4B0E-B797-2D7705F7F4FB}" type="pres">
      <dgm:prSet presAssocID="{E2EBE178-202A-45C8-AF0A-2E7A59D7E992}" presName="rootComposite" presStyleCnt="0"/>
      <dgm:spPr/>
      <dgm:t>
        <a:bodyPr/>
        <a:lstStyle/>
        <a:p>
          <a:endParaRPr lang="hu-HU"/>
        </a:p>
      </dgm:t>
    </dgm:pt>
    <dgm:pt modelId="{FF865482-A888-4EC2-A42D-07DE462166CC}" type="pres">
      <dgm:prSet presAssocID="{E2EBE178-202A-45C8-AF0A-2E7A59D7E992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67C7AB6-8C04-404A-A9A1-80DF93C2618B}" type="pres">
      <dgm:prSet presAssocID="{E2EBE178-202A-45C8-AF0A-2E7A59D7E992}" presName="rootConnector" presStyleLbl="node2" presStyleIdx="7" presStyleCnt="8"/>
      <dgm:spPr/>
      <dgm:t>
        <a:bodyPr/>
        <a:lstStyle/>
        <a:p>
          <a:endParaRPr lang="hu-HU"/>
        </a:p>
      </dgm:t>
    </dgm:pt>
    <dgm:pt modelId="{6B4F188B-E84C-4EA4-80AC-9376F9EC586B}" type="pres">
      <dgm:prSet presAssocID="{E2EBE178-202A-45C8-AF0A-2E7A59D7E992}" presName="hierChild4" presStyleCnt="0"/>
      <dgm:spPr/>
      <dgm:t>
        <a:bodyPr/>
        <a:lstStyle/>
        <a:p>
          <a:endParaRPr lang="hu-HU"/>
        </a:p>
      </dgm:t>
    </dgm:pt>
    <dgm:pt modelId="{D8476FEF-5E75-480E-92BB-98011469C300}" type="pres">
      <dgm:prSet presAssocID="{E2EBE178-202A-45C8-AF0A-2E7A59D7E992}" presName="hierChild5" presStyleCnt="0"/>
      <dgm:spPr/>
      <dgm:t>
        <a:bodyPr/>
        <a:lstStyle/>
        <a:p>
          <a:endParaRPr lang="hu-HU"/>
        </a:p>
      </dgm:t>
    </dgm:pt>
    <dgm:pt modelId="{7ADB6998-D1F0-461E-A6C7-6F04211A968A}" type="pres">
      <dgm:prSet presAssocID="{A89DD109-75E7-4BF6-BC71-A28B0AC86B93}" presName="hierChild3" presStyleCnt="0"/>
      <dgm:spPr/>
      <dgm:t>
        <a:bodyPr/>
        <a:lstStyle/>
        <a:p>
          <a:endParaRPr lang="hu-HU"/>
        </a:p>
      </dgm:t>
    </dgm:pt>
  </dgm:ptLst>
  <dgm:cxnLst>
    <dgm:cxn modelId="{D635ADD5-EFC8-46FB-B163-D24878A2065A}" type="presOf" srcId="{EC099A2B-F0D8-4FCF-B0E2-3482EFD57064}" destId="{0A7BE338-5F60-4D9D-8C3E-419C2F4670EC}" srcOrd="0" destOrd="0" presId="urn:microsoft.com/office/officeart/2005/8/layout/orgChart1"/>
    <dgm:cxn modelId="{A2A88375-653C-482B-806C-7A8FE04AD6D6}" type="presOf" srcId="{CD7E45BA-FF50-4DE1-9EC6-77D141BF77BA}" destId="{7F38A015-49F2-493E-B4B0-1709E5E5A71E}" srcOrd="0" destOrd="0" presId="urn:microsoft.com/office/officeart/2005/8/layout/orgChart1"/>
    <dgm:cxn modelId="{CDD627DC-4035-47CD-B7B2-C723C18FFE73}" srcId="{E7330674-06C1-4334-B80B-0D3F4D3DB4C0}" destId="{8EF2C770-3E5D-412E-8CDC-3C17B9501A93}" srcOrd="0" destOrd="0" parTransId="{C47D0356-F09B-4B85-B626-E651AE8A39FF}" sibTransId="{ABC756F3-D539-4124-9D00-D6E6E5F79D73}"/>
    <dgm:cxn modelId="{7F210695-4D95-4973-99B8-306F35AE657D}" type="presOf" srcId="{8EF2C770-3E5D-412E-8CDC-3C17B9501A93}" destId="{0184B8F2-DC0D-453E-AD66-1960BCB04187}" srcOrd="1" destOrd="0" presId="urn:microsoft.com/office/officeart/2005/8/layout/orgChart1"/>
    <dgm:cxn modelId="{6F638B1D-E6DB-46F0-8CA8-9EB87A2DD426}" type="presOf" srcId="{5AEECF31-5F46-4D87-B651-ADC2AEA26C34}" destId="{C1477394-EE70-4C73-B73F-BD941487F223}" srcOrd="1" destOrd="0" presId="urn:microsoft.com/office/officeart/2005/8/layout/orgChart1"/>
    <dgm:cxn modelId="{2F9624F3-6579-423C-B605-F809D67504E2}" type="presOf" srcId="{A44CE956-C8FF-4439-AA0C-59529894B6B5}" destId="{13F08DA1-A631-4563-8CD9-43D421400FB8}" srcOrd="0" destOrd="0" presId="urn:microsoft.com/office/officeart/2005/8/layout/orgChart1"/>
    <dgm:cxn modelId="{40C9835A-350D-4863-BF1A-7646DF64786A}" type="presOf" srcId="{DEFCB89B-C650-4625-9DAD-838BA1C20952}" destId="{BC235B31-9301-458F-9949-3BD593065E64}" srcOrd="0" destOrd="0" presId="urn:microsoft.com/office/officeart/2005/8/layout/orgChart1"/>
    <dgm:cxn modelId="{6E67CDE4-3351-49FE-ABD3-CAA33DB62582}" type="presOf" srcId="{FB233564-BA1E-4F33-B9C0-09F2817BD468}" destId="{EED7397A-9E5D-42AC-99AE-FF8E4FC2AC3A}" srcOrd="0" destOrd="0" presId="urn:microsoft.com/office/officeart/2005/8/layout/orgChart1"/>
    <dgm:cxn modelId="{DEABF09B-9B41-4EF5-97C0-5F6C1EEBA751}" type="presOf" srcId="{AD96F58A-AA46-42BC-BA0F-8D0EE0A93BF2}" destId="{61E0A2C2-2F5C-43EA-B01E-E03AA3750241}" srcOrd="0" destOrd="0" presId="urn:microsoft.com/office/officeart/2005/8/layout/orgChart1"/>
    <dgm:cxn modelId="{B5B627DC-E8A6-461B-AF35-9672BB781541}" type="presOf" srcId="{E7330674-06C1-4334-B80B-0D3F4D3DB4C0}" destId="{03B1404F-694B-42E0-B350-63A3ECE2FDC9}" srcOrd="1" destOrd="0" presId="urn:microsoft.com/office/officeart/2005/8/layout/orgChart1"/>
    <dgm:cxn modelId="{9BBB75DD-468B-4E9F-BE8D-18F193EC1A53}" srcId="{A89DD109-75E7-4BF6-BC71-A28B0AC86B93}" destId="{849DEE12-019C-445B-9175-78BCB52E6F5C}" srcOrd="0" destOrd="0" parTransId="{1B5046BD-1967-4AA4-A444-B973AC8BE24B}" sibTransId="{A51B94FA-6A25-4BF1-9467-863441828D13}"/>
    <dgm:cxn modelId="{7A9C49CD-F6DF-4BF0-8D57-290597FB48FE}" type="presOf" srcId="{8EF2C770-3E5D-412E-8CDC-3C17B9501A93}" destId="{DF3B0762-5FA7-4FCF-A3E2-0B1A351E7926}" srcOrd="0" destOrd="0" presId="urn:microsoft.com/office/officeart/2005/8/layout/orgChart1"/>
    <dgm:cxn modelId="{4B4AEEFC-27CA-4AC5-AD96-E858B41E506D}" srcId="{382E4997-6B7F-4AB3-BDB1-2248B68FA3E7}" destId="{304F681F-2E87-465E-9815-9B18D2E7BCCE}" srcOrd="0" destOrd="0" parTransId="{E44F6C5C-5B6D-4E26-A263-51CC408E1153}" sibTransId="{023B5EB9-C7A6-4BEB-BA4B-718613E06EFE}"/>
    <dgm:cxn modelId="{2C9B20BA-DACD-4018-A8FB-1E9BA950B159}" type="presOf" srcId="{FD00F535-9DED-43FC-ADC7-2FC0F263F564}" destId="{2EEAD124-57C8-448C-A269-3E883A9E28C8}" srcOrd="0" destOrd="0" presId="urn:microsoft.com/office/officeart/2005/8/layout/orgChart1"/>
    <dgm:cxn modelId="{6E401D89-7F82-4D96-B7C1-9DA386D225DB}" type="presOf" srcId="{849DEE12-019C-445B-9175-78BCB52E6F5C}" destId="{79A51384-6160-4F2F-9C52-1562C82C34F0}" srcOrd="0" destOrd="0" presId="urn:microsoft.com/office/officeart/2005/8/layout/orgChart1"/>
    <dgm:cxn modelId="{78E7027E-EEDB-4062-BFB2-B6D378DE3991}" srcId="{07E9AC7D-EBED-4D6C-96EA-3FF73C814327}" destId="{C0B3DFD4-A3A2-4D4B-AD6A-2B357FCC4E29}" srcOrd="1" destOrd="0" parTransId="{FA47F5C7-EB3C-4309-AA57-B0195336AEB8}" sibTransId="{BF5EBBA9-1FE2-46A4-A2B3-3E293A1A5BF4}"/>
    <dgm:cxn modelId="{51F7F106-5B34-4B35-9C48-A4B24993D20A}" srcId="{07E9AC7D-EBED-4D6C-96EA-3FF73C814327}" destId="{A89DD109-75E7-4BF6-BC71-A28B0AC86B93}" srcOrd="2" destOrd="0" parTransId="{E6637D0A-BA64-4E46-9939-99F57BD67099}" sibTransId="{E243F501-31B1-4BE3-835E-45DE214B0FC2}"/>
    <dgm:cxn modelId="{2062AA91-CC04-49C3-9D09-7851D67E663E}" srcId="{07E9AC7D-EBED-4D6C-96EA-3FF73C814327}" destId="{FAA8EB77-CFE3-4A41-A8D9-A29416470FFB}" srcOrd="0" destOrd="0" parTransId="{A85948EF-1AE6-4E2C-9E11-9215E4F3357A}" sibTransId="{8D068ED2-4F2E-4AFF-B450-4A413C3EB6C7}"/>
    <dgm:cxn modelId="{3F29672F-BA30-406E-94CC-780E0EE1FA4C}" srcId="{C0B3DFD4-A3A2-4D4B-AD6A-2B357FCC4E29}" destId="{FB233564-BA1E-4F33-B9C0-09F2817BD468}" srcOrd="0" destOrd="0" parTransId="{89B57A2B-134B-4DDB-9A74-40A205E08D27}" sibTransId="{E3DFC267-9ADC-4F1D-AA6A-B6EC6E229FEF}"/>
    <dgm:cxn modelId="{6F9E6938-9D50-4C67-BACE-CE31F8C70848}" type="presOf" srcId="{C0B3DFD4-A3A2-4D4B-AD6A-2B357FCC4E29}" destId="{B1129EFB-CE74-4548-B188-B7BA7E7F7BF4}" srcOrd="1" destOrd="0" presId="urn:microsoft.com/office/officeart/2005/8/layout/orgChart1"/>
    <dgm:cxn modelId="{5A13ECC4-2C04-4838-AE36-4845111AAC20}" type="presOf" srcId="{A89DD109-75E7-4BF6-BC71-A28B0AC86B93}" destId="{40D28ADE-4D1D-4F75-A9F8-DEF821F781A9}" srcOrd="0" destOrd="0" presId="urn:microsoft.com/office/officeart/2005/8/layout/orgChart1"/>
    <dgm:cxn modelId="{5C069DA8-3A8C-46C7-A2B1-4BD6FE2E15F7}" type="presOf" srcId="{07E9AC7D-EBED-4D6C-96EA-3FF73C814327}" destId="{2BCD25DD-43AF-4834-9FAF-9FFF42AF778F}" srcOrd="0" destOrd="0" presId="urn:microsoft.com/office/officeart/2005/8/layout/orgChart1"/>
    <dgm:cxn modelId="{3E064B6A-A865-40FB-BF94-21D2633373A2}" type="presOf" srcId="{37FF6978-8976-4697-8088-67E051828A72}" destId="{131F98C4-4755-438E-A1BB-C61943726303}" srcOrd="0" destOrd="0" presId="urn:microsoft.com/office/officeart/2005/8/layout/orgChart1"/>
    <dgm:cxn modelId="{6A5A20D0-420C-4C7F-80A5-43BB3031D0DA}" type="presOf" srcId="{FFC2E2DE-2541-435A-A967-FF84EE39813F}" destId="{0E452C04-FB5C-4A75-BA9C-BAFED4B85EDF}" srcOrd="0" destOrd="0" presId="urn:microsoft.com/office/officeart/2005/8/layout/orgChart1"/>
    <dgm:cxn modelId="{74B0BFCE-6DB0-4A29-A685-E9770CA3F235}" type="presOf" srcId="{ADB55F16-5899-406A-B3EB-8E28C0D6C96B}" destId="{513AC56D-9D5C-46C6-B117-FC6BB2B5DD23}" srcOrd="1" destOrd="0" presId="urn:microsoft.com/office/officeart/2005/8/layout/orgChart1"/>
    <dgm:cxn modelId="{DFB1DB86-B858-4979-A00F-5B2B0AFD0BCC}" type="presOf" srcId="{FD00F535-9DED-43FC-ADC7-2FC0F263F564}" destId="{A636E1C5-5014-45E9-9151-039D6BE775E4}" srcOrd="1" destOrd="0" presId="urn:microsoft.com/office/officeart/2005/8/layout/orgChart1"/>
    <dgm:cxn modelId="{AF0F9715-1B83-441C-804B-8400A52E3F19}" type="presOf" srcId="{E7330674-06C1-4334-B80B-0D3F4D3DB4C0}" destId="{E4E8FE45-8A76-4707-A5C3-619BA832CD18}" srcOrd="0" destOrd="0" presId="urn:microsoft.com/office/officeart/2005/8/layout/orgChart1"/>
    <dgm:cxn modelId="{1F5EB777-E101-40E5-ADC3-01E7AFF512DB}" type="presOf" srcId="{5AEECF31-5F46-4D87-B651-ADC2AEA26C34}" destId="{9FBC131E-D470-4F2A-B7CB-57CF6A54DDEC}" srcOrd="0" destOrd="0" presId="urn:microsoft.com/office/officeart/2005/8/layout/orgChart1"/>
    <dgm:cxn modelId="{C0D846D3-FE11-46A5-985C-36716F85AE46}" type="presOf" srcId="{7692B99A-9DDA-4F3D-9CC4-8F5C94E84399}" destId="{FE52B068-E921-4892-9B9F-1D7AB814BF7E}" srcOrd="1" destOrd="0" presId="urn:microsoft.com/office/officeart/2005/8/layout/orgChart1"/>
    <dgm:cxn modelId="{919AF424-B657-4FDE-A071-9605B69ACC65}" srcId="{FAA8EB77-CFE3-4A41-A8D9-A29416470FFB}" destId="{ADB55F16-5899-406A-B3EB-8E28C0D6C96B}" srcOrd="2" destOrd="0" parTransId="{DEFCB89B-C650-4625-9DAD-838BA1C20952}" sibTransId="{7DD67D94-2609-400E-A797-CC08156206F7}"/>
    <dgm:cxn modelId="{11EA6608-9EB7-474A-AAC9-9D8C1EADF31B}" srcId="{E7330674-06C1-4334-B80B-0D3F4D3DB4C0}" destId="{7692B99A-9DDA-4F3D-9CC4-8F5C94E84399}" srcOrd="1" destOrd="0" parTransId="{6037001F-7262-4612-97BC-B01B6F8C1C28}" sibTransId="{6F50CADF-60D2-4D94-82D3-44520DA874B7}"/>
    <dgm:cxn modelId="{81BD85FC-DCB3-4B00-83A0-BDA0A7DAD18D}" type="presOf" srcId="{1BEF7C41-2064-4A91-981D-9E998A8043CC}" destId="{3E7D89A9-2A38-45D6-BECB-F4945425DA6E}" srcOrd="0" destOrd="0" presId="urn:microsoft.com/office/officeart/2005/8/layout/orgChart1"/>
    <dgm:cxn modelId="{7A461172-48CA-4E1B-BC23-0CB8915BC125}" type="presOf" srcId="{AD96F58A-AA46-42BC-BA0F-8D0EE0A93BF2}" destId="{9EF8834B-5A6F-435C-8381-F207BFC5C85B}" srcOrd="1" destOrd="0" presId="urn:microsoft.com/office/officeart/2005/8/layout/orgChart1"/>
    <dgm:cxn modelId="{EAAACEFB-D900-49FC-86B1-1E91596B4DBE}" type="presOf" srcId="{C47D0356-F09B-4B85-B626-E651AE8A39FF}" destId="{37F34EE3-9600-4221-801E-61D9BB65BD33}" srcOrd="0" destOrd="0" presId="urn:microsoft.com/office/officeart/2005/8/layout/orgChart1"/>
    <dgm:cxn modelId="{65664D7E-A8A2-4D00-B2A0-221F83F3CD10}" srcId="{A89DD109-75E7-4BF6-BC71-A28B0AC86B93}" destId="{E2EBE178-202A-45C8-AF0A-2E7A59D7E992}" srcOrd="1" destOrd="0" parTransId="{866EDCFE-8ACC-40B1-A5D1-27E87929C208}" sibTransId="{52E7F84B-7BE9-48BB-A6D0-875DCD07BDF3}"/>
    <dgm:cxn modelId="{2B4A6908-F2DE-4C72-9AEC-BE130C0B95C0}" type="presOf" srcId="{E2EBE178-202A-45C8-AF0A-2E7A59D7E992}" destId="{FF865482-A888-4EC2-A42D-07DE462166CC}" srcOrd="0" destOrd="0" presId="urn:microsoft.com/office/officeart/2005/8/layout/orgChart1"/>
    <dgm:cxn modelId="{4B8DF383-ACF4-49C7-B1EA-B909DB9CB0FD}" type="presOf" srcId="{FAA8EB77-CFE3-4A41-A8D9-A29416470FFB}" destId="{E0C7DD9F-DB04-4AF0-872B-846E28670E04}" srcOrd="0" destOrd="0" presId="urn:microsoft.com/office/officeart/2005/8/layout/orgChart1"/>
    <dgm:cxn modelId="{5571E4E5-1C68-43E4-8BC0-0DAE7769E92A}" type="presOf" srcId="{304F681F-2E87-465E-9815-9B18D2E7BCCE}" destId="{758184A0-CCFE-4E62-811B-10CCB2191C5B}" srcOrd="1" destOrd="0" presId="urn:microsoft.com/office/officeart/2005/8/layout/orgChart1"/>
    <dgm:cxn modelId="{D697CC4C-2328-49BC-B460-43A0068651A7}" type="presOf" srcId="{89B57A2B-134B-4DDB-9A74-40A205E08D27}" destId="{5E33E82A-016E-43FC-9B66-F854BB2304D4}" srcOrd="0" destOrd="0" presId="urn:microsoft.com/office/officeart/2005/8/layout/orgChart1"/>
    <dgm:cxn modelId="{4D7541BB-0A45-41A6-B5FB-360394ADE438}" srcId="{382E4997-6B7F-4AB3-BDB1-2248B68FA3E7}" destId="{1BEF7C41-2064-4A91-981D-9E998A8043CC}" srcOrd="1" destOrd="0" parTransId="{9D29A0CC-0A79-4F22-86BC-FF047D2B2267}" sibTransId="{B0DF8394-C76D-4EE0-A747-F8D63504605D}"/>
    <dgm:cxn modelId="{A7E0EEE2-D10F-4725-9E88-3EE6FAB8FFFB}" type="presOf" srcId="{304F681F-2E87-465E-9815-9B18D2E7BCCE}" destId="{77DA347F-15D8-4B5B-B41C-931731484A02}" srcOrd="0" destOrd="0" presId="urn:microsoft.com/office/officeart/2005/8/layout/orgChart1"/>
    <dgm:cxn modelId="{E0A786EF-6E58-4C95-987B-41DC25E218CE}" type="presOf" srcId="{A89DD109-75E7-4BF6-BC71-A28B0AC86B93}" destId="{E626F698-EFDE-48F3-9990-0CD733DCB19D}" srcOrd="1" destOrd="0" presId="urn:microsoft.com/office/officeart/2005/8/layout/orgChart1"/>
    <dgm:cxn modelId="{BBD92BEA-EF5A-4D32-87C0-0EF921C0E5AD}" type="presOf" srcId="{B55C554A-6483-4DEB-912B-29C8BC6CBCD8}" destId="{A483DA51-5EA4-4C7E-B4FE-54480DB5B6C9}" srcOrd="0" destOrd="0" presId="urn:microsoft.com/office/officeart/2005/8/layout/orgChart1"/>
    <dgm:cxn modelId="{92CE9392-79FE-44B8-8466-EF2D33499C25}" type="presOf" srcId="{849DEE12-019C-445B-9175-78BCB52E6F5C}" destId="{A4E95B0A-FD0E-4BCD-8D6F-F0AD53EBA368}" srcOrd="1" destOrd="0" presId="urn:microsoft.com/office/officeart/2005/8/layout/orgChart1"/>
    <dgm:cxn modelId="{C09F2802-F92E-440E-A3C3-1368241C1D34}" type="presOf" srcId="{1B5046BD-1967-4AA4-A444-B973AC8BE24B}" destId="{BE92ED40-C0DE-4265-9E3E-3885ABB8E025}" srcOrd="0" destOrd="0" presId="urn:microsoft.com/office/officeart/2005/8/layout/orgChart1"/>
    <dgm:cxn modelId="{A4738639-625B-4CB7-AECF-5B37FA7690CD}" type="presOf" srcId="{9D29A0CC-0A79-4F22-86BC-FF047D2B2267}" destId="{B28C8996-AE3E-4B5E-9B35-B68E43F14DEA}" srcOrd="0" destOrd="0" presId="urn:microsoft.com/office/officeart/2005/8/layout/orgChart1"/>
    <dgm:cxn modelId="{D6C42561-FDD5-4114-80BB-F0858FB07FD1}" type="presOf" srcId="{382E4997-6B7F-4AB3-BDB1-2248B68FA3E7}" destId="{88982170-40F6-40E6-8806-018E1B79FCD3}" srcOrd="0" destOrd="0" presId="urn:microsoft.com/office/officeart/2005/8/layout/orgChart1"/>
    <dgm:cxn modelId="{B33614A4-6DBA-4DF0-97F3-EAA35E3F6AD9}" srcId="{FAA8EB77-CFE3-4A41-A8D9-A29416470FFB}" destId="{37FF6978-8976-4697-8088-67E051828A72}" srcOrd="1" destOrd="0" parTransId="{FFC2E2DE-2541-435A-A967-FF84EE39813F}" sibTransId="{B9A038FF-5BF1-4D61-BB48-CD5D5B22D40E}"/>
    <dgm:cxn modelId="{FFFB7312-E6FD-479B-AC90-5EE9D70FC51B}" type="presOf" srcId="{FAA8EB77-CFE3-4A41-A8D9-A29416470FFB}" destId="{629A082C-32F1-456A-928B-E010F23BCED0}" srcOrd="1" destOrd="0" presId="urn:microsoft.com/office/officeart/2005/8/layout/orgChart1"/>
    <dgm:cxn modelId="{6A7FF6DE-1EC6-408D-A97C-C7E62E8216E8}" type="presOf" srcId="{6037001F-7262-4612-97BC-B01B6F8C1C28}" destId="{4E347551-F8E9-4918-9CEE-F62E5FE0C77F}" srcOrd="0" destOrd="0" presId="urn:microsoft.com/office/officeart/2005/8/layout/orgChart1"/>
    <dgm:cxn modelId="{E7EF0E51-27D9-4DCF-B03F-850352664729}" type="presOf" srcId="{C0B3DFD4-A3A2-4D4B-AD6A-2B357FCC4E29}" destId="{A6EC7D11-3D5F-463E-8514-606EBD7424B9}" srcOrd="0" destOrd="0" presId="urn:microsoft.com/office/officeart/2005/8/layout/orgChart1"/>
    <dgm:cxn modelId="{AAFD592C-7ADF-4BA9-8858-D9505C727850}" type="presOf" srcId="{382E4997-6B7F-4AB3-BDB1-2248B68FA3E7}" destId="{6792B375-D0EB-45EF-80D4-F95861EBB2EA}" srcOrd="1" destOrd="0" presId="urn:microsoft.com/office/officeart/2005/8/layout/orgChart1"/>
    <dgm:cxn modelId="{E43BE960-499B-49E3-A628-23681335AA59}" type="presOf" srcId="{E2EBE178-202A-45C8-AF0A-2E7A59D7E992}" destId="{A67C7AB6-8C04-404A-A9A1-80DF93C2618B}" srcOrd="1" destOrd="0" presId="urn:microsoft.com/office/officeart/2005/8/layout/orgChart1"/>
    <dgm:cxn modelId="{ED4D4C58-9FC2-43F1-8C1F-FF3BFC3BA8E4}" type="presOf" srcId="{1BEF7C41-2064-4A91-981D-9E998A8043CC}" destId="{23559509-45F0-4F94-8ED2-7C5D16172AED}" srcOrd="1" destOrd="0" presId="urn:microsoft.com/office/officeart/2005/8/layout/orgChart1"/>
    <dgm:cxn modelId="{19570A95-D172-4668-A051-83DBFF80CCE8}" srcId="{ADB55F16-5899-406A-B3EB-8E28C0D6C96B}" destId="{FD00F535-9DED-43FC-ADC7-2FC0F263F564}" srcOrd="1" destOrd="0" parTransId="{CD7E45BA-FF50-4DE1-9EC6-77D141BF77BA}" sibTransId="{0E38C15A-840C-47B0-B3DA-66495556F03E}"/>
    <dgm:cxn modelId="{7404B23A-72E5-43F4-B37A-AA3B327F70B7}" type="presOf" srcId="{37FF6978-8976-4697-8088-67E051828A72}" destId="{5A009C90-9E98-4B15-B33D-C71E9989C73E}" srcOrd="1" destOrd="0" presId="urn:microsoft.com/office/officeart/2005/8/layout/orgChart1"/>
    <dgm:cxn modelId="{98751989-9012-4ABF-8D6D-B188DD8458DC}" srcId="{ADB55F16-5899-406A-B3EB-8E28C0D6C96B}" destId="{5AEECF31-5F46-4D87-B651-ADC2AEA26C34}" srcOrd="0" destOrd="0" parTransId="{EC099A2B-F0D8-4FCF-B0E2-3482EFD57064}" sibTransId="{4F1FC560-F990-4754-A135-EA72ABB3190D}"/>
    <dgm:cxn modelId="{EAB64988-EB84-4EC4-AC8E-2F18DEF9BB31}" type="presOf" srcId="{ADB55F16-5899-406A-B3EB-8E28C0D6C96B}" destId="{6B51677A-A117-4D9E-824A-E31409A4D812}" srcOrd="0" destOrd="0" presId="urn:microsoft.com/office/officeart/2005/8/layout/orgChart1"/>
    <dgm:cxn modelId="{6BC74D55-7DC4-4E29-8CFB-B871731BDB76}" type="presOf" srcId="{866EDCFE-8ACC-40B1-A5D1-27E87929C208}" destId="{52683EAF-EF86-4148-9B5F-9B8309E3600C}" srcOrd="0" destOrd="0" presId="urn:microsoft.com/office/officeart/2005/8/layout/orgChart1"/>
    <dgm:cxn modelId="{3D2C4733-B439-43A3-B33C-9F3E80013409}" type="presOf" srcId="{867DC597-F68E-43B2-9847-E37F08220F53}" destId="{A34960F7-E5AA-4A0D-831F-D0F4618C9560}" srcOrd="0" destOrd="0" presId="urn:microsoft.com/office/officeart/2005/8/layout/orgChart1"/>
    <dgm:cxn modelId="{130C46ED-94D0-4141-BFF8-D3BB0E344176}" srcId="{FAA8EB77-CFE3-4A41-A8D9-A29416470FFB}" destId="{E7330674-06C1-4334-B80B-0D3F4D3DB4C0}" srcOrd="3" destOrd="0" parTransId="{867DC597-F68E-43B2-9847-E37F08220F53}" sibTransId="{2C15D4FE-D05A-4476-9096-EB4B39292E3E}"/>
    <dgm:cxn modelId="{371912B0-963E-4E10-B952-A797EF15E20A}" type="presOf" srcId="{FB233564-BA1E-4F33-B9C0-09F2817BD468}" destId="{CCECDCA2-B86B-4740-AFD8-B95BC89DD6FC}" srcOrd="1" destOrd="0" presId="urn:microsoft.com/office/officeart/2005/8/layout/orgChart1"/>
    <dgm:cxn modelId="{D7F04A2A-3AA4-4002-B606-457A540510B4}" srcId="{FAA8EB77-CFE3-4A41-A8D9-A29416470FFB}" destId="{AD96F58A-AA46-42BC-BA0F-8D0EE0A93BF2}" srcOrd="4" destOrd="0" parTransId="{A44CE956-C8FF-4439-AA0C-59529894B6B5}" sibTransId="{B78E35C1-1B2C-49B7-BB0A-DB442A6CC2A0}"/>
    <dgm:cxn modelId="{A8EE96C4-0106-477D-B753-DB1E42DDE202}" srcId="{FAA8EB77-CFE3-4A41-A8D9-A29416470FFB}" destId="{382E4997-6B7F-4AB3-BDB1-2248B68FA3E7}" srcOrd="0" destOrd="0" parTransId="{B55C554A-6483-4DEB-912B-29C8BC6CBCD8}" sibTransId="{A50C0A84-180C-4B55-8857-15AD7D9B591C}"/>
    <dgm:cxn modelId="{7D9B7218-CEB0-42BF-9806-69EC028CE30B}" type="presOf" srcId="{7692B99A-9DDA-4F3D-9CC4-8F5C94E84399}" destId="{603184A5-9276-4D6E-97B3-2CF4DA6ECC3D}" srcOrd="0" destOrd="0" presId="urn:microsoft.com/office/officeart/2005/8/layout/orgChart1"/>
    <dgm:cxn modelId="{D1F69767-822E-4F2D-B00F-FAB643076962}" type="presOf" srcId="{E44F6C5C-5B6D-4E26-A263-51CC408E1153}" destId="{099E56C0-55AC-4F98-AC55-AE3928CC91BC}" srcOrd="0" destOrd="0" presId="urn:microsoft.com/office/officeart/2005/8/layout/orgChart1"/>
    <dgm:cxn modelId="{6C056372-9E7E-48F3-AC10-D81B8389FB5A}" type="presParOf" srcId="{2BCD25DD-43AF-4834-9FAF-9FFF42AF778F}" destId="{255E00C7-88CF-4B4B-BE75-B699C52E031D}" srcOrd="0" destOrd="0" presId="urn:microsoft.com/office/officeart/2005/8/layout/orgChart1"/>
    <dgm:cxn modelId="{29ED9BF8-0D8F-4D46-A03A-A9CC2269FF79}" type="presParOf" srcId="{255E00C7-88CF-4B4B-BE75-B699C52E031D}" destId="{F98A7AA7-660C-45C5-9D94-B2E7A9895AB9}" srcOrd="0" destOrd="0" presId="urn:microsoft.com/office/officeart/2005/8/layout/orgChart1"/>
    <dgm:cxn modelId="{575FC084-6B12-4C73-86AA-1B325AE60A53}" type="presParOf" srcId="{F98A7AA7-660C-45C5-9D94-B2E7A9895AB9}" destId="{E0C7DD9F-DB04-4AF0-872B-846E28670E04}" srcOrd="0" destOrd="0" presId="urn:microsoft.com/office/officeart/2005/8/layout/orgChart1"/>
    <dgm:cxn modelId="{1AE397A9-F2E1-44BC-B8EB-A751C6DA6C48}" type="presParOf" srcId="{F98A7AA7-660C-45C5-9D94-B2E7A9895AB9}" destId="{629A082C-32F1-456A-928B-E010F23BCED0}" srcOrd="1" destOrd="0" presId="urn:microsoft.com/office/officeart/2005/8/layout/orgChart1"/>
    <dgm:cxn modelId="{6A88D526-943B-4B3F-86F7-1E9F1C9A5B40}" type="presParOf" srcId="{255E00C7-88CF-4B4B-BE75-B699C52E031D}" destId="{C8189A8D-FB27-42B1-9EC8-01A5423988C7}" srcOrd="1" destOrd="0" presId="urn:microsoft.com/office/officeart/2005/8/layout/orgChart1"/>
    <dgm:cxn modelId="{D34C492D-66B6-4849-89F4-33FC5314AED2}" type="presParOf" srcId="{C8189A8D-FB27-42B1-9EC8-01A5423988C7}" destId="{A483DA51-5EA4-4C7E-B4FE-54480DB5B6C9}" srcOrd="0" destOrd="0" presId="urn:microsoft.com/office/officeart/2005/8/layout/orgChart1"/>
    <dgm:cxn modelId="{C48045B9-E240-4165-BFB5-1CB7C76D1B46}" type="presParOf" srcId="{C8189A8D-FB27-42B1-9EC8-01A5423988C7}" destId="{3CEF4854-BD0A-4048-A88A-202FE9B65F48}" srcOrd="1" destOrd="0" presId="urn:microsoft.com/office/officeart/2005/8/layout/orgChart1"/>
    <dgm:cxn modelId="{5CA6227C-F89D-4AC6-A295-B17A4E62D0BD}" type="presParOf" srcId="{3CEF4854-BD0A-4048-A88A-202FE9B65F48}" destId="{D4136463-BF7A-41AD-9512-1D69B011AD85}" srcOrd="0" destOrd="0" presId="urn:microsoft.com/office/officeart/2005/8/layout/orgChart1"/>
    <dgm:cxn modelId="{58D80CD7-E4A3-49E7-A725-84C0E96C7209}" type="presParOf" srcId="{D4136463-BF7A-41AD-9512-1D69B011AD85}" destId="{88982170-40F6-40E6-8806-018E1B79FCD3}" srcOrd="0" destOrd="0" presId="urn:microsoft.com/office/officeart/2005/8/layout/orgChart1"/>
    <dgm:cxn modelId="{D5B19D78-14C7-48CF-8144-9AE45CCBDFA1}" type="presParOf" srcId="{D4136463-BF7A-41AD-9512-1D69B011AD85}" destId="{6792B375-D0EB-45EF-80D4-F95861EBB2EA}" srcOrd="1" destOrd="0" presId="urn:microsoft.com/office/officeart/2005/8/layout/orgChart1"/>
    <dgm:cxn modelId="{0D41D16D-A94F-4C8D-8BFB-9AB76387AC1D}" type="presParOf" srcId="{3CEF4854-BD0A-4048-A88A-202FE9B65F48}" destId="{336D9AE6-2E81-4480-B51A-FB6C12E91AFA}" srcOrd="1" destOrd="0" presId="urn:microsoft.com/office/officeart/2005/8/layout/orgChart1"/>
    <dgm:cxn modelId="{7D70E58E-E12C-432F-A3E9-79D7DCC92950}" type="presParOf" srcId="{336D9AE6-2E81-4480-B51A-FB6C12E91AFA}" destId="{099E56C0-55AC-4F98-AC55-AE3928CC91BC}" srcOrd="0" destOrd="0" presId="urn:microsoft.com/office/officeart/2005/8/layout/orgChart1"/>
    <dgm:cxn modelId="{4CC830D3-AF88-4B5D-B691-038C795D8E3E}" type="presParOf" srcId="{336D9AE6-2E81-4480-B51A-FB6C12E91AFA}" destId="{4F5A4D4E-0AF4-4E82-9260-8A32F0045B99}" srcOrd="1" destOrd="0" presId="urn:microsoft.com/office/officeart/2005/8/layout/orgChart1"/>
    <dgm:cxn modelId="{496FCF5B-FBDC-4A3A-89D3-CE826467DE07}" type="presParOf" srcId="{4F5A4D4E-0AF4-4E82-9260-8A32F0045B99}" destId="{DF5797F3-E077-4B6F-8EF0-C936FCBB1BDE}" srcOrd="0" destOrd="0" presId="urn:microsoft.com/office/officeart/2005/8/layout/orgChart1"/>
    <dgm:cxn modelId="{EDC1AA49-FFEB-43C7-A1F6-027D9E27A94F}" type="presParOf" srcId="{DF5797F3-E077-4B6F-8EF0-C936FCBB1BDE}" destId="{77DA347F-15D8-4B5B-B41C-931731484A02}" srcOrd="0" destOrd="0" presId="urn:microsoft.com/office/officeart/2005/8/layout/orgChart1"/>
    <dgm:cxn modelId="{8A9DDF94-F9F2-468A-8BC9-15AF3249F1A9}" type="presParOf" srcId="{DF5797F3-E077-4B6F-8EF0-C936FCBB1BDE}" destId="{758184A0-CCFE-4E62-811B-10CCB2191C5B}" srcOrd="1" destOrd="0" presId="urn:microsoft.com/office/officeart/2005/8/layout/orgChart1"/>
    <dgm:cxn modelId="{541FDFD7-3293-4D2A-BFFB-73F4B2900829}" type="presParOf" srcId="{4F5A4D4E-0AF4-4E82-9260-8A32F0045B99}" destId="{D87D0F7C-6B60-4A5C-BA35-EC54132289A4}" srcOrd="1" destOrd="0" presId="urn:microsoft.com/office/officeart/2005/8/layout/orgChart1"/>
    <dgm:cxn modelId="{20FB9BE3-C5A7-46DA-842A-80DFF99882C4}" type="presParOf" srcId="{4F5A4D4E-0AF4-4E82-9260-8A32F0045B99}" destId="{3D87CEFA-1908-4871-A7D3-C57902A0F97A}" srcOrd="2" destOrd="0" presId="urn:microsoft.com/office/officeart/2005/8/layout/orgChart1"/>
    <dgm:cxn modelId="{26D07890-397E-4E9F-A2EA-715897E377B5}" type="presParOf" srcId="{336D9AE6-2E81-4480-B51A-FB6C12E91AFA}" destId="{B28C8996-AE3E-4B5E-9B35-B68E43F14DEA}" srcOrd="2" destOrd="0" presId="urn:microsoft.com/office/officeart/2005/8/layout/orgChart1"/>
    <dgm:cxn modelId="{543A9F1C-29AF-48AF-889A-A67FA548476F}" type="presParOf" srcId="{336D9AE6-2E81-4480-B51A-FB6C12E91AFA}" destId="{32328B3A-D06D-46D5-853A-CDAB406F7F87}" srcOrd="3" destOrd="0" presId="urn:microsoft.com/office/officeart/2005/8/layout/orgChart1"/>
    <dgm:cxn modelId="{C18B9130-FE55-4BEA-850F-7BE3D6A597A6}" type="presParOf" srcId="{32328B3A-D06D-46D5-853A-CDAB406F7F87}" destId="{7AB9CB62-20EE-4FD7-9398-C292D933510E}" srcOrd="0" destOrd="0" presId="urn:microsoft.com/office/officeart/2005/8/layout/orgChart1"/>
    <dgm:cxn modelId="{AD04B9E3-77B3-4821-A585-82FBF36A17AD}" type="presParOf" srcId="{7AB9CB62-20EE-4FD7-9398-C292D933510E}" destId="{3E7D89A9-2A38-45D6-BECB-F4945425DA6E}" srcOrd="0" destOrd="0" presId="urn:microsoft.com/office/officeart/2005/8/layout/orgChart1"/>
    <dgm:cxn modelId="{8EB82224-4DBF-4F84-B499-EF9E8C8C87A0}" type="presParOf" srcId="{7AB9CB62-20EE-4FD7-9398-C292D933510E}" destId="{23559509-45F0-4F94-8ED2-7C5D16172AED}" srcOrd="1" destOrd="0" presId="urn:microsoft.com/office/officeart/2005/8/layout/orgChart1"/>
    <dgm:cxn modelId="{DA59A1A9-0957-4428-BCB5-84E78D9F958B}" type="presParOf" srcId="{32328B3A-D06D-46D5-853A-CDAB406F7F87}" destId="{419AD25E-D02C-4E1B-9786-E9C563D6CE27}" srcOrd="1" destOrd="0" presId="urn:microsoft.com/office/officeart/2005/8/layout/orgChart1"/>
    <dgm:cxn modelId="{CE3314A3-658F-4FDB-B9C5-38F09B18E470}" type="presParOf" srcId="{32328B3A-D06D-46D5-853A-CDAB406F7F87}" destId="{965FD268-2BB0-4A46-A876-D1D51455A41B}" srcOrd="2" destOrd="0" presId="urn:microsoft.com/office/officeart/2005/8/layout/orgChart1"/>
    <dgm:cxn modelId="{D3441618-C178-40CD-A250-DF77C9F104D3}" type="presParOf" srcId="{3CEF4854-BD0A-4048-A88A-202FE9B65F48}" destId="{0416F5B2-3F3F-4DE7-AB1C-1AD22D5F30B5}" srcOrd="2" destOrd="0" presId="urn:microsoft.com/office/officeart/2005/8/layout/orgChart1"/>
    <dgm:cxn modelId="{94781002-668B-44F8-A507-D4DDC09A955F}" type="presParOf" srcId="{C8189A8D-FB27-42B1-9EC8-01A5423988C7}" destId="{0E452C04-FB5C-4A75-BA9C-BAFED4B85EDF}" srcOrd="2" destOrd="0" presId="urn:microsoft.com/office/officeart/2005/8/layout/orgChart1"/>
    <dgm:cxn modelId="{9C09E15D-8540-47A0-ABAA-FEEF7C38A0B4}" type="presParOf" srcId="{C8189A8D-FB27-42B1-9EC8-01A5423988C7}" destId="{03F99BF5-0F66-4AAC-BF74-FC3E47F39B59}" srcOrd="3" destOrd="0" presId="urn:microsoft.com/office/officeart/2005/8/layout/orgChart1"/>
    <dgm:cxn modelId="{09AA50E3-F195-4DA0-9223-48AE905F81C2}" type="presParOf" srcId="{03F99BF5-0F66-4AAC-BF74-FC3E47F39B59}" destId="{A36051AB-E4A8-4DD0-949C-92651CD946C6}" srcOrd="0" destOrd="0" presId="urn:microsoft.com/office/officeart/2005/8/layout/orgChart1"/>
    <dgm:cxn modelId="{67D0B727-5CC7-4CF0-87AB-5A327EE4CF55}" type="presParOf" srcId="{A36051AB-E4A8-4DD0-949C-92651CD946C6}" destId="{131F98C4-4755-438E-A1BB-C61943726303}" srcOrd="0" destOrd="0" presId="urn:microsoft.com/office/officeart/2005/8/layout/orgChart1"/>
    <dgm:cxn modelId="{88E09877-2DC5-4346-9C03-9EEBB17AB3AA}" type="presParOf" srcId="{A36051AB-E4A8-4DD0-949C-92651CD946C6}" destId="{5A009C90-9E98-4B15-B33D-C71E9989C73E}" srcOrd="1" destOrd="0" presId="urn:microsoft.com/office/officeart/2005/8/layout/orgChart1"/>
    <dgm:cxn modelId="{A0D69E9B-39DC-4C7E-AD2B-72ACF793CA1F}" type="presParOf" srcId="{03F99BF5-0F66-4AAC-BF74-FC3E47F39B59}" destId="{9A43FA38-914D-4BC1-A15A-06DCC49EE192}" srcOrd="1" destOrd="0" presId="urn:microsoft.com/office/officeart/2005/8/layout/orgChart1"/>
    <dgm:cxn modelId="{3E721B6F-4462-487B-AC01-030E96745DAA}" type="presParOf" srcId="{03F99BF5-0F66-4AAC-BF74-FC3E47F39B59}" destId="{1E5621F3-D54A-4417-AFF4-93CD8FB09636}" srcOrd="2" destOrd="0" presId="urn:microsoft.com/office/officeart/2005/8/layout/orgChart1"/>
    <dgm:cxn modelId="{1F1D55D4-096B-42A2-BBBE-4A6D68968E09}" type="presParOf" srcId="{C8189A8D-FB27-42B1-9EC8-01A5423988C7}" destId="{BC235B31-9301-458F-9949-3BD593065E64}" srcOrd="4" destOrd="0" presId="urn:microsoft.com/office/officeart/2005/8/layout/orgChart1"/>
    <dgm:cxn modelId="{6CC1C849-F9B3-4B41-8F3E-1E2837BF95D9}" type="presParOf" srcId="{C8189A8D-FB27-42B1-9EC8-01A5423988C7}" destId="{9C4F577A-C6B4-4173-BC4A-46B84407F44A}" srcOrd="5" destOrd="0" presId="urn:microsoft.com/office/officeart/2005/8/layout/orgChart1"/>
    <dgm:cxn modelId="{58EB2079-41C5-43BC-9B5A-FBC42593D230}" type="presParOf" srcId="{9C4F577A-C6B4-4173-BC4A-46B84407F44A}" destId="{2AE73102-BFCB-4936-BD99-333FE56E1D60}" srcOrd="0" destOrd="0" presId="urn:microsoft.com/office/officeart/2005/8/layout/orgChart1"/>
    <dgm:cxn modelId="{46FE309E-0DE0-404D-9E1F-BBFC18AE8293}" type="presParOf" srcId="{2AE73102-BFCB-4936-BD99-333FE56E1D60}" destId="{6B51677A-A117-4D9E-824A-E31409A4D812}" srcOrd="0" destOrd="0" presId="urn:microsoft.com/office/officeart/2005/8/layout/orgChart1"/>
    <dgm:cxn modelId="{7E058B31-6F9A-4B9D-B29A-CD4173537049}" type="presParOf" srcId="{2AE73102-BFCB-4936-BD99-333FE56E1D60}" destId="{513AC56D-9D5C-46C6-B117-FC6BB2B5DD23}" srcOrd="1" destOrd="0" presId="urn:microsoft.com/office/officeart/2005/8/layout/orgChart1"/>
    <dgm:cxn modelId="{D4BD53D8-C98B-4D2F-AC1D-47E90D4614DE}" type="presParOf" srcId="{9C4F577A-C6B4-4173-BC4A-46B84407F44A}" destId="{BEA035C5-0B6E-4269-A165-CE466BD593B1}" srcOrd="1" destOrd="0" presId="urn:microsoft.com/office/officeart/2005/8/layout/orgChart1"/>
    <dgm:cxn modelId="{81A8A45F-CB61-4643-BCAB-35EB8FF2A5D4}" type="presParOf" srcId="{BEA035C5-0B6E-4269-A165-CE466BD593B1}" destId="{0A7BE338-5F60-4D9D-8C3E-419C2F4670EC}" srcOrd="0" destOrd="0" presId="urn:microsoft.com/office/officeart/2005/8/layout/orgChart1"/>
    <dgm:cxn modelId="{A6C695EE-2DA1-43C6-9296-EB6556DC3C85}" type="presParOf" srcId="{BEA035C5-0B6E-4269-A165-CE466BD593B1}" destId="{09894A95-F779-44D2-BB66-239B174DF08D}" srcOrd="1" destOrd="0" presId="urn:microsoft.com/office/officeart/2005/8/layout/orgChart1"/>
    <dgm:cxn modelId="{B53F25CE-10B0-4697-8D97-43BCB5D10070}" type="presParOf" srcId="{09894A95-F779-44D2-BB66-239B174DF08D}" destId="{F5AB8202-774A-4944-8B4D-B5615F8DC2F0}" srcOrd="0" destOrd="0" presId="urn:microsoft.com/office/officeart/2005/8/layout/orgChart1"/>
    <dgm:cxn modelId="{F3697037-0A38-4A67-84FF-A02F3C6C8A43}" type="presParOf" srcId="{F5AB8202-774A-4944-8B4D-B5615F8DC2F0}" destId="{9FBC131E-D470-4F2A-B7CB-57CF6A54DDEC}" srcOrd="0" destOrd="0" presId="urn:microsoft.com/office/officeart/2005/8/layout/orgChart1"/>
    <dgm:cxn modelId="{47ECB26E-2728-4DEA-8071-8A22737B5302}" type="presParOf" srcId="{F5AB8202-774A-4944-8B4D-B5615F8DC2F0}" destId="{C1477394-EE70-4C73-B73F-BD941487F223}" srcOrd="1" destOrd="0" presId="urn:microsoft.com/office/officeart/2005/8/layout/orgChart1"/>
    <dgm:cxn modelId="{25AFC2DC-EC9F-46E0-B932-E59A01B8EEA4}" type="presParOf" srcId="{09894A95-F779-44D2-BB66-239B174DF08D}" destId="{B0A132ED-A32F-4F9A-AD1D-BF74FC9B2BC7}" srcOrd="1" destOrd="0" presId="urn:microsoft.com/office/officeart/2005/8/layout/orgChart1"/>
    <dgm:cxn modelId="{A5F0194B-5553-4628-8C97-52E12BF280B9}" type="presParOf" srcId="{09894A95-F779-44D2-BB66-239B174DF08D}" destId="{5B61D66F-E687-445E-9C7D-E04ADB692D99}" srcOrd="2" destOrd="0" presId="urn:microsoft.com/office/officeart/2005/8/layout/orgChart1"/>
    <dgm:cxn modelId="{DC2B0FF8-491D-45D6-94D3-D99FE9EA52CD}" type="presParOf" srcId="{BEA035C5-0B6E-4269-A165-CE466BD593B1}" destId="{7F38A015-49F2-493E-B4B0-1709E5E5A71E}" srcOrd="2" destOrd="0" presId="urn:microsoft.com/office/officeart/2005/8/layout/orgChart1"/>
    <dgm:cxn modelId="{8AB54580-5E7E-47A9-A6CC-16B5102A31E4}" type="presParOf" srcId="{BEA035C5-0B6E-4269-A165-CE466BD593B1}" destId="{C7D6A0B4-125F-4EA1-9050-E0CD818D8757}" srcOrd="3" destOrd="0" presId="urn:microsoft.com/office/officeart/2005/8/layout/orgChart1"/>
    <dgm:cxn modelId="{8EE87E66-CF2F-4373-BE71-AC1737A8B8F0}" type="presParOf" srcId="{C7D6A0B4-125F-4EA1-9050-E0CD818D8757}" destId="{6D665A1A-E919-40CA-A3F2-933232C47470}" srcOrd="0" destOrd="0" presId="urn:microsoft.com/office/officeart/2005/8/layout/orgChart1"/>
    <dgm:cxn modelId="{AEAEE9B0-4AA8-404D-8BA7-5D2AD37BED35}" type="presParOf" srcId="{6D665A1A-E919-40CA-A3F2-933232C47470}" destId="{2EEAD124-57C8-448C-A269-3E883A9E28C8}" srcOrd="0" destOrd="0" presId="urn:microsoft.com/office/officeart/2005/8/layout/orgChart1"/>
    <dgm:cxn modelId="{A4804FC5-78FC-4535-802E-4E6954C8FA7D}" type="presParOf" srcId="{6D665A1A-E919-40CA-A3F2-933232C47470}" destId="{A636E1C5-5014-45E9-9151-039D6BE775E4}" srcOrd="1" destOrd="0" presId="urn:microsoft.com/office/officeart/2005/8/layout/orgChart1"/>
    <dgm:cxn modelId="{A05E0A91-AEDE-4C6B-A006-E7980205A84A}" type="presParOf" srcId="{C7D6A0B4-125F-4EA1-9050-E0CD818D8757}" destId="{4AD96D66-A93D-4738-9C8E-A8988CEEF25E}" srcOrd="1" destOrd="0" presId="urn:microsoft.com/office/officeart/2005/8/layout/orgChart1"/>
    <dgm:cxn modelId="{ECC6206B-4FBF-409E-9A12-31021251348D}" type="presParOf" srcId="{C7D6A0B4-125F-4EA1-9050-E0CD818D8757}" destId="{8C7B3378-92F8-4F8B-9F2F-7EC12128C45C}" srcOrd="2" destOrd="0" presId="urn:microsoft.com/office/officeart/2005/8/layout/orgChart1"/>
    <dgm:cxn modelId="{4492F220-5E64-4D9B-986B-7FFEB0F6F82E}" type="presParOf" srcId="{9C4F577A-C6B4-4173-BC4A-46B84407F44A}" destId="{3D65C1BE-8427-42A5-A633-A8855CFAFA91}" srcOrd="2" destOrd="0" presId="urn:microsoft.com/office/officeart/2005/8/layout/orgChart1"/>
    <dgm:cxn modelId="{5BE834E9-ED8D-4BDE-AE63-84BFD1F54CB1}" type="presParOf" srcId="{C8189A8D-FB27-42B1-9EC8-01A5423988C7}" destId="{A34960F7-E5AA-4A0D-831F-D0F4618C9560}" srcOrd="6" destOrd="0" presId="urn:microsoft.com/office/officeart/2005/8/layout/orgChart1"/>
    <dgm:cxn modelId="{BCCADDAB-38B3-445F-B730-00A4F18F6172}" type="presParOf" srcId="{C8189A8D-FB27-42B1-9EC8-01A5423988C7}" destId="{9D613114-E51A-4E6D-9FA9-A8963C2BC7CC}" srcOrd="7" destOrd="0" presId="urn:microsoft.com/office/officeart/2005/8/layout/orgChart1"/>
    <dgm:cxn modelId="{66DF74BC-AA87-409C-82EF-382D891FB979}" type="presParOf" srcId="{9D613114-E51A-4E6D-9FA9-A8963C2BC7CC}" destId="{F608512F-63A5-4400-8A88-BA488C28C364}" srcOrd="0" destOrd="0" presId="urn:microsoft.com/office/officeart/2005/8/layout/orgChart1"/>
    <dgm:cxn modelId="{BC1413F8-F873-493C-88A6-7298AFA78379}" type="presParOf" srcId="{F608512F-63A5-4400-8A88-BA488C28C364}" destId="{E4E8FE45-8A76-4707-A5C3-619BA832CD18}" srcOrd="0" destOrd="0" presId="urn:microsoft.com/office/officeart/2005/8/layout/orgChart1"/>
    <dgm:cxn modelId="{BBDD8F3B-1F2F-431C-A609-F5EA4F383238}" type="presParOf" srcId="{F608512F-63A5-4400-8A88-BA488C28C364}" destId="{03B1404F-694B-42E0-B350-63A3ECE2FDC9}" srcOrd="1" destOrd="0" presId="urn:microsoft.com/office/officeart/2005/8/layout/orgChart1"/>
    <dgm:cxn modelId="{80B6423C-8D96-4801-A4D4-D037563EC590}" type="presParOf" srcId="{9D613114-E51A-4E6D-9FA9-A8963C2BC7CC}" destId="{1569FCE7-F5E7-48EB-9E2E-74F027AB08B6}" srcOrd="1" destOrd="0" presId="urn:microsoft.com/office/officeart/2005/8/layout/orgChart1"/>
    <dgm:cxn modelId="{0D0DDE83-5C0A-4E88-B7F0-A1716D3743CE}" type="presParOf" srcId="{1569FCE7-F5E7-48EB-9E2E-74F027AB08B6}" destId="{37F34EE3-9600-4221-801E-61D9BB65BD33}" srcOrd="0" destOrd="0" presId="urn:microsoft.com/office/officeart/2005/8/layout/orgChart1"/>
    <dgm:cxn modelId="{0E45A63E-541D-43A9-802C-9B1C9DFCA8C5}" type="presParOf" srcId="{1569FCE7-F5E7-48EB-9E2E-74F027AB08B6}" destId="{3D3B40DF-4818-4506-8B7A-BC308405582D}" srcOrd="1" destOrd="0" presId="urn:microsoft.com/office/officeart/2005/8/layout/orgChart1"/>
    <dgm:cxn modelId="{8BF92F3C-993A-4E5C-BC6D-4ADC127D554F}" type="presParOf" srcId="{3D3B40DF-4818-4506-8B7A-BC308405582D}" destId="{25CFB0B3-E63F-4BAF-A957-DC13C46EF17D}" srcOrd="0" destOrd="0" presId="urn:microsoft.com/office/officeart/2005/8/layout/orgChart1"/>
    <dgm:cxn modelId="{17A274DD-1075-4D77-A905-1DA76765887D}" type="presParOf" srcId="{25CFB0B3-E63F-4BAF-A957-DC13C46EF17D}" destId="{DF3B0762-5FA7-4FCF-A3E2-0B1A351E7926}" srcOrd="0" destOrd="0" presId="urn:microsoft.com/office/officeart/2005/8/layout/orgChart1"/>
    <dgm:cxn modelId="{0B9489C4-D46A-4A05-8E37-CEE626366A2A}" type="presParOf" srcId="{25CFB0B3-E63F-4BAF-A957-DC13C46EF17D}" destId="{0184B8F2-DC0D-453E-AD66-1960BCB04187}" srcOrd="1" destOrd="0" presId="urn:microsoft.com/office/officeart/2005/8/layout/orgChart1"/>
    <dgm:cxn modelId="{5CD6C7D9-8351-43D9-B7B5-D4611F4AB2E1}" type="presParOf" srcId="{3D3B40DF-4818-4506-8B7A-BC308405582D}" destId="{07C1CE67-A4D9-49BF-BAED-DF9916C89086}" srcOrd="1" destOrd="0" presId="urn:microsoft.com/office/officeart/2005/8/layout/orgChart1"/>
    <dgm:cxn modelId="{787B6855-96C5-4B42-A89B-4E87E9644805}" type="presParOf" srcId="{3D3B40DF-4818-4506-8B7A-BC308405582D}" destId="{FB08C837-DB49-4234-BEF5-B275FFE7A98F}" srcOrd="2" destOrd="0" presId="urn:microsoft.com/office/officeart/2005/8/layout/orgChart1"/>
    <dgm:cxn modelId="{20AB0BBE-1885-4B06-906F-59ACC9BA5BAA}" type="presParOf" srcId="{1569FCE7-F5E7-48EB-9E2E-74F027AB08B6}" destId="{4E347551-F8E9-4918-9CEE-F62E5FE0C77F}" srcOrd="2" destOrd="0" presId="urn:microsoft.com/office/officeart/2005/8/layout/orgChart1"/>
    <dgm:cxn modelId="{9E5051AD-D233-467F-B930-13F20B1D42BD}" type="presParOf" srcId="{1569FCE7-F5E7-48EB-9E2E-74F027AB08B6}" destId="{3F91E929-03AC-4308-873B-8D4EDB8E9A19}" srcOrd="3" destOrd="0" presId="urn:microsoft.com/office/officeart/2005/8/layout/orgChart1"/>
    <dgm:cxn modelId="{4C67CCA9-3E87-40C3-B02A-29BD04DFAAB7}" type="presParOf" srcId="{3F91E929-03AC-4308-873B-8D4EDB8E9A19}" destId="{2CBA97E2-C00A-46D0-869C-F66CF4FC4DA9}" srcOrd="0" destOrd="0" presId="urn:microsoft.com/office/officeart/2005/8/layout/orgChart1"/>
    <dgm:cxn modelId="{DB5896C5-E9A4-4DAA-98C2-2BAFFB74DEE8}" type="presParOf" srcId="{2CBA97E2-C00A-46D0-869C-F66CF4FC4DA9}" destId="{603184A5-9276-4D6E-97B3-2CF4DA6ECC3D}" srcOrd="0" destOrd="0" presId="urn:microsoft.com/office/officeart/2005/8/layout/orgChart1"/>
    <dgm:cxn modelId="{311BE727-3525-4AA3-870B-BF143A407500}" type="presParOf" srcId="{2CBA97E2-C00A-46D0-869C-F66CF4FC4DA9}" destId="{FE52B068-E921-4892-9B9F-1D7AB814BF7E}" srcOrd="1" destOrd="0" presId="urn:microsoft.com/office/officeart/2005/8/layout/orgChart1"/>
    <dgm:cxn modelId="{1ED51899-7ABC-4C8E-B3FA-E2A7CA868D46}" type="presParOf" srcId="{3F91E929-03AC-4308-873B-8D4EDB8E9A19}" destId="{AAF2A5C4-616D-4B90-9507-24B3285EE555}" srcOrd="1" destOrd="0" presId="urn:microsoft.com/office/officeart/2005/8/layout/orgChart1"/>
    <dgm:cxn modelId="{A05D5E68-FD95-41F0-AA75-6C7382D6C836}" type="presParOf" srcId="{3F91E929-03AC-4308-873B-8D4EDB8E9A19}" destId="{AC7E9C10-1E5C-410C-85E2-27B07C18FFFD}" srcOrd="2" destOrd="0" presId="urn:microsoft.com/office/officeart/2005/8/layout/orgChart1"/>
    <dgm:cxn modelId="{0B6DC244-9AD4-4FB1-81C0-310E6882CA43}" type="presParOf" srcId="{9D613114-E51A-4E6D-9FA9-A8963C2BC7CC}" destId="{4A99AD30-BFAF-4AAE-AF05-1B5D44CFE395}" srcOrd="2" destOrd="0" presId="urn:microsoft.com/office/officeart/2005/8/layout/orgChart1"/>
    <dgm:cxn modelId="{A1E8316F-56A7-4EE5-AE91-CB61F2F817F0}" type="presParOf" srcId="{C8189A8D-FB27-42B1-9EC8-01A5423988C7}" destId="{13F08DA1-A631-4563-8CD9-43D421400FB8}" srcOrd="8" destOrd="0" presId="urn:microsoft.com/office/officeart/2005/8/layout/orgChart1"/>
    <dgm:cxn modelId="{C9C8EA53-90EE-490D-98F9-DAF5559EFBD9}" type="presParOf" srcId="{C8189A8D-FB27-42B1-9EC8-01A5423988C7}" destId="{F0C733DE-74B1-48C3-896A-B01E3EA3CB67}" srcOrd="9" destOrd="0" presId="urn:microsoft.com/office/officeart/2005/8/layout/orgChart1"/>
    <dgm:cxn modelId="{50E5F291-DC35-4C11-B1FA-91FF9B46CAE4}" type="presParOf" srcId="{F0C733DE-74B1-48C3-896A-B01E3EA3CB67}" destId="{BE8F6981-A189-4446-82A1-8D9F295A1774}" srcOrd="0" destOrd="0" presId="urn:microsoft.com/office/officeart/2005/8/layout/orgChart1"/>
    <dgm:cxn modelId="{8EAF7A4A-8E46-4243-9612-FAD78A9418FE}" type="presParOf" srcId="{BE8F6981-A189-4446-82A1-8D9F295A1774}" destId="{61E0A2C2-2F5C-43EA-B01E-E03AA3750241}" srcOrd="0" destOrd="0" presId="urn:microsoft.com/office/officeart/2005/8/layout/orgChart1"/>
    <dgm:cxn modelId="{AFED619B-5812-4DBE-A427-58E35CBE3F00}" type="presParOf" srcId="{BE8F6981-A189-4446-82A1-8D9F295A1774}" destId="{9EF8834B-5A6F-435C-8381-F207BFC5C85B}" srcOrd="1" destOrd="0" presId="urn:microsoft.com/office/officeart/2005/8/layout/orgChart1"/>
    <dgm:cxn modelId="{A3842DC5-39B6-4A3E-A43C-CD0E6F1DF125}" type="presParOf" srcId="{F0C733DE-74B1-48C3-896A-B01E3EA3CB67}" destId="{65373081-1073-40C8-AF74-CFA8D955883E}" srcOrd="1" destOrd="0" presId="urn:microsoft.com/office/officeart/2005/8/layout/orgChart1"/>
    <dgm:cxn modelId="{ECE7F10B-433B-42F2-8965-98DC8B9F82B1}" type="presParOf" srcId="{F0C733DE-74B1-48C3-896A-B01E3EA3CB67}" destId="{9BF98F17-1CD4-441B-924E-22A260721954}" srcOrd="2" destOrd="0" presId="urn:microsoft.com/office/officeart/2005/8/layout/orgChart1"/>
    <dgm:cxn modelId="{DE526A68-A241-463E-B0D9-8F5E1233EF85}" type="presParOf" srcId="{255E00C7-88CF-4B4B-BE75-B699C52E031D}" destId="{C7F3F16F-BC98-4391-960A-A711D2A46E2A}" srcOrd="2" destOrd="0" presId="urn:microsoft.com/office/officeart/2005/8/layout/orgChart1"/>
    <dgm:cxn modelId="{0C5D0496-607D-4A01-8C9F-17F28EDD96E3}" type="presParOf" srcId="{2BCD25DD-43AF-4834-9FAF-9FFF42AF778F}" destId="{5CABDC04-C6BE-4B21-90CB-E6E59D36D82C}" srcOrd="1" destOrd="0" presId="urn:microsoft.com/office/officeart/2005/8/layout/orgChart1"/>
    <dgm:cxn modelId="{078AB8E0-476D-4C81-9540-38A1C770326B}" type="presParOf" srcId="{5CABDC04-C6BE-4B21-90CB-E6E59D36D82C}" destId="{5C66B1F0-D6D6-4824-820C-59AAC46FF69F}" srcOrd="0" destOrd="0" presId="urn:microsoft.com/office/officeart/2005/8/layout/orgChart1"/>
    <dgm:cxn modelId="{F47C2AC7-B073-4E50-8ABA-60A90103831D}" type="presParOf" srcId="{5C66B1F0-D6D6-4824-820C-59AAC46FF69F}" destId="{A6EC7D11-3D5F-463E-8514-606EBD7424B9}" srcOrd="0" destOrd="0" presId="urn:microsoft.com/office/officeart/2005/8/layout/orgChart1"/>
    <dgm:cxn modelId="{6C4DD76D-91A1-4EF2-A6AF-8BF77B7C4D31}" type="presParOf" srcId="{5C66B1F0-D6D6-4824-820C-59AAC46FF69F}" destId="{B1129EFB-CE74-4548-B188-B7BA7E7F7BF4}" srcOrd="1" destOrd="0" presId="urn:microsoft.com/office/officeart/2005/8/layout/orgChart1"/>
    <dgm:cxn modelId="{E32FB17B-CC79-4C1C-9D81-EE323535A39D}" type="presParOf" srcId="{5CABDC04-C6BE-4B21-90CB-E6E59D36D82C}" destId="{1C5449B5-20FD-4960-A839-1E6AFB2CA5A4}" srcOrd="1" destOrd="0" presId="urn:microsoft.com/office/officeart/2005/8/layout/orgChart1"/>
    <dgm:cxn modelId="{35060689-FD10-4344-A7EE-036B40E05357}" type="presParOf" srcId="{1C5449B5-20FD-4960-A839-1E6AFB2CA5A4}" destId="{5E33E82A-016E-43FC-9B66-F854BB2304D4}" srcOrd="0" destOrd="0" presId="urn:microsoft.com/office/officeart/2005/8/layout/orgChart1"/>
    <dgm:cxn modelId="{801EF819-5FB1-4F30-AD51-CF596A398B14}" type="presParOf" srcId="{1C5449B5-20FD-4960-A839-1E6AFB2CA5A4}" destId="{A1FC24AA-141D-4684-972D-1EC923007CEA}" srcOrd="1" destOrd="0" presId="urn:microsoft.com/office/officeart/2005/8/layout/orgChart1"/>
    <dgm:cxn modelId="{A1F5957F-59B0-42ED-BCFA-29FF0EAE0D93}" type="presParOf" srcId="{A1FC24AA-141D-4684-972D-1EC923007CEA}" destId="{EC70A586-B03F-4B54-90CE-456670A5A8B1}" srcOrd="0" destOrd="0" presId="urn:microsoft.com/office/officeart/2005/8/layout/orgChart1"/>
    <dgm:cxn modelId="{5DACC97C-45CE-4CCC-BDD1-D34366A2EAE7}" type="presParOf" srcId="{EC70A586-B03F-4B54-90CE-456670A5A8B1}" destId="{EED7397A-9E5D-42AC-99AE-FF8E4FC2AC3A}" srcOrd="0" destOrd="0" presId="urn:microsoft.com/office/officeart/2005/8/layout/orgChart1"/>
    <dgm:cxn modelId="{586FA181-1685-4DED-B263-4A1B73B47D5D}" type="presParOf" srcId="{EC70A586-B03F-4B54-90CE-456670A5A8B1}" destId="{CCECDCA2-B86B-4740-AFD8-B95BC89DD6FC}" srcOrd="1" destOrd="0" presId="urn:microsoft.com/office/officeart/2005/8/layout/orgChart1"/>
    <dgm:cxn modelId="{ECDCFC7E-AA94-4238-872C-A4ED05AD95F1}" type="presParOf" srcId="{A1FC24AA-141D-4684-972D-1EC923007CEA}" destId="{E0051CC3-DED7-4EC8-A323-67F136C57298}" srcOrd="1" destOrd="0" presId="urn:microsoft.com/office/officeart/2005/8/layout/orgChart1"/>
    <dgm:cxn modelId="{60D97FCA-908B-4494-A239-5434A9FDD3A5}" type="presParOf" srcId="{A1FC24AA-141D-4684-972D-1EC923007CEA}" destId="{99873406-B4FA-4938-9B69-C85DA367776A}" srcOrd="2" destOrd="0" presId="urn:microsoft.com/office/officeart/2005/8/layout/orgChart1"/>
    <dgm:cxn modelId="{78A3192E-CCAC-4882-B587-4CC4D2F9E2BF}" type="presParOf" srcId="{5CABDC04-C6BE-4B21-90CB-E6E59D36D82C}" destId="{929C560D-C02C-48CF-A052-0081E274E77B}" srcOrd="2" destOrd="0" presId="urn:microsoft.com/office/officeart/2005/8/layout/orgChart1"/>
    <dgm:cxn modelId="{425E8277-DC90-4E74-BC10-01DCC32FB9B8}" type="presParOf" srcId="{2BCD25DD-43AF-4834-9FAF-9FFF42AF778F}" destId="{68EAB76B-9B86-4AE8-A010-DF1217F010AE}" srcOrd="2" destOrd="0" presId="urn:microsoft.com/office/officeart/2005/8/layout/orgChart1"/>
    <dgm:cxn modelId="{C0B7F355-ABA3-417A-B2CA-29C4F02C5636}" type="presParOf" srcId="{68EAB76B-9B86-4AE8-A010-DF1217F010AE}" destId="{16B2B5DE-6140-4127-8B11-2249D63E6078}" srcOrd="0" destOrd="0" presId="urn:microsoft.com/office/officeart/2005/8/layout/orgChart1"/>
    <dgm:cxn modelId="{E755AF6C-294E-4913-803F-08A578807186}" type="presParOf" srcId="{16B2B5DE-6140-4127-8B11-2249D63E6078}" destId="{40D28ADE-4D1D-4F75-A9F8-DEF821F781A9}" srcOrd="0" destOrd="0" presId="urn:microsoft.com/office/officeart/2005/8/layout/orgChart1"/>
    <dgm:cxn modelId="{9C6C17A4-E656-4347-AA59-1170442759F7}" type="presParOf" srcId="{16B2B5DE-6140-4127-8B11-2249D63E6078}" destId="{E626F698-EFDE-48F3-9990-0CD733DCB19D}" srcOrd="1" destOrd="0" presId="urn:microsoft.com/office/officeart/2005/8/layout/orgChart1"/>
    <dgm:cxn modelId="{5B98FC33-69FB-43BA-B236-B3F22F8A5EEB}" type="presParOf" srcId="{68EAB76B-9B86-4AE8-A010-DF1217F010AE}" destId="{C04124AD-49CB-4B2A-ADF6-0DAF5E6D7B95}" srcOrd="1" destOrd="0" presId="urn:microsoft.com/office/officeart/2005/8/layout/orgChart1"/>
    <dgm:cxn modelId="{ACC39503-6537-4FD6-94B2-C9F045A747CF}" type="presParOf" srcId="{C04124AD-49CB-4B2A-ADF6-0DAF5E6D7B95}" destId="{BE92ED40-C0DE-4265-9E3E-3885ABB8E025}" srcOrd="0" destOrd="0" presId="urn:microsoft.com/office/officeart/2005/8/layout/orgChart1"/>
    <dgm:cxn modelId="{74FF455F-4A74-4433-A84B-E0689D2CBA2F}" type="presParOf" srcId="{C04124AD-49CB-4B2A-ADF6-0DAF5E6D7B95}" destId="{9A591D4B-B55C-4082-BD99-5A6228265730}" srcOrd="1" destOrd="0" presId="urn:microsoft.com/office/officeart/2005/8/layout/orgChart1"/>
    <dgm:cxn modelId="{1D275A7F-A193-47A6-9F67-22F32B20E884}" type="presParOf" srcId="{9A591D4B-B55C-4082-BD99-5A6228265730}" destId="{8590473D-C439-4CD2-B6FD-DA1925A5D3BC}" srcOrd="0" destOrd="0" presId="urn:microsoft.com/office/officeart/2005/8/layout/orgChart1"/>
    <dgm:cxn modelId="{A155E901-AABF-444E-BC53-BB77E8CD316F}" type="presParOf" srcId="{8590473D-C439-4CD2-B6FD-DA1925A5D3BC}" destId="{79A51384-6160-4F2F-9C52-1562C82C34F0}" srcOrd="0" destOrd="0" presId="urn:microsoft.com/office/officeart/2005/8/layout/orgChart1"/>
    <dgm:cxn modelId="{974B46D2-5EBF-4076-AB0F-898A053E3183}" type="presParOf" srcId="{8590473D-C439-4CD2-B6FD-DA1925A5D3BC}" destId="{A4E95B0A-FD0E-4BCD-8D6F-F0AD53EBA368}" srcOrd="1" destOrd="0" presId="urn:microsoft.com/office/officeart/2005/8/layout/orgChart1"/>
    <dgm:cxn modelId="{1A4D4C92-15AF-4AB4-B5E2-2339A53944A2}" type="presParOf" srcId="{9A591D4B-B55C-4082-BD99-5A6228265730}" destId="{4F3B5BF3-9D5F-4402-A134-B424111CE178}" srcOrd="1" destOrd="0" presId="urn:microsoft.com/office/officeart/2005/8/layout/orgChart1"/>
    <dgm:cxn modelId="{D72C0182-FE33-4872-96BC-8D283EA344A7}" type="presParOf" srcId="{9A591D4B-B55C-4082-BD99-5A6228265730}" destId="{808F95A9-8D57-4726-992E-D1E8EC9D0201}" srcOrd="2" destOrd="0" presId="urn:microsoft.com/office/officeart/2005/8/layout/orgChart1"/>
    <dgm:cxn modelId="{18139895-7BAA-4612-9BE0-398B47C5E1C7}" type="presParOf" srcId="{C04124AD-49CB-4B2A-ADF6-0DAF5E6D7B95}" destId="{52683EAF-EF86-4148-9B5F-9B8309E3600C}" srcOrd="2" destOrd="0" presId="urn:microsoft.com/office/officeart/2005/8/layout/orgChart1"/>
    <dgm:cxn modelId="{08E17B4C-0DB4-4027-8F8D-24756D87D0AA}" type="presParOf" srcId="{C04124AD-49CB-4B2A-ADF6-0DAF5E6D7B95}" destId="{78D7B605-EEFF-45FA-9501-AED3034D6884}" srcOrd="3" destOrd="0" presId="urn:microsoft.com/office/officeart/2005/8/layout/orgChart1"/>
    <dgm:cxn modelId="{2C93575E-AA4C-4E23-980A-63123E826E2D}" type="presParOf" srcId="{78D7B605-EEFF-45FA-9501-AED3034D6884}" destId="{D92CD728-B5EE-4B0E-B797-2D7705F7F4FB}" srcOrd="0" destOrd="0" presId="urn:microsoft.com/office/officeart/2005/8/layout/orgChart1"/>
    <dgm:cxn modelId="{0936120B-AA9A-40B5-927D-5C29D8FC4709}" type="presParOf" srcId="{D92CD728-B5EE-4B0E-B797-2D7705F7F4FB}" destId="{FF865482-A888-4EC2-A42D-07DE462166CC}" srcOrd="0" destOrd="0" presId="urn:microsoft.com/office/officeart/2005/8/layout/orgChart1"/>
    <dgm:cxn modelId="{8D7DD5D9-DEBC-4D95-9E73-68A2DE10DEE8}" type="presParOf" srcId="{D92CD728-B5EE-4B0E-B797-2D7705F7F4FB}" destId="{A67C7AB6-8C04-404A-A9A1-80DF93C2618B}" srcOrd="1" destOrd="0" presId="urn:microsoft.com/office/officeart/2005/8/layout/orgChart1"/>
    <dgm:cxn modelId="{5353459C-62A5-4A10-A5D6-6DA4BC891187}" type="presParOf" srcId="{78D7B605-EEFF-45FA-9501-AED3034D6884}" destId="{6B4F188B-E84C-4EA4-80AC-9376F9EC586B}" srcOrd="1" destOrd="0" presId="urn:microsoft.com/office/officeart/2005/8/layout/orgChart1"/>
    <dgm:cxn modelId="{6726A320-5569-4098-9D34-EB64E01D4AA3}" type="presParOf" srcId="{78D7B605-EEFF-45FA-9501-AED3034D6884}" destId="{D8476FEF-5E75-480E-92BB-98011469C300}" srcOrd="2" destOrd="0" presId="urn:microsoft.com/office/officeart/2005/8/layout/orgChart1"/>
    <dgm:cxn modelId="{D5DABCBE-AA68-45D9-9C9B-71BB01C76490}" type="presParOf" srcId="{68EAB76B-9B86-4AE8-A010-DF1217F010AE}" destId="{7ADB6998-D1F0-461E-A6C7-6F04211A968A}" srcOrd="2" destOrd="0" presId="urn:microsoft.com/office/officeart/2005/8/layout/orgChart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5A83DD-1404-4A51-82DD-263FF6440B9B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87FC41EE-1CC2-44F3-AA76-3A7922532A4A}">
      <dgm:prSet phldrT="[Szöveg]"/>
      <dgm:spPr/>
      <dgm:t>
        <a:bodyPr/>
        <a:lstStyle/>
        <a:p>
          <a:r>
            <a:rPr lang="hu-HU" dirty="0" smtClean="0"/>
            <a:t>Intézmények</a:t>
          </a:r>
          <a:endParaRPr lang="hu-HU" dirty="0"/>
        </a:p>
      </dgm:t>
    </dgm:pt>
    <dgm:pt modelId="{50BDDFA2-2F81-4CF3-9950-BB9049835B19}" type="parTrans" cxnId="{BACBE45C-42C9-4894-BEC2-135AAEF12668}">
      <dgm:prSet/>
      <dgm:spPr/>
      <dgm:t>
        <a:bodyPr/>
        <a:lstStyle/>
        <a:p>
          <a:endParaRPr lang="hu-HU"/>
        </a:p>
      </dgm:t>
    </dgm:pt>
    <dgm:pt modelId="{2D6F72DD-4A96-4DCB-B698-14FC171A3874}" type="sibTrans" cxnId="{BACBE45C-42C9-4894-BEC2-135AAEF12668}">
      <dgm:prSet/>
      <dgm:spPr/>
      <dgm:t>
        <a:bodyPr/>
        <a:lstStyle/>
        <a:p>
          <a:endParaRPr lang="hu-HU"/>
        </a:p>
      </dgm:t>
    </dgm:pt>
    <dgm:pt modelId="{1AA10E59-476C-4DF4-956F-964EE69180A2}">
      <dgm:prSet phldrT="[Szöveg]" custT="1"/>
      <dgm:spPr/>
      <dgm:t>
        <a:bodyPr/>
        <a:lstStyle/>
        <a:p>
          <a:r>
            <a:rPr lang="hu-HU" sz="1000" dirty="0" smtClean="0"/>
            <a:t>Európai Bizottság</a:t>
          </a:r>
          <a:endParaRPr lang="hu-HU" sz="1000" dirty="0"/>
        </a:p>
      </dgm:t>
    </dgm:pt>
    <dgm:pt modelId="{BDC8E0C8-5506-4997-9AF6-01517DAC60A4}" type="parTrans" cxnId="{1280F1B1-F9A1-454A-ABB9-BF91681E3AC6}">
      <dgm:prSet/>
      <dgm:spPr/>
      <dgm:t>
        <a:bodyPr/>
        <a:lstStyle/>
        <a:p>
          <a:endParaRPr lang="hu-HU"/>
        </a:p>
      </dgm:t>
    </dgm:pt>
    <dgm:pt modelId="{517A2979-C984-4F72-983F-505F9635DCF8}" type="sibTrans" cxnId="{1280F1B1-F9A1-454A-ABB9-BF91681E3AC6}">
      <dgm:prSet/>
      <dgm:spPr/>
      <dgm:t>
        <a:bodyPr/>
        <a:lstStyle/>
        <a:p>
          <a:endParaRPr lang="hu-HU"/>
        </a:p>
      </dgm:t>
    </dgm:pt>
    <dgm:pt modelId="{F40ED03E-2B7F-471F-A382-64EF7F2FDF78}">
      <dgm:prSet phldrT="[Szöveg]" custT="1"/>
      <dgm:spPr/>
      <dgm:t>
        <a:bodyPr/>
        <a:lstStyle/>
        <a:p>
          <a:r>
            <a:rPr lang="hu-HU" sz="1000" dirty="0" smtClean="0"/>
            <a:t>Európai Parlament</a:t>
          </a:r>
          <a:endParaRPr lang="hu-HU" sz="1000" dirty="0"/>
        </a:p>
      </dgm:t>
    </dgm:pt>
    <dgm:pt modelId="{D9E1DB1A-C909-4CCA-A587-E0C807349F32}" type="parTrans" cxnId="{35BEF628-7FCC-4744-BAA0-29795386F978}">
      <dgm:prSet/>
      <dgm:spPr/>
      <dgm:t>
        <a:bodyPr/>
        <a:lstStyle/>
        <a:p>
          <a:endParaRPr lang="hu-HU"/>
        </a:p>
      </dgm:t>
    </dgm:pt>
    <dgm:pt modelId="{E6BA1701-91D0-4C3B-A05A-DC91109B434B}" type="sibTrans" cxnId="{35BEF628-7FCC-4744-BAA0-29795386F978}">
      <dgm:prSet/>
      <dgm:spPr/>
      <dgm:t>
        <a:bodyPr/>
        <a:lstStyle/>
        <a:p>
          <a:endParaRPr lang="hu-HU"/>
        </a:p>
      </dgm:t>
    </dgm:pt>
    <dgm:pt modelId="{51131F59-18F0-42C0-9071-6D00640D7118}">
      <dgm:prSet phldrT="[Szöveg]"/>
      <dgm:spPr/>
      <dgm:t>
        <a:bodyPr/>
        <a:lstStyle/>
        <a:p>
          <a:r>
            <a:rPr lang="hu-HU" dirty="0" smtClean="0"/>
            <a:t>Ügynökségek</a:t>
          </a:r>
          <a:endParaRPr lang="hu-HU" dirty="0"/>
        </a:p>
      </dgm:t>
    </dgm:pt>
    <dgm:pt modelId="{FE49BD40-0C99-43F6-B2DC-1D8EBE14C0A7}" type="parTrans" cxnId="{77576CBE-A093-4BB2-8DF7-6B3929DF8C40}">
      <dgm:prSet/>
      <dgm:spPr/>
      <dgm:t>
        <a:bodyPr/>
        <a:lstStyle/>
        <a:p>
          <a:endParaRPr lang="hu-HU"/>
        </a:p>
      </dgm:t>
    </dgm:pt>
    <dgm:pt modelId="{4B393451-C789-4987-B715-2C84B2F001FE}" type="sibTrans" cxnId="{77576CBE-A093-4BB2-8DF7-6B3929DF8C40}">
      <dgm:prSet/>
      <dgm:spPr/>
      <dgm:t>
        <a:bodyPr/>
        <a:lstStyle/>
        <a:p>
          <a:endParaRPr lang="hu-HU"/>
        </a:p>
      </dgm:t>
    </dgm:pt>
    <dgm:pt modelId="{44F886B1-830F-408F-9AB2-091D98AAFAD3}">
      <dgm:prSet phldrT="[Szöveg]" custT="1"/>
      <dgm:spPr/>
      <dgm:t>
        <a:bodyPr/>
        <a:lstStyle/>
        <a:p>
          <a:r>
            <a:rPr lang="hu-HU" sz="1500" dirty="0" smtClean="0"/>
            <a:t>CHAFEA</a:t>
          </a:r>
          <a:endParaRPr lang="hu-HU" sz="1500" dirty="0"/>
        </a:p>
      </dgm:t>
    </dgm:pt>
    <dgm:pt modelId="{9ADD80DC-E567-4CFF-AA7C-C9F364569450}" type="parTrans" cxnId="{9788438E-CFCB-494C-B530-9E5E323EB177}">
      <dgm:prSet/>
      <dgm:spPr/>
      <dgm:t>
        <a:bodyPr/>
        <a:lstStyle/>
        <a:p>
          <a:endParaRPr lang="hu-HU"/>
        </a:p>
      </dgm:t>
    </dgm:pt>
    <dgm:pt modelId="{22550F75-6A73-4215-9D34-4F8CA29CA8B0}" type="sibTrans" cxnId="{9788438E-CFCB-494C-B530-9E5E323EB177}">
      <dgm:prSet/>
      <dgm:spPr/>
      <dgm:t>
        <a:bodyPr/>
        <a:lstStyle/>
        <a:p>
          <a:endParaRPr lang="hu-HU"/>
        </a:p>
      </dgm:t>
    </dgm:pt>
    <dgm:pt modelId="{A03D5130-50C1-4932-9C33-A01E182CC893}">
      <dgm:prSet phldrT="[Szöveg]" custT="1"/>
      <dgm:spPr/>
      <dgm:t>
        <a:bodyPr/>
        <a:lstStyle/>
        <a:p>
          <a:r>
            <a:rPr lang="hu-HU" sz="1500" dirty="0" smtClean="0"/>
            <a:t>EFSA</a:t>
          </a:r>
          <a:endParaRPr lang="hu-HU" sz="1500" dirty="0"/>
        </a:p>
      </dgm:t>
    </dgm:pt>
    <dgm:pt modelId="{3512D4A7-7E62-4499-AEF4-EBA9F7CAD005}" type="parTrans" cxnId="{8559C38B-D397-4089-B41D-BAD983A53B7A}">
      <dgm:prSet/>
      <dgm:spPr/>
      <dgm:t>
        <a:bodyPr/>
        <a:lstStyle/>
        <a:p>
          <a:endParaRPr lang="hu-HU"/>
        </a:p>
      </dgm:t>
    </dgm:pt>
    <dgm:pt modelId="{7C138B91-BE14-4F07-8B79-349A18761F0D}" type="sibTrans" cxnId="{8559C38B-D397-4089-B41D-BAD983A53B7A}">
      <dgm:prSet/>
      <dgm:spPr/>
      <dgm:t>
        <a:bodyPr/>
        <a:lstStyle/>
        <a:p>
          <a:endParaRPr lang="hu-HU"/>
        </a:p>
      </dgm:t>
    </dgm:pt>
    <dgm:pt modelId="{E7C75865-4E80-40E4-9B71-F39525B4FE3F}">
      <dgm:prSet phldrT="[Szöveg]" custT="1"/>
      <dgm:spPr/>
      <dgm:t>
        <a:bodyPr/>
        <a:lstStyle/>
        <a:p>
          <a:r>
            <a:rPr lang="hu-HU" sz="1000" dirty="0" smtClean="0"/>
            <a:t>Tanács</a:t>
          </a:r>
          <a:endParaRPr lang="hu-HU" sz="1000" dirty="0"/>
        </a:p>
      </dgm:t>
    </dgm:pt>
    <dgm:pt modelId="{F2077586-9802-4BA8-9307-FCE9B7FAFC25}" type="parTrans" cxnId="{F0CB875D-0839-4647-A97C-F6407A287A28}">
      <dgm:prSet/>
      <dgm:spPr/>
      <dgm:t>
        <a:bodyPr/>
        <a:lstStyle/>
        <a:p>
          <a:endParaRPr lang="hu-HU"/>
        </a:p>
      </dgm:t>
    </dgm:pt>
    <dgm:pt modelId="{0EF31031-9AFF-467D-A3BA-446F7525C4E2}" type="sibTrans" cxnId="{F0CB875D-0839-4647-A97C-F6407A287A28}">
      <dgm:prSet/>
      <dgm:spPr/>
      <dgm:t>
        <a:bodyPr/>
        <a:lstStyle/>
        <a:p>
          <a:endParaRPr lang="hu-HU"/>
        </a:p>
      </dgm:t>
    </dgm:pt>
    <dgm:pt modelId="{C4CFCA97-7414-4982-B497-C45B5C34A2E5}">
      <dgm:prSet phldrT="[Szöveg]" custT="1"/>
      <dgm:spPr/>
      <dgm:t>
        <a:bodyPr/>
        <a:lstStyle/>
        <a:p>
          <a:r>
            <a:rPr lang="hu-HU" sz="1000" dirty="0" smtClean="0"/>
            <a:t>IMCO</a:t>
          </a:r>
          <a:endParaRPr lang="hu-HU" sz="1000" dirty="0"/>
        </a:p>
      </dgm:t>
    </dgm:pt>
    <dgm:pt modelId="{18095342-8D73-4C1D-8345-C33DCBD842A2}" type="parTrans" cxnId="{FF1ADE8B-E89D-4AEF-84B2-5BD49A758D31}">
      <dgm:prSet/>
      <dgm:spPr/>
      <dgm:t>
        <a:bodyPr/>
        <a:lstStyle/>
        <a:p>
          <a:endParaRPr lang="hu-HU"/>
        </a:p>
      </dgm:t>
    </dgm:pt>
    <dgm:pt modelId="{2AD5DBDE-2330-4E7A-8B84-B9126EBFB1EB}" type="sibTrans" cxnId="{FF1ADE8B-E89D-4AEF-84B2-5BD49A758D31}">
      <dgm:prSet/>
      <dgm:spPr/>
      <dgm:t>
        <a:bodyPr/>
        <a:lstStyle/>
        <a:p>
          <a:endParaRPr lang="hu-HU"/>
        </a:p>
      </dgm:t>
    </dgm:pt>
    <dgm:pt modelId="{D4E35466-C4F5-40CB-9C93-577E41827F09}">
      <dgm:prSet phldrT="[Szöveg]" custT="1"/>
      <dgm:spPr/>
      <dgm:t>
        <a:bodyPr/>
        <a:lstStyle/>
        <a:p>
          <a:r>
            <a:rPr lang="hu-HU" sz="1000" dirty="0" smtClean="0"/>
            <a:t>ENVI</a:t>
          </a:r>
          <a:endParaRPr lang="hu-HU" sz="1000" dirty="0"/>
        </a:p>
      </dgm:t>
    </dgm:pt>
    <dgm:pt modelId="{29D99CF8-5245-45DB-99AD-9E1210ECF6EF}" type="parTrans" cxnId="{81BD49C4-F20A-4D8E-9B1C-AD34A0D3E07A}">
      <dgm:prSet/>
      <dgm:spPr/>
      <dgm:t>
        <a:bodyPr/>
        <a:lstStyle/>
        <a:p>
          <a:endParaRPr lang="hu-HU"/>
        </a:p>
      </dgm:t>
    </dgm:pt>
    <dgm:pt modelId="{264BA69E-B0EF-4546-8A2F-2BED58A91C9F}" type="sibTrans" cxnId="{81BD49C4-F20A-4D8E-9B1C-AD34A0D3E07A}">
      <dgm:prSet/>
      <dgm:spPr/>
      <dgm:t>
        <a:bodyPr/>
        <a:lstStyle/>
        <a:p>
          <a:endParaRPr lang="hu-HU"/>
        </a:p>
      </dgm:t>
    </dgm:pt>
    <dgm:pt modelId="{6615DBFF-5A07-42BC-B428-4625889B5A90}">
      <dgm:prSet phldrT="[Szöveg]" custT="1"/>
      <dgm:spPr/>
      <dgm:t>
        <a:bodyPr/>
        <a:lstStyle/>
        <a:p>
          <a:r>
            <a:rPr lang="hu-HU" sz="1000" dirty="0" smtClean="0"/>
            <a:t>JUST</a:t>
          </a:r>
          <a:endParaRPr lang="hu-HU" sz="1000" dirty="0"/>
        </a:p>
      </dgm:t>
    </dgm:pt>
    <dgm:pt modelId="{190B990F-98AB-4A6D-AD03-ACD3DBC84243}" type="parTrans" cxnId="{A5A41703-DC7B-477C-B3E1-528ED54251A2}">
      <dgm:prSet/>
      <dgm:spPr/>
      <dgm:t>
        <a:bodyPr/>
        <a:lstStyle/>
        <a:p>
          <a:endParaRPr lang="hu-HU"/>
        </a:p>
      </dgm:t>
    </dgm:pt>
    <dgm:pt modelId="{94FD7C39-7107-4A0B-AEA4-79BB1988C48C}" type="sibTrans" cxnId="{A5A41703-DC7B-477C-B3E1-528ED54251A2}">
      <dgm:prSet/>
      <dgm:spPr/>
      <dgm:t>
        <a:bodyPr/>
        <a:lstStyle/>
        <a:p>
          <a:endParaRPr lang="hu-HU"/>
        </a:p>
      </dgm:t>
    </dgm:pt>
    <dgm:pt modelId="{465C505F-2213-4EFA-9D99-295CE9096169}">
      <dgm:prSet phldrT="[Szöveg]" custT="1"/>
      <dgm:spPr/>
      <dgm:t>
        <a:bodyPr/>
        <a:lstStyle/>
        <a:p>
          <a:r>
            <a:rPr lang="hu-HU" sz="1000" dirty="0" smtClean="0"/>
            <a:t>EPSCO</a:t>
          </a:r>
          <a:endParaRPr lang="hu-HU" sz="1000" dirty="0"/>
        </a:p>
      </dgm:t>
    </dgm:pt>
    <dgm:pt modelId="{970BBB9A-CBB7-45C5-AE68-B7E68A80AB36}" type="parTrans" cxnId="{8B52942B-E4C1-49FA-9231-A25C1DE3E7CE}">
      <dgm:prSet/>
      <dgm:spPr/>
      <dgm:t>
        <a:bodyPr/>
        <a:lstStyle/>
        <a:p>
          <a:endParaRPr lang="hu-HU"/>
        </a:p>
      </dgm:t>
    </dgm:pt>
    <dgm:pt modelId="{8586EEAD-78E6-40CC-8EDC-D0427F427ADA}" type="sibTrans" cxnId="{8B52942B-E4C1-49FA-9231-A25C1DE3E7CE}">
      <dgm:prSet/>
      <dgm:spPr/>
      <dgm:t>
        <a:bodyPr/>
        <a:lstStyle/>
        <a:p>
          <a:endParaRPr lang="hu-HU"/>
        </a:p>
      </dgm:t>
    </dgm:pt>
    <dgm:pt modelId="{2EE1D6D7-6752-40C0-B1E8-DA01F169E31F}">
      <dgm:prSet phldrT="[Szöveg]" custT="1"/>
      <dgm:spPr/>
      <dgm:t>
        <a:bodyPr/>
        <a:lstStyle/>
        <a:p>
          <a:r>
            <a:rPr lang="hu-HU" sz="1000" dirty="0" smtClean="0"/>
            <a:t>SANTE</a:t>
          </a:r>
          <a:endParaRPr lang="hu-HU" sz="1000" dirty="0"/>
        </a:p>
      </dgm:t>
    </dgm:pt>
    <dgm:pt modelId="{EF56308D-9F17-419C-A237-80E17DC1BFC5}" type="parTrans" cxnId="{B5207D99-A438-421F-A0B9-21ACD6DB1040}">
      <dgm:prSet/>
      <dgm:spPr/>
      <dgm:t>
        <a:bodyPr/>
        <a:lstStyle/>
        <a:p>
          <a:endParaRPr lang="hu-HU"/>
        </a:p>
      </dgm:t>
    </dgm:pt>
    <dgm:pt modelId="{759132A3-4826-43A5-844F-15C33200F825}" type="sibTrans" cxnId="{B5207D99-A438-421F-A0B9-21ACD6DB1040}">
      <dgm:prSet/>
      <dgm:spPr/>
      <dgm:t>
        <a:bodyPr/>
        <a:lstStyle/>
        <a:p>
          <a:endParaRPr lang="hu-HU"/>
        </a:p>
      </dgm:t>
    </dgm:pt>
    <dgm:pt modelId="{9487C0FB-2633-4C4F-9B13-104B9FE4A4CF}">
      <dgm:prSet phldrT="[Szöveg]" custT="1"/>
      <dgm:spPr/>
      <dgm:t>
        <a:bodyPr/>
        <a:lstStyle/>
        <a:p>
          <a:r>
            <a:rPr lang="hu-HU" sz="1000" dirty="0" smtClean="0"/>
            <a:t>GROW</a:t>
          </a:r>
          <a:endParaRPr lang="hu-HU" sz="1000" dirty="0"/>
        </a:p>
      </dgm:t>
    </dgm:pt>
    <dgm:pt modelId="{2394F142-9FF0-4FD1-971F-E0D758A88F16}" type="parTrans" cxnId="{C1705D4E-4DE7-45D5-99B1-FC64BA1FFBA8}">
      <dgm:prSet/>
      <dgm:spPr/>
      <dgm:t>
        <a:bodyPr/>
        <a:lstStyle/>
        <a:p>
          <a:endParaRPr lang="hu-HU"/>
        </a:p>
      </dgm:t>
    </dgm:pt>
    <dgm:pt modelId="{526E1995-5C99-4901-8777-CF3786F8BA03}" type="sibTrans" cxnId="{C1705D4E-4DE7-45D5-99B1-FC64BA1FFBA8}">
      <dgm:prSet/>
      <dgm:spPr/>
      <dgm:t>
        <a:bodyPr/>
        <a:lstStyle/>
        <a:p>
          <a:endParaRPr lang="hu-HU"/>
        </a:p>
      </dgm:t>
    </dgm:pt>
    <dgm:pt modelId="{FB7736CB-03AA-4661-94C8-4D3F178477BD}">
      <dgm:prSet phldrT="[Szöveg]"/>
      <dgm:spPr/>
      <dgm:t>
        <a:bodyPr/>
        <a:lstStyle/>
        <a:p>
          <a:r>
            <a:rPr lang="hu-HU" dirty="0" smtClean="0"/>
            <a:t>Hálózatok</a:t>
          </a:r>
          <a:endParaRPr lang="hu-HU" dirty="0"/>
        </a:p>
      </dgm:t>
    </dgm:pt>
    <dgm:pt modelId="{39C39351-E2F1-4E52-ABC7-4BA47659A581}" type="parTrans" cxnId="{7F74EAD1-145E-4DBB-9BEA-C56EED78410E}">
      <dgm:prSet/>
      <dgm:spPr/>
      <dgm:t>
        <a:bodyPr/>
        <a:lstStyle/>
        <a:p>
          <a:endParaRPr lang="hu-HU"/>
        </a:p>
      </dgm:t>
    </dgm:pt>
    <dgm:pt modelId="{508D3519-0275-4566-99A2-1E3C8ED62528}" type="sibTrans" cxnId="{7F74EAD1-145E-4DBB-9BEA-C56EED78410E}">
      <dgm:prSet/>
      <dgm:spPr/>
      <dgm:t>
        <a:bodyPr/>
        <a:lstStyle/>
        <a:p>
          <a:endParaRPr lang="hu-HU"/>
        </a:p>
      </dgm:t>
    </dgm:pt>
    <dgm:pt modelId="{D84F8CA9-0CD1-4606-8115-B0EEAD9FB3EA}">
      <dgm:prSet phldrT="[Szöveg]" custT="1"/>
      <dgm:spPr/>
      <dgm:t>
        <a:bodyPr/>
        <a:lstStyle/>
        <a:p>
          <a:r>
            <a:rPr lang="hu-HU" sz="1500" dirty="0" err="1" smtClean="0"/>
            <a:t>ECC-Net</a:t>
          </a:r>
          <a:endParaRPr lang="hu-HU" sz="1500" dirty="0"/>
        </a:p>
      </dgm:t>
    </dgm:pt>
    <dgm:pt modelId="{FDD1E87E-303A-4FA2-B143-D553AF3B35EB}" type="parTrans" cxnId="{D1EBD47D-C33C-46DE-97FC-792B6581CA37}">
      <dgm:prSet/>
      <dgm:spPr/>
      <dgm:t>
        <a:bodyPr/>
        <a:lstStyle/>
        <a:p>
          <a:endParaRPr lang="hu-HU"/>
        </a:p>
      </dgm:t>
    </dgm:pt>
    <dgm:pt modelId="{42E5F7A9-9494-403B-90DD-E0DF909FBF50}" type="sibTrans" cxnId="{D1EBD47D-C33C-46DE-97FC-792B6581CA37}">
      <dgm:prSet/>
      <dgm:spPr/>
      <dgm:t>
        <a:bodyPr/>
        <a:lstStyle/>
        <a:p>
          <a:endParaRPr lang="hu-HU"/>
        </a:p>
      </dgm:t>
    </dgm:pt>
    <dgm:pt modelId="{453F7864-A980-4EE6-A2F4-0727A5DB4886}">
      <dgm:prSet phldrT="[Szöveg]"/>
      <dgm:spPr/>
      <dgm:t>
        <a:bodyPr/>
        <a:lstStyle/>
        <a:p>
          <a:r>
            <a:rPr lang="hu-HU" dirty="0" smtClean="0"/>
            <a:t>Platformok</a:t>
          </a:r>
          <a:endParaRPr lang="hu-HU" dirty="0"/>
        </a:p>
      </dgm:t>
    </dgm:pt>
    <dgm:pt modelId="{4E3EEF12-F7CF-4A75-B8BE-0EF00DE4F022}" type="parTrans" cxnId="{5EBD21FB-515F-49F6-83CB-4BF44984CD59}">
      <dgm:prSet/>
      <dgm:spPr/>
      <dgm:t>
        <a:bodyPr/>
        <a:lstStyle/>
        <a:p>
          <a:endParaRPr lang="hu-HU"/>
        </a:p>
      </dgm:t>
    </dgm:pt>
    <dgm:pt modelId="{518029EE-4FCF-41D2-A234-CB57B4A83ADC}" type="sibTrans" cxnId="{5EBD21FB-515F-49F6-83CB-4BF44984CD59}">
      <dgm:prSet/>
      <dgm:spPr/>
      <dgm:t>
        <a:bodyPr/>
        <a:lstStyle/>
        <a:p>
          <a:endParaRPr lang="hu-HU"/>
        </a:p>
      </dgm:t>
    </dgm:pt>
    <dgm:pt modelId="{8FEC61AD-3C3E-4794-B839-985946553C79}">
      <dgm:prSet phldrT="[Szöveg]" custT="1"/>
      <dgm:spPr/>
      <dgm:t>
        <a:bodyPr/>
        <a:lstStyle/>
        <a:p>
          <a:r>
            <a:rPr lang="hu-HU" sz="1500" dirty="0" smtClean="0"/>
            <a:t>ODR</a:t>
          </a:r>
          <a:endParaRPr lang="hu-HU" sz="1500" dirty="0"/>
        </a:p>
      </dgm:t>
    </dgm:pt>
    <dgm:pt modelId="{0A4F75E0-53A7-4BBD-9121-415106562B44}" type="parTrans" cxnId="{5AC1E541-5823-413F-A86F-C20128438FEF}">
      <dgm:prSet/>
      <dgm:spPr/>
      <dgm:t>
        <a:bodyPr/>
        <a:lstStyle/>
        <a:p>
          <a:endParaRPr lang="hu-HU"/>
        </a:p>
      </dgm:t>
    </dgm:pt>
    <dgm:pt modelId="{CC1716EA-948B-4756-A55B-0B8FA9E11220}" type="sibTrans" cxnId="{5AC1E541-5823-413F-A86F-C20128438FEF}">
      <dgm:prSet/>
      <dgm:spPr/>
      <dgm:t>
        <a:bodyPr/>
        <a:lstStyle/>
        <a:p>
          <a:endParaRPr lang="hu-HU"/>
        </a:p>
      </dgm:t>
    </dgm:pt>
    <dgm:pt modelId="{8B2963C9-A2E6-4BE0-B82B-DAB4D6E33B71}">
      <dgm:prSet phldrT="[Szöveg]" custT="1"/>
      <dgm:spPr/>
      <dgm:t>
        <a:bodyPr/>
        <a:lstStyle/>
        <a:p>
          <a:r>
            <a:rPr lang="hu-HU" sz="1500" dirty="0" smtClean="0"/>
            <a:t>Európai Igazságügyi Hálózat</a:t>
          </a:r>
          <a:endParaRPr lang="hu-HU" sz="1500" dirty="0"/>
        </a:p>
      </dgm:t>
    </dgm:pt>
    <dgm:pt modelId="{D802E74A-75F1-4D86-BA7F-CF606A4FF5C1}" type="parTrans" cxnId="{E026C572-56FA-4FC7-AA8F-93C327592B8F}">
      <dgm:prSet/>
      <dgm:spPr/>
      <dgm:t>
        <a:bodyPr/>
        <a:lstStyle/>
        <a:p>
          <a:endParaRPr lang="hu-HU"/>
        </a:p>
      </dgm:t>
    </dgm:pt>
    <dgm:pt modelId="{725CAA1F-5030-4F70-AECA-1E70CD01FF2D}" type="sibTrans" cxnId="{E026C572-56FA-4FC7-AA8F-93C327592B8F}">
      <dgm:prSet/>
      <dgm:spPr/>
      <dgm:t>
        <a:bodyPr/>
        <a:lstStyle/>
        <a:p>
          <a:endParaRPr lang="hu-HU"/>
        </a:p>
      </dgm:t>
    </dgm:pt>
    <dgm:pt modelId="{802053C4-6439-4B81-8595-37A08CEA99D8}">
      <dgm:prSet phldrT="[Szöveg]" custT="1"/>
      <dgm:spPr/>
      <dgm:t>
        <a:bodyPr/>
        <a:lstStyle/>
        <a:p>
          <a:r>
            <a:rPr lang="hu-HU" sz="1500" dirty="0" smtClean="0"/>
            <a:t>RAPEX</a:t>
          </a:r>
          <a:endParaRPr lang="hu-HU" sz="1500" dirty="0"/>
        </a:p>
      </dgm:t>
    </dgm:pt>
    <dgm:pt modelId="{8244CE5B-DD23-407D-AD40-BCD690C4480B}" type="parTrans" cxnId="{4E02873B-8E06-4A85-BFC9-599DE0258372}">
      <dgm:prSet/>
      <dgm:spPr/>
      <dgm:t>
        <a:bodyPr/>
        <a:lstStyle/>
        <a:p>
          <a:endParaRPr lang="hu-HU"/>
        </a:p>
      </dgm:t>
    </dgm:pt>
    <dgm:pt modelId="{1FAE5DD7-C8DE-4A5C-A218-73562C02AA4C}" type="sibTrans" cxnId="{4E02873B-8E06-4A85-BFC9-599DE0258372}">
      <dgm:prSet/>
      <dgm:spPr/>
      <dgm:t>
        <a:bodyPr/>
        <a:lstStyle/>
        <a:p>
          <a:endParaRPr lang="hu-HU"/>
        </a:p>
      </dgm:t>
    </dgm:pt>
    <dgm:pt modelId="{E21FE415-4ADE-4D84-A57E-B33FA8639749}">
      <dgm:prSet phldrT="[Szöveg]" custT="1"/>
      <dgm:spPr/>
      <dgm:t>
        <a:bodyPr/>
        <a:lstStyle/>
        <a:p>
          <a:r>
            <a:rPr lang="hu-HU" sz="1500" dirty="0" smtClean="0"/>
            <a:t>CPC Network</a:t>
          </a:r>
          <a:endParaRPr lang="hu-HU" sz="1500" dirty="0"/>
        </a:p>
      </dgm:t>
    </dgm:pt>
    <dgm:pt modelId="{453A0498-8CE3-4880-9714-4E4A900509FF}" type="parTrans" cxnId="{13A72406-CB88-4396-B44F-97E63FAE3952}">
      <dgm:prSet/>
      <dgm:spPr/>
      <dgm:t>
        <a:bodyPr/>
        <a:lstStyle/>
        <a:p>
          <a:endParaRPr lang="hu-HU"/>
        </a:p>
      </dgm:t>
    </dgm:pt>
    <dgm:pt modelId="{CC840796-8990-4A86-918F-514A43EF795E}" type="sibTrans" cxnId="{13A72406-CB88-4396-B44F-97E63FAE3952}">
      <dgm:prSet/>
      <dgm:spPr/>
      <dgm:t>
        <a:bodyPr/>
        <a:lstStyle/>
        <a:p>
          <a:endParaRPr lang="hu-HU"/>
        </a:p>
      </dgm:t>
    </dgm:pt>
    <dgm:pt modelId="{9A73F4DF-A0D8-442A-A0C9-546F8F5E9FF8}" type="pres">
      <dgm:prSet presAssocID="{5E5A83DD-1404-4A51-82DD-263FF6440B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BBD88F41-41DF-4278-8C74-012CD95553F6}" type="pres">
      <dgm:prSet presAssocID="{87FC41EE-1CC2-44F3-AA76-3A7922532A4A}" presName="root" presStyleCnt="0"/>
      <dgm:spPr/>
      <dgm:t>
        <a:bodyPr/>
        <a:lstStyle/>
        <a:p>
          <a:endParaRPr lang="hu-HU"/>
        </a:p>
      </dgm:t>
    </dgm:pt>
    <dgm:pt modelId="{7D58F881-660B-4C5E-811F-E33B9FC238F6}" type="pres">
      <dgm:prSet presAssocID="{87FC41EE-1CC2-44F3-AA76-3A7922532A4A}" presName="rootComposite" presStyleCnt="0"/>
      <dgm:spPr/>
      <dgm:t>
        <a:bodyPr/>
        <a:lstStyle/>
        <a:p>
          <a:endParaRPr lang="hu-HU"/>
        </a:p>
      </dgm:t>
    </dgm:pt>
    <dgm:pt modelId="{555DC103-203D-4651-B272-6BF111C92958}" type="pres">
      <dgm:prSet presAssocID="{87FC41EE-1CC2-44F3-AA76-3A7922532A4A}" presName="rootText" presStyleLbl="node1" presStyleIdx="0" presStyleCnt="4"/>
      <dgm:spPr/>
      <dgm:t>
        <a:bodyPr/>
        <a:lstStyle/>
        <a:p>
          <a:endParaRPr lang="hu-HU"/>
        </a:p>
      </dgm:t>
    </dgm:pt>
    <dgm:pt modelId="{A40E939B-93DF-4A20-8906-0DC5E3863EF3}" type="pres">
      <dgm:prSet presAssocID="{87FC41EE-1CC2-44F3-AA76-3A7922532A4A}" presName="rootConnector" presStyleLbl="node1" presStyleIdx="0" presStyleCnt="4"/>
      <dgm:spPr/>
      <dgm:t>
        <a:bodyPr/>
        <a:lstStyle/>
        <a:p>
          <a:endParaRPr lang="hu-HU"/>
        </a:p>
      </dgm:t>
    </dgm:pt>
    <dgm:pt modelId="{4536E22B-E22A-4E7D-8C55-9428903BD8DB}" type="pres">
      <dgm:prSet presAssocID="{87FC41EE-1CC2-44F3-AA76-3A7922532A4A}" presName="childShape" presStyleCnt="0"/>
      <dgm:spPr/>
      <dgm:t>
        <a:bodyPr/>
        <a:lstStyle/>
        <a:p>
          <a:endParaRPr lang="hu-HU"/>
        </a:p>
      </dgm:t>
    </dgm:pt>
    <dgm:pt modelId="{33C1FC4F-599B-4D89-B1A7-4CD4D61C232F}" type="pres">
      <dgm:prSet presAssocID="{BDC8E0C8-5506-4997-9AF6-01517DAC60A4}" presName="Name13" presStyleLbl="parChTrans1D2" presStyleIdx="0" presStyleCnt="10"/>
      <dgm:spPr/>
      <dgm:t>
        <a:bodyPr/>
        <a:lstStyle/>
        <a:p>
          <a:endParaRPr lang="hu-HU"/>
        </a:p>
      </dgm:t>
    </dgm:pt>
    <dgm:pt modelId="{38AF25FF-36AA-4B17-83B7-0574D5248074}" type="pres">
      <dgm:prSet presAssocID="{1AA10E59-476C-4DF4-956F-964EE69180A2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040B27-BF42-442F-82C9-07880D9BC3D5}" type="pres">
      <dgm:prSet presAssocID="{D9E1DB1A-C909-4CCA-A587-E0C807349F32}" presName="Name13" presStyleLbl="parChTrans1D2" presStyleIdx="1" presStyleCnt="10"/>
      <dgm:spPr/>
      <dgm:t>
        <a:bodyPr/>
        <a:lstStyle/>
        <a:p>
          <a:endParaRPr lang="hu-HU"/>
        </a:p>
      </dgm:t>
    </dgm:pt>
    <dgm:pt modelId="{4E3163D8-12F0-4DE5-93DF-71BA48CB1505}" type="pres">
      <dgm:prSet presAssocID="{F40ED03E-2B7F-471F-A382-64EF7F2FDF78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2D7E25-A59E-46B6-B099-F48049AF4A50}" type="pres">
      <dgm:prSet presAssocID="{F2077586-9802-4BA8-9307-FCE9B7FAFC25}" presName="Name13" presStyleLbl="parChTrans1D2" presStyleIdx="2" presStyleCnt="10"/>
      <dgm:spPr/>
      <dgm:t>
        <a:bodyPr/>
        <a:lstStyle/>
        <a:p>
          <a:endParaRPr lang="hu-HU"/>
        </a:p>
      </dgm:t>
    </dgm:pt>
    <dgm:pt modelId="{E5F14270-E494-4D56-895F-690C6611A2DE}" type="pres">
      <dgm:prSet presAssocID="{E7C75865-4E80-40E4-9B71-F39525B4FE3F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E419B8-5F7A-4E82-9E11-9071A3B7295B}" type="pres">
      <dgm:prSet presAssocID="{51131F59-18F0-42C0-9071-6D00640D7118}" presName="root" presStyleCnt="0"/>
      <dgm:spPr/>
      <dgm:t>
        <a:bodyPr/>
        <a:lstStyle/>
        <a:p>
          <a:endParaRPr lang="hu-HU"/>
        </a:p>
      </dgm:t>
    </dgm:pt>
    <dgm:pt modelId="{179B68E6-B0A0-4A41-8EB6-4EF23CE990D6}" type="pres">
      <dgm:prSet presAssocID="{51131F59-18F0-42C0-9071-6D00640D7118}" presName="rootComposite" presStyleCnt="0"/>
      <dgm:spPr/>
      <dgm:t>
        <a:bodyPr/>
        <a:lstStyle/>
        <a:p>
          <a:endParaRPr lang="hu-HU"/>
        </a:p>
      </dgm:t>
    </dgm:pt>
    <dgm:pt modelId="{F64F9D97-CE04-48C3-AD0A-B0878838BF45}" type="pres">
      <dgm:prSet presAssocID="{51131F59-18F0-42C0-9071-6D00640D7118}" presName="rootText" presStyleLbl="node1" presStyleIdx="1" presStyleCnt="4"/>
      <dgm:spPr/>
      <dgm:t>
        <a:bodyPr/>
        <a:lstStyle/>
        <a:p>
          <a:endParaRPr lang="hu-HU"/>
        </a:p>
      </dgm:t>
    </dgm:pt>
    <dgm:pt modelId="{E6B59E6F-0555-4ACA-98F3-516C65A76750}" type="pres">
      <dgm:prSet presAssocID="{51131F59-18F0-42C0-9071-6D00640D7118}" presName="rootConnector" presStyleLbl="node1" presStyleIdx="1" presStyleCnt="4"/>
      <dgm:spPr/>
      <dgm:t>
        <a:bodyPr/>
        <a:lstStyle/>
        <a:p>
          <a:endParaRPr lang="hu-HU"/>
        </a:p>
      </dgm:t>
    </dgm:pt>
    <dgm:pt modelId="{65CD5FB0-1B1F-41DB-8B9D-5D4AC874CF15}" type="pres">
      <dgm:prSet presAssocID="{51131F59-18F0-42C0-9071-6D00640D7118}" presName="childShape" presStyleCnt="0"/>
      <dgm:spPr/>
      <dgm:t>
        <a:bodyPr/>
        <a:lstStyle/>
        <a:p>
          <a:endParaRPr lang="hu-HU"/>
        </a:p>
      </dgm:t>
    </dgm:pt>
    <dgm:pt modelId="{FFD080A9-9264-480C-9374-283AE98F802F}" type="pres">
      <dgm:prSet presAssocID="{9ADD80DC-E567-4CFF-AA7C-C9F364569450}" presName="Name13" presStyleLbl="parChTrans1D2" presStyleIdx="3" presStyleCnt="10"/>
      <dgm:spPr/>
      <dgm:t>
        <a:bodyPr/>
        <a:lstStyle/>
        <a:p>
          <a:endParaRPr lang="hu-HU"/>
        </a:p>
      </dgm:t>
    </dgm:pt>
    <dgm:pt modelId="{8442DF13-D26D-4F09-B983-EEDC716DEBAB}" type="pres">
      <dgm:prSet presAssocID="{44F886B1-830F-408F-9AB2-091D98AAFAD3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067A72-59AA-41F2-A82F-ED2401BADF88}" type="pres">
      <dgm:prSet presAssocID="{3512D4A7-7E62-4499-AEF4-EBA9F7CAD005}" presName="Name13" presStyleLbl="parChTrans1D2" presStyleIdx="4" presStyleCnt="10"/>
      <dgm:spPr/>
      <dgm:t>
        <a:bodyPr/>
        <a:lstStyle/>
        <a:p>
          <a:endParaRPr lang="hu-HU"/>
        </a:p>
      </dgm:t>
    </dgm:pt>
    <dgm:pt modelId="{99AAF87B-EDEE-48DC-A940-87B97900040A}" type="pres">
      <dgm:prSet presAssocID="{A03D5130-50C1-4932-9C33-A01E182CC893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32D46D-B619-4B96-ADB1-BF2C81696DC9}" type="pres">
      <dgm:prSet presAssocID="{FB7736CB-03AA-4661-94C8-4D3F178477BD}" presName="root" presStyleCnt="0"/>
      <dgm:spPr/>
      <dgm:t>
        <a:bodyPr/>
        <a:lstStyle/>
        <a:p>
          <a:endParaRPr lang="hu-HU"/>
        </a:p>
      </dgm:t>
    </dgm:pt>
    <dgm:pt modelId="{3AAEFD1C-1BAF-4D64-968F-43C40EA527B0}" type="pres">
      <dgm:prSet presAssocID="{FB7736CB-03AA-4661-94C8-4D3F178477BD}" presName="rootComposite" presStyleCnt="0"/>
      <dgm:spPr/>
      <dgm:t>
        <a:bodyPr/>
        <a:lstStyle/>
        <a:p>
          <a:endParaRPr lang="hu-HU"/>
        </a:p>
      </dgm:t>
    </dgm:pt>
    <dgm:pt modelId="{CF7E2D3B-A408-4D1D-9B7E-ED3FA5C829F8}" type="pres">
      <dgm:prSet presAssocID="{FB7736CB-03AA-4661-94C8-4D3F178477BD}" presName="rootText" presStyleLbl="node1" presStyleIdx="2" presStyleCnt="4"/>
      <dgm:spPr/>
      <dgm:t>
        <a:bodyPr/>
        <a:lstStyle/>
        <a:p>
          <a:endParaRPr lang="hu-HU"/>
        </a:p>
      </dgm:t>
    </dgm:pt>
    <dgm:pt modelId="{55A4BC70-CBE6-47A7-872E-22398BA28C8B}" type="pres">
      <dgm:prSet presAssocID="{FB7736CB-03AA-4661-94C8-4D3F178477BD}" presName="rootConnector" presStyleLbl="node1" presStyleIdx="2" presStyleCnt="4"/>
      <dgm:spPr/>
      <dgm:t>
        <a:bodyPr/>
        <a:lstStyle/>
        <a:p>
          <a:endParaRPr lang="hu-HU"/>
        </a:p>
      </dgm:t>
    </dgm:pt>
    <dgm:pt modelId="{C6C842BF-F35F-4BBE-A467-7846CDB30D51}" type="pres">
      <dgm:prSet presAssocID="{FB7736CB-03AA-4661-94C8-4D3F178477BD}" presName="childShape" presStyleCnt="0"/>
      <dgm:spPr/>
      <dgm:t>
        <a:bodyPr/>
        <a:lstStyle/>
        <a:p>
          <a:endParaRPr lang="hu-HU"/>
        </a:p>
      </dgm:t>
    </dgm:pt>
    <dgm:pt modelId="{387B5B51-B13A-4BC7-94E9-C2E00F1E86A6}" type="pres">
      <dgm:prSet presAssocID="{8244CE5B-DD23-407D-AD40-BCD690C4480B}" presName="Name13" presStyleLbl="parChTrans1D2" presStyleIdx="5" presStyleCnt="10"/>
      <dgm:spPr/>
      <dgm:t>
        <a:bodyPr/>
        <a:lstStyle/>
        <a:p>
          <a:endParaRPr lang="hu-HU"/>
        </a:p>
      </dgm:t>
    </dgm:pt>
    <dgm:pt modelId="{47653740-0659-47D6-A83C-D873DD8B4B84}" type="pres">
      <dgm:prSet presAssocID="{802053C4-6439-4B81-8595-37A08CEA99D8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E8EA6C-C53E-4E76-BA62-9B1F38BBA25F}" type="pres">
      <dgm:prSet presAssocID="{FDD1E87E-303A-4FA2-B143-D553AF3B35EB}" presName="Name13" presStyleLbl="parChTrans1D2" presStyleIdx="6" presStyleCnt="10"/>
      <dgm:spPr/>
      <dgm:t>
        <a:bodyPr/>
        <a:lstStyle/>
        <a:p>
          <a:endParaRPr lang="hu-HU"/>
        </a:p>
      </dgm:t>
    </dgm:pt>
    <dgm:pt modelId="{0A47AF13-B1B5-4D41-9419-55D4833CB79C}" type="pres">
      <dgm:prSet presAssocID="{D84F8CA9-0CD1-4606-8115-B0EEAD9FB3EA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9DBD1E-25EE-42F6-B0AC-2931179D0751}" type="pres">
      <dgm:prSet presAssocID="{453A0498-8CE3-4880-9714-4E4A900509FF}" presName="Name13" presStyleLbl="parChTrans1D2" presStyleIdx="7" presStyleCnt="10"/>
      <dgm:spPr/>
      <dgm:t>
        <a:bodyPr/>
        <a:lstStyle/>
        <a:p>
          <a:endParaRPr lang="hu-HU"/>
        </a:p>
      </dgm:t>
    </dgm:pt>
    <dgm:pt modelId="{C3F491B3-EB98-45B7-81CF-C9B7F331F8C6}" type="pres">
      <dgm:prSet presAssocID="{E21FE415-4ADE-4D84-A57E-B33FA8639749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C11744-F8F3-4D5D-989D-486E16EC7AC3}" type="pres">
      <dgm:prSet presAssocID="{D802E74A-75F1-4D86-BA7F-CF606A4FF5C1}" presName="Name13" presStyleLbl="parChTrans1D2" presStyleIdx="8" presStyleCnt="10"/>
      <dgm:spPr/>
      <dgm:t>
        <a:bodyPr/>
        <a:lstStyle/>
        <a:p>
          <a:endParaRPr lang="hu-HU"/>
        </a:p>
      </dgm:t>
    </dgm:pt>
    <dgm:pt modelId="{19138FE0-3EBA-4CF5-9163-1191D4E330C8}" type="pres">
      <dgm:prSet presAssocID="{8B2963C9-A2E6-4BE0-B82B-DAB4D6E33B71}" presName="childText" presStyleLbl="bgAcc1" presStyleIdx="8" presStyleCnt="10" custScaleX="100000" custScaleY="848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B437E7-C7EF-4CF3-990B-BFEE63432762}" type="pres">
      <dgm:prSet presAssocID="{453F7864-A980-4EE6-A2F4-0727A5DB4886}" presName="root" presStyleCnt="0"/>
      <dgm:spPr/>
      <dgm:t>
        <a:bodyPr/>
        <a:lstStyle/>
        <a:p>
          <a:endParaRPr lang="hu-HU"/>
        </a:p>
      </dgm:t>
    </dgm:pt>
    <dgm:pt modelId="{1540ED72-B655-46A7-A174-C40E99023790}" type="pres">
      <dgm:prSet presAssocID="{453F7864-A980-4EE6-A2F4-0727A5DB4886}" presName="rootComposite" presStyleCnt="0"/>
      <dgm:spPr/>
      <dgm:t>
        <a:bodyPr/>
        <a:lstStyle/>
        <a:p>
          <a:endParaRPr lang="hu-HU"/>
        </a:p>
      </dgm:t>
    </dgm:pt>
    <dgm:pt modelId="{19268449-87BB-44E5-A5FB-F5D00C2D031C}" type="pres">
      <dgm:prSet presAssocID="{453F7864-A980-4EE6-A2F4-0727A5DB4886}" presName="rootText" presStyleLbl="node1" presStyleIdx="3" presStyleCnt="4"/>
      <dgm:spPr/>
      <dgm:t>
        <a:bodyPr/>
        <a:lstStyle/>
        <a:p>
          <a:endParaRPr lang="hu-HU"/>
        </a:p>
      </dgm:t>
    </dgm:pt>
    <dgm:pt modelId="{67F3C016-354E-4C39-92DC-61CBDF7925E7}" type="pres">
      <dgm:prSet presAssocID="{453F7864-A980-4EE6-A2F4-0727A5DB4886}" presName="rootConnector" presStyleLbl="node1" presStyleIdx="3" presStyleCnt="4"/>
      <dgm:spPr/>
      <dgm:t>
        <a:bodyPr/>
        <a:lstStyle/>
        <a:p>
          <a:endParaRPr lang="hu-HU"/>
        </a:p>
      </dgm:t>
    </dgm:pt>
    <dgm:pt modelId="{80B8AF7F-0D3A-4E6D-B46E-B605CFC51C5D}" type="pres">
      <dgm:prSet presAssocID="{453F7864-A980-4EE6-A2F4-0727A5DB4886}" presName="childShape" presStyleCnt="0"/>
      <dgm:spPr/>
      <dgm:t>
        <a:bodyPr/>
        <a:lstStyle/>
        <a:p>
          <a:endParaRPr lang="hu-HU"/>
        </a:p>
      </dgm:t>
    </dgm:pt>
    <dgm:pt modelId="{8898C477-D4AD-45CF-AFA4-11D7EA22014D}" type="pres">
      <dgm:prSet presAssocID="{0A4F75E0-53A7-4BBD-9121-415106562B44}" presName="Name13" presStyleLbl="parChTrans1D2" presStyleIdx="9" presStyleCnt="10"/>
      <dgm:spPr/>
      <dgm:t>
        <a:bodyPr/>
        <a:lstStyle/>
        <a:p>
          <a:endParaRPr lang="hu-HU"/>
        </a:p>
      </dgm:t>
    </dgm:pt>
    <dgm:pt modelId="{F007185D-1009-4312-B8E5-3D852296FB8F}" type="pres">
      <dgm:prSet presAssocID="{8FEC61AD-3C3E-4794-B839-985946553C79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B6FBD17-0578-4DA3-94EB-BAEA27B8D927}" type="presOf" srcId="{453A0498-8CE3-4880-9714-4E4A900509FF}" destId="{019DBD1E-25EE-42F6-B0AC-2931179D0751}" srcOrd="0" destOrd="0" presId="urn:microsoft.com/office/officeart/2005/8/layout/hierarchy3"/>
    <dgm:cxn modelId="{2E37AD9E-948A-4835-9538-F515123FCE2F}" type="presOf" srcId="{8244CE5B-DD23-407D-AD40-BCD690C4480B}" destId="{387B5B51-B13A-4BC7-94E9-C2E00F1E86A6}" srcOrd="0" destOrd="0" presId="urn:microsoft.com/office/officeart/2005/8/layout/hierarchy3"/>
    <dgm:cxn modelId="{C1705D4E-4DE7-45D5-99B1-FC64BA1FFBA8}" srcId="{1AA10E59-476C-4DF4-956F-964EE69180A2}" destId="{9487C0FB-2633-4C4F-9B13-104B9FE4A4CF}" srcOrd="2" destOrd="0" parTransId="{2394F142-9FF0-4FD1-971F-E0D758A88F16}" sibTransId="{526E1995-5C99-4901-8777-CF3786F8BA03}"/>
    <dgm:cxn modelId="{18C81914-72AF-4913-A3A9-E4D0DE9C4E2C}" type="presOf" srcId="{44F886B1-830F-408F-9AB2-091D98AAFAD3}" destId="{8442DF13-D26D-4F09-B983-EEDC716DEBAB}" srcOrd="0" destOrd="0" presId="urn:microsoft.com/office/officeart/2005/8/layout/hierarchy3"/>
    <dgm:cxn modelId="{C30C97BE-9E50-4545-91BF-F429295F5051}" type="presOf" srcId="{5E5A83DD-1404-4A51-82DD-263FF6440B9B}" destId="{9A73F4DF-A0D8-442A-A0C9-546F8F5E9FF8}" srcOrd="0" destOrd="0" presId="urn:microsoft.com/office/officeart/2005/8/layout/hierarchy3"/>
    <dgm:cxn modelId="{35BEF628-7FCC-4744-BAA0-29795386F978}" srcId="{87FC41EE-1CC2-44F3-AA76-3A7922532A4A}" destId="{F40ED03E-2B7F-471F-A382-64EF7F2FDF78}" srcOrd="1" destOrd="0" parTransId="{D9E1DB1A-C909-4CCA-A587-E0C807349F32}" sibTransId="{E6BA1701-91D0-4C3B-A05A-DC91109B434B}"/>
    <dgm:cxn modelId="{F18996A2-0D08-4D63-8E17-FE7CE7E3A71D}" type="presOf" srcId="{E7C75865-4E80-40E4-9B71-F39525B4FE3F}" destId="{E5F14270-E494-4D56-895F-690C6611A2DE}" srcOrd="0" destOrd="0" presId="urn:microsoft.com/office/officeart/2005/8/layout/hierarchy3"/>
    <dgm:cxn modelId="{986F8318-0EF9-467F-9A8D-097F8DD837E6}" type="presOf" srcId="{453F7864-A980-4EE6-A2F4-0727A5DB4886}" destId="{67F3C016-354E-4C39-92DC-61CBDF7925E7}" srcOrd="1" destOrd="0" presId="urn:microsoft.com/office/officeart/2005/8/layout/hierarchy3"/>
    <dgm:cxn modelId="{EDD40042-6F40-4540-95E1-FD3C7121A2B5}" type="presOf" srcId="{1AA10E59-476C-4DF4-956F-964EE69180A2}" destId="{38AF25FF-36AA-4B17-83B7-0574D5248074}" srcOrd="0" destOrd="0" presId="urn:microsoft.com/office/officeart/2005/8/layout/hierarchy3"/>
    <dgm:cxn modelId="{1F0D1B9B-73B0-4300-BB6D-6ACFC2DA9AD3}" type="presOf" srcId="{51131F59-18F0-42C0-9071-6D00640D7118}" destId="{F64F9D97-CE04-48C3-AD0A-B0878838BF45}" srcOrd="0" destOrd="0" presId="urn:microsoft.com/office/officeart/2005/8/layout/hierarchy3"/>
    <dgm:cxn modelId="{13A72406-CB88-4396-B44F-97E63FAE3952}" srcId="{FB7736CB-03AA-4661-94C8-4D3F178477BD}" destId="{E21FE415-4ADE-4D84-A57E-B33FA8639749}" srcOrd="2" destOrd="0" parTransId="{453A0498-8CE3-4880-9714-4E4A900509FF}" sibTransId="{CC840796-8990-4A86-918F-514A43EF795E}"/>
    <dgm:cxn modelId="{99DA22D2-D26E-4466-9AB6-0341EF17875D}" type="presOf" srcId="{8B2963C9-A2E6-4BE0-B82B-DAB4D6E33B71}" destId="{19138FE0-3EBA-4CF5-9163-1191D4E330C8}" srcOrd="0" destOrd="0" presId="urn:microsoft.com/office/officeart/2005/8/layout/hierarchy3"/>
    <dgm:cxn modelId="{E52995AE-0C6B-4E2E-8C3B-070C430A2828}" type="presOf" srcId="{D802E74A-75F1-4D86-BA7F-CF606A4FF5C1}" destId="{39C11744-F8F3-4D5D-989D-486E16EC7AC3}" srcOrd="0" destOrd="0" presId="urn:microsoft.com/office/officeart/2005/8/layout/hierarchy3"/>
    <dgm:cxn modelId="{F0CB875D-0839-4647-A97C-F6407A287A28}" srcId="{87FC41EE-1CC2-44F3-AA76-3A7922532A4A}" destId="{E7C75865-4E80-40E4-9B71-F39525B4FE3F}" srcOrd="2" destOrd="0" parTransId="{F2077586-9802-4BA8-9307-FCE9B7FAFC25}" sibTransId="{0EF31031-9AFF-467D-A3BA-446F7525C4E2}"/>
    <dgm:cxn modelId="{DE1D11E9-8398-4633-AEAC-AF996B3C9473}" type="presOf" srcId="{A03D5130-50C1-4932-9C33-A01E182CC893}" destId="{99AAF87B-EDEE-48DC-A940-87B97900040A}" srcOrd="0" destOrd="0" presId="urn:microsoft.com/office/officeart/2005/8/layout/hierarchy3"/>
    <dgm:cxn modelId="{797FF17F-A8B4-4684-989B-2C6F38BF2DA2}" type="presOf" srcId="{87FC41EE-1CC2-44F3-AA76-3A7922532A4A}" destId="{555DC103-203D-4651-B272-6BF111C92958}" srcOrd="0" destOrd="0" presId="urn:microsoft.com/office/officeart/2005/8/layout/hierarchy3"/>
    <dgm:cxn modelId="{5AC1E541-5823-413F-A86F-C20128438FEF}" srcId="{453F7864-A980-4EE6-A2F4-0727A5DB4886}" destId="{8FEC61AD-3C3E-4794-B839-985946553C79}" srcOrd="0" destOrd="0" parTransId="{0A4F75E0-53A7-4BBD-9121-415106562B44}" sibTransId="{CC1716EA-948B-4756-A55B-0B8FA9E11220}"/>
    <dgm:cxn modelId="{BBB4DC41-632D-4A6B-9AEC-4279D9DE3D0B}" type="presOf" srcId="{453F7864-A980-4EE6-A2F4-0727A5DB4886}" destId="{19268449-87BB-44E5-A5FB-F5D00C2D031C}" srcOrd="0" destOrd="0" presId="urn:microsoft.com/office/officeart/2005/8/layout/hierarchy3"/>
    <dgm:cxn modelId="{9154FEEB-609E-40FC-8665-175DF63DE671}" type="presOf" srcId="{0A4F75E0-53A7-4BBD-9121-415106562B44}" destId="{8898C477-D4AD-45CF-AFA4-11D7EA22014D}" srcOrd="0" destOrd="0" presId="urn:microsoft.com/office/officeart/2005/8/layout/hierarchy3"/>
    <dgm:cxn modelId="{BF7BFEFA-FD51-4F38-97B6-44847B500B11}" type="presOf" srcId="{E21FE415-4ADE-4D84-A57E-B33FA8639749}" destId="{C3F491B3-EB98-45B7-81CF-C9B7F331F8C6}" srcOrd="0" destOrd="0" presId="urn:microsoft.com/office/officeart/2005/8/layout/hierarchy3"/>
    <dgm:cxn modelId="{E3D6590A-9EDB-440B-939E-31159D774861}" type="presOf" srcId="{D9E1DB1A-C909-4CCA-A587-E0C807349F32}" destId="{9F040B27-BF42-442F-82C9-07880D9BC3D5}" srcOrd="0" destOrd="0" presId="urn:microsoft.com/office/officeart/2005/8/layout/hierarchy3"/>
    <dgm:cxn modelId="{81BD49C4-F20A-4D8E-9B1C-AD34A0D3E07A}" srcId="{F40ED03E-2B7F-471F-A382-64EF7F2FDF78}" destId="{D4E35466-C4F5-40CB-9C93-577E41827F09}" srcOrd="1" destOrd="0" parTransId="{29D99CF8-5245-45DB-99AD-9E1210ECF6EF}" sibTransId="{264BA69E-B0EF-4546-8A2F-2BED58A91C9F}"/>
    <dgm:cxn modelId="{77576CBE-A093-4BB2-8DF7-6B3929DF8C40}" srcId="{5E5A83DD-1404-4A51-82DD-263FF6440B9B}" destId="{51131F59-18F0-42C0-9071-6D00640D7118}" srcOrd="1" destOrd="0" parTransId="{FE49BD40-0C99-43F6-B2DC-1D8EBE14C0A7}" sibTransId="{4B393451-C789-4987-B715-2C84B2F001FE}"/>
    <dgm:cxn modelId="{7F74EAD1-145E-4DBB-9BEA-C56EED78410E}" srcId="{5E5A83DD-1404-4A51-82DD-263FF6440B9B}" destId="{FB7736CB-03AA-4661-94C8-4D3F178477BD}" srcOrd="2" destOrd="0" parTransId="{39C39351-E2F1-4E52-ABC7-4BA47659A581}" sibTransId="{508D3519-0275-4566-99A2-1E3C8ED62528}"/>
    <dgm:cxn modelId="{25ABCEEE-915E-40F8-878E-B8A30F89B4EA}" type="presOf" srcId="{6615DBFF-5A07-42BC-B428-4625889B5A90}" destId="{38AF25FF-36AA-4B17-83B7-0574D5248074}" srcOrd="0" destOrd="1" presId="urn:microsoft.com/office/officeart/2005/8/layout/hierarchy3"/>
    <dgm:cxn modelId="{042DC4D2-2231-4B87-9F7D-D5C532EBFD18}" type="presOf" srcId="{F40ED03E-2B7F-471F-A382-64EF7F2FDF78}" destId="{4E3163D8-12F0-4DE5-93DF-71BA48CB1505}" srcOrd="0" destOrd="0" presId="urn:microsoft.com/office/officeart/2005/8/layout/hierarchy3"/>
    <dgm:cxn modelId="{01B395A6-E423-4E76-B3D8-C4A176A71B5D}" type="presOf" srcId="{F2077586-9802-4BA8-9307-FCE9B7FAFC25}" destId="{EF2D7E25-A59E-46B6-B099-F48049AF4A50}" srcOrd="0" destOrd="0" presId="urn:microsoft.com/office/officeart/2005/8/layout/hierarchy3"/>
    <dgm:cxn modelId="{3EB834E3-AA71-443F-89C0-BFC74AFFCAE5}" type="presOf" srcId="{FB7736CB-03AA-4661-94C8-4D3F178477BD}" destId="{55A4BC70-CBE6-47A7-872E-22398BA28C8B}" srcOrd="1" destOrd="0" presId="urn:microsoft.com/office/officeart/2005/8/layout/hierarchy3"/>
    <dgm:cxn modelId="{1ED03B5F-58E6-4021-B915-BE111EE6C21D}" type="presOf" srcId="{465C505F-2213-4EFA-9D99-295CE9096169}" destId="{E5F14270-E494-4D56-895F-690C6611A2DE}" srcOrd="0" destOrd="1" presId="urn:microsoft.com/office/officeart/2005/8/layout/hierarchy3"/>
    <dgm:cxn modelId="{BD2F0F6E-DE29-4B01-931B-58679DA8BF01}" type="presOf" srcId="{BDC8E0C8-5506-4997-9AF6-01517DAC60A4}" destId="{33C1FC4F-599B-4D89-B1A7-4CD4D61C232F}" srcOrd="0" destOrd="0" presId="urn:microsoft.com/office/officeart/2005/8/layout/hierarchy3"/>
    <dgm:cxn modelId="{B5207D99-A438-421F-A0B9-21ACD6DB1040}" srcId="{1AA10E59-476C-4DF4-956F-964EE69180A2}" destId="{2EE1D6D7-6752-40C0-B1E8-DA01F169E31F}" srcOrd="1" destOrd="0" parTransId="{EF56308D-9F17-419C-A237-80E17DC1BFC5}" sibTransId="{759132A3-4826-43A5-844F-15C33200F825}"/>
    <dgm:cxn modelId="{BACBE45C-42C9-4894-BEC2-135AAEF12668}" srcId="{5E5A83DD-1404-4A51-82DD-263FF6440B9B}" destId="{87FC41EE-1CC2-44F3-AA76-3A7922532A4A}" srcOrd="0" destOrd="0" parTransId="{50BDDFA2-2F81-4CF3-9950-BB9049835B19}" sibTransId="{2D6F72DD-4A96-4DCB-B698-14FC171A3874}"/>
    <dgm:cxn modelId="{8B52942B-E4C1-49FA-9231-A25C1DE3E7CE}" srcId="{E7C75865-4E80-40E4-9B71-F39525B4FE3F}" destId="{465C505F-2213-4EFA-9D99-295CE9096169}" srcOrd="0" destOrd="0" parTransId="{970BBB9A-CBB7-45C5-AE68-B7E68A80AB36}" sibTransId="{8586EEAD-78E6-40CC-8EDC-D0427F427ADA}"/>
    <dgm:cxn modelId="{C557B3D4-FED8-4C03-AA13-3D6A0E3688C9}" type="presOf" srcId="{FB7736CB-03AA-4661-94C8-4D3F178477BD}" destId="{CF7E2D3B-A408-4D1D-9B7E-ED3FA5C829F8}" srcOrd="0" destOrd="0" presId="urn:microsoft.com/office/officeart/2005/8/layout/hierarchy3"/>
    <dgm:cxn modelId="{D1EBD47D-C33C-46DE-97FC-792B6581CA37}" srcId="{FB7736CB-03AA-4661-94C8-4D3F178477BD}" destId="{D84F8CA9-0CD1-4606-8115-B0EEAD9FB3EA}" srcOrd="1" destOrd="0" parTransId="{FDD1E87E-303A-4FA2-B143-D553AF3B35EB}" sibTransId="{42E5F7A9-9494-403B-90DD-E0DF909FBF50}"/>
    <dgm:cxn modelId="{BCB68830-5521-41D9-AE53-0AFCF06DBBB0}" type="presOf" srcId="{FDD1E87E-303A-4FA2-B143-D553AF3B35EB}" destId="{14E8EA6C-C53E-4E76-BA62-9B1F38BBA25F}" srcOrd="0" destOrd="0" presId="urn:microsoft.com/office/officeart/2005/8/layout/hierarchy3"/>
    <dgm:cxn modelId="{4E02873B-8E06-4A85-BFC9-599DE0258372}" srcId="{FB7736CB-03AA-4661-94C8-4D3F178477BD}" destId="{802053C4-6439-4B81-8595-37A08CEA99D8}" srcOrd="0" destOrd="0" parTransId="{8244CE5B-DD23-407D-AD40-BCD690C4480B}" sibTransId="{1FAE5DD7-C8DE-4A5C-A218-73562C02AA4C}"/>
    <dgm:cxn modelId="{A5A41703-DC7B-477C-B3E1-528ED54251A2}" srcId="{1AA10E59-476C-4DF4-956F-964EE69180A2}" destId="{6615DBFF-5A07-42BC-B428-4625889B5A90}" srcOrd="0" destOrd="0" parTransId="{190B990F-98AB-4A6D-AD03-ACD3DBC84243}" sibTransId="{94FD7C39-7107-4A0B-AEA4-79BB1988C48C}"/>
    <dgm:cxn modelId="{9648D2A3-6581-40DD-AA49-7F8760D7A762}" type="presOf" srcId="{87FC41EE-1CC2-44F3-AA76-3A7922532A4A}" destId="{A40E939B-93DF-4A20-8906-0DC5E3863EF3}" srcOrd="1" destOrd="0" presId="urn:microsoft.com/office/officeart/2005/8/layout/hierarchy3"/>
    <dgm:cxn modelId="{07F3CE62-D7D2-46A1-85AB-53868B7FB905}" type="presOf" srcId="{D84F8CA9-0CD1-4606-8115-B0EEAD9FB3EA}" destId="{0A47AF13-B1B5-4D41-9419-55D4833CB79C}" srcOrd="0" destOrd="0" presId="urn:microsoft.com/office/officeart/2005/8/layout/hierarchy3"/>
    <dgm:cxn modelId="{8559C38B-D397-4089-B41D-BAD983A53B7A}" srcId="{51131F59-18F0-42C0-9071-6D00640D7118}" destId="{A03D5130-50C1-4932-9C33-A01E182CC893}" srcOrd="1" destOrd="0" parTransId="{3512D4A7-7E62-4499-AEF4-EBA9F7CAD005}" sibTransId="{7C138B91-BE14-4F07-8B79-349A18761F0D}"/>
    <dgm:cxn modelId="{76FC74F2-6AC6-4607-8B32-1700406D9E2E}" type="presOf" srcId="{8FEC61AD-3C3E-4794-B839-985946553C79}" destId="{F007185D-1009-4312-B8E5-3D852296FB8F}" srcOrd="0" destOrd="0" presId="urn:microsoft.com/office/officeart/2005/8/layout/hierarchy3"/>
    <dgm:cxn modelId="{9F9BEA84-6C77-477B-8D5D-A2682A655675}" type="presOf" srcId="{9487C0FB-2633-4C4F-9B13-104B9FE4A4CF}" destId="{38AF25FF-36AA-4B17-83B7-0574D5248074}" srcOrd="0" destOrd="3" presId="urn:microsoft.com/office/officeart/2005/8/layout/hierarchy3"/>
    <dgm:cxn modelId="{CF9F42A1-5C9F-46FA-A32B-230FD8C77B35}" type="presOf" srcId="{2EE1D6D7-6752-40C0-B1E8-DA01F169E31F}" destId="{38AF25FF-36AA-4B17-83B7-0574D5248074}" srcOrd="0" destOrd="2" presId="urn:microsoft.com/office/officeart/2005/8/layout/hierarchy3"/>
    <dgm:cxn modelId="{5EBD21FB-515F-49F6-83CB-4BF44984CD59}" srcId="{5E5A83DD-1404-4A51-82DD-263FF6440B9B}" destId="{453F7864-A980-4EE6-A2F4-0727A5DB4886}" srcOrd="3" destOrd="0" parTransId="{4E3EEF12-F7CF-4A75-B8BE-0EF00DE4F022}" sibTransId="{518029EE-4FCF-41D2-A234-CB57B4A83ADC}"/>
    <dgm:cxn modelId="{F604860C-0A63-40AE-B893-C9777F69E407}" type="presOf" srcId="{51131F59-18F0-42C0-9071-6D00640D7118}" destId="{E6B59E6F-0555-4ACA-98F3-516C65A76750}" srcOrd="1" destOrd="0" presId="urn:microsoft.com/office/officeart/2005/8/layout/hierarchy3"/>
    <dgm:cxn modelId="{9788438E-CFCB-494C-B530-9E5E323EB177}" srcId="{51131F59-18F0-42C0-9071-6D00640D7118}" destId="{44F886B1-830F-408F-9AB2-091D98AAFAD3}" srcOrd="0" destOrd="0" parTransId="{9ADD80DC-E567-4CFF-AA7C-C9F364569450}" sibTransId="{22550F75-6A73-4215-9D34-4F8CA29CA8B0}"/>
    <dgm:cxn modelId="{D2C02402-2DAE-4079-88F1-8DFC97E7C3A8}" type="presOf" srcId="{C4CFCA97-7414-4982-B497-C45B5C34A2E5}" destId="{4E3163D8-12F0-4DE5-93DF-71BA48CB1505}" srcOrd="0" destOrd="1" presId="urn:microsoft.com/office/officeart/2005/8/layout/hierarchy3"/>
    <dgm:cxn modelId="{916B90B3-94B4-4A74-BFC2-FC92523DFDC3}" type="presOf" srcId="{3512D4A7-7E62-4499-AEF4-EBA9F7CAD005}" destId="{A5067A72-59AA-41F2-A82F-ED2401BADF88}" srcOrd="0" destOrd="0" presId="urn:microsoft.com/office/officeart/2005/8/layout/hierarchy3"/>
    <dgm:cxn modelId="{05F65489-3C7B-4C93-99FE-74BC5486F2A7}" type="presOf" srcId="{D4E35466-C4F5-40CB-9C93-577E41827F09}" destId="{4E3163D8-12F0-4DE5-93DF-71BA48CB1505}" srcOrd="0" destOrd="2" presId="urn:microsoft.com/office/officeart/2005/8/layout/hierarchy3"/>
    <dgm:cxn modelId="{1280F1B1-F9A1-454A-ABB9-BF91681E3AC6}" srcId="{87FC41EE-1CC2-44F3-AA76-3A7922532A4A}" destId="{1AA10E59-476C-4DF4-956F-964EE69180A2}" srcOrd="0" destOrd="0" parTransId="{BDC8E0C8-5506-4997-9AF6-01517DAC60A4}" sibTransId="{517A2979-C984-4F72-983F-505F9635DCF8}"/>
    <dgm:cxn modelId="{C84F0EBC-D9CC-4869-88EE-F3C313AFF099}" type="presOf" srcId="{802053C4-6439-4B81-8595-37A08CEA99D8}" destId="{47653740-0659-47D6-A83C-D873DD8B4B84}" srcOrd="0" destOrd="0" presId="urn:microsoft.com/office/officeart/2005/8/layout/hierarchy3"/>
    <dgm:cxn modelId="{FF1ADE8B-E89D-4AEF-84B2-5BD49A758D31}" srcId="{F40ED03E-2B7F-471F-A382-64EF7F2FDF78}" destId="{C4CFCA97-7414-4982-B497-C45B5C34A2E5}" srcOrd="0" destOrd="0" parTransId="{18095342-8D73-4C1D-8345-C33DCBD842A2}" sibTransId="{2AD5DBDE-2330-4E7A-8B84-B9126EBFB1EB}"/>
    <dgm:cxn modelId="{B16F036F-6559-423A-A1B1-00EEE6D7A598}" type="presOf" srcId="{9ADD80DC-E567-4CFF-AA7C-C9F364569450}" destId="{FFD080A9-9264-480C-9374-283AE98F802F}" srcOrd="0" destOrd="0" presId="urn:microsoft.com/office/officeart/2005/8/layout/hierarchy3"/>
    <dgm:cxn modelId="{E026C572-56FA-4FC7-AA8F-93C327592B8F}" srcId="{FB7736CB-03AA-4661-94C8-4D3F178477BD}" destId="{8B2963C9-A2E6-4BE0-B82B-DAB4D6E33B71}" srcOrd="3" destOrd="0" parTransId="{D802E74A-75F1-4D86-BA7F-CF606A4FF5C1}" sibTransId="{725CAA1F-5030-4F70-AECA-1E70CD01FF2D}"/>
    <dgm:cxn modelId="{92FC5BB4-B26F-4B14-9F76-12362F937E45}" type="presParOf" srcId="{9A73F4DF-A0D8-442A-A0C9-546F8F5E9FF8}" destId="{BBD88F41-41DF-4278-8C74-012CD95553F6}" srcOrd="0" destOrd="0" presId="urn:microsoft.com/office/officeart/2005/8/layout/hierarchy3"/>
    <dgm:cxn modelId="{4CD6B881-713A-4DEB-A6B2-0CB674439C98}" type="presParOf" srcId="{BBD88F41-41DF-4278-8C74-012CD95553F6}" destId="{7D58F881-660B-4C5E-811F-E33B9FC238F6}" srcOrd="0" destOrd="0" presId="urn:microsoft.com/office/officeart/2005/8/layout/hierarchy3"/>
    <dgm:cxn modelId="{F76F1CD1-5280-4E94-8980-6562363DB8B7}" type="presParOf" srcId="{7D58F881-660B-4C5E-811F-E33B9FC238F6}" destId="{555DC103-203D-4651-B272-6BF111C92958}" srcOrd="0" destOrd="0" presId="urn:microsoft.com/office/officeart/2005/8/layout/hierarchy3"/>
    <dgm:cxn modelId="{2B4B8E7E-2732-4B22-A1FB-D3BFF7922B38}" type="presParOf" srcId="{7D58F881-660B-4C5E-811F-E33B9FC238F6}" destId="{A40E939B-93DF-4A20-8906-0DC5E3863EF3}" srcOrd="1" destOrd="0" presId="urn:microsoft.com/office/officeart/2005/8/layout/hierarchy3"/>
    <dgm:cxn modelId="{C2641067-17BC-472D-9649-D3531C0BE44B}" type="presParOf" srcId="{BBD88F41-41DF-4278-8C74-012CD95553F6}" destId="{4536E22B-E22A-4E7D-8C55-9428903BD8DB}" srcOrd="1" destOrd="0" presId="urn:microsoft.com/office/officeart/2005/8/layout/hierarchy3"/>
    <dgm:cxn modelId="{B759F938-E9AD-4B04-88E1-D199DE67272A}" type="presParOf" srcId="{4536E22B-E22A-4E7D-8C55-9428903BD8DB}" destId="{33C1FC4F-599B-4D89-B1A7-4CD4D61C232F}" srcOrd="0" destOrd="0" presId="urn:microsoft.com/office/officeart/2005/8/layout/hierarchy3"/>
    <dgm:cxn modelId="{1C9BC14E-BAD2-4767-AD1C-BD0CDE0AEA02}" type="presParOf" srcId="{4536E22B-E22A-4E7D-8C55-9428903BD8DB}" destId="{38AF25FF-36AA-4B17-83B7-0574D5248074}" srcOrd="1" destOrd="0" presId="urn:microsoft.com/office/officeart/2005/8/layout/hierarchy3"/>
    <dgm:cxn modelId="{B2BD67DD-9D25-49A3-9770-675C03A37E40}" type="presParOf" srcId="{4536E22B-E22A-4E7D-8C55-9428903BD8DB}" destId="{9F040B27-BF42-442F-82C9-07880D9BC3D5}" srcOrd="2" destOrd="0" presId="urn:microsoft.com/office/officeart/2005/8/layout/hierarchy3"/>
    <dgm:cxn modelId="{378292A1-17AE-4E4E-8476-4D4CF0E1A723}" type="presParOf" srcId="{4536E22B-E22A-4E7D-8C55-9428903BD8DB}" destId="{4E3163D8-12F0-4DE5-93DF-71BA48CB1505}" srcOrd="3" destOrd="0" presId="urn:microsoft.com/office/officeart/2005/8/layout/hierarchy3"/>
    <dgm:cxn modelId="{7D9365DA-2E0C-4DD8-95CA-6A357A7165B3}" type="presParOf" srcId="{4536E22B-E22A-4E7D-8C55-9428903BD8DB}" destId="{EF2D7E25-A59E-46B6-B099-F48049AF4A50}" srcOrd="4" destOrd="0" presId="urn:microsoft.com/office/officeart/2005/8/layout/hierarchy3"/>
    <dgm:cxn modelId="{683E0BCF-1929-4648-88DE-597A647A0B9D}" type="presParOf" srcId="{4536E22B-E22A-4E7D-8C55-9428903BD8DB}" destId="{E5F14270-E494-4D56-895F-690C6611A2DE}" srcOrd="5" destOrd="0" presId="urn:microsoft.com/office/officeart/2005/8/layout/hierarchy3"/>
    <dgm:cxn modelId="{A0BE0E5F-B0C8-4C31-A543-25B6C65C3120}" type="presParOf" srcId="{9A73F4DF-A0D8-442A-A0C9-546F8F5E9FF8}" destId="{3DE419B8-5F7A-4E82-9E11-9071A3B7295B}" srcOrd="1" destOrd="0" presId="urn:microsoft.com/office/officeart/2005/8/layout/hierarchy3"/>
    <dgm:cxn modelId="{94381FC6-93E9-45A3-9362-305DB86B93CC}" type="presParOf" srcId="{3DE419B8-5F7A-4E82-9E11-9071A3B7295B}" destId="{179B68E6-B0A0-4A41-8EB6-4EF23CE990D6}" srcOrd="0" destOrd="0" presId="urn:microsoft.com/office/officeart/2005/8/layout/hierarchy3"/>
    <dgm:cxn modelId="{896C3109-9974-4F0F-ABDC-54F1BFD8576B}" type="presParOf" srcId="{179B68E6-B0A0-4A41-8EB6-4EF23CE990D6}" destId="{F64F9D97-CE04-48C3-AD0A-B0878838BF45}" srcOrd="0" destOrd="0" presId="urn:microsoft.com/office/officeart/2005/8/layout/hierarchy3"/>
    <dgm:cxn modelId="{790322C0-E989-4F14-9D4C-F4EAB41A7264}" type="presParOf" srcId="{179B68E6-B0A0-4A41-8EB6-4EF23CE990D6}" destId="{E6B59E6F-0555-4ACA-98F3-516C65A76750}" srcOrd="1" destOrd="0" presId="urn:microsoft.com/office/officeart/2005/8/layout/hierarchy3"/>
    <dgm:cxn modelId="{BD2CCEBD-7687-4A4F-9287-30CF02C9E754}" type="presParOf" srcId="{3DE419B8-5F7A-4E82-9E11-9071A3B7295B}" destId="{65CD5FB0-1B1F-41DB-8B9D-5D4AC874CF15}" srcOrd="1" destOrd="0" presId="urn:microsoft.com/office/officeart/2005/8/layout/hierarchy3"/>
    <dgm:cxn modelId="{05FF8290-A35E-4B9E-99CE-FE08C00DDE3A}" type="presParOf" srcId="{65CD5FB0-1B1F-41DB-8B9D-5D4AC874CF15}" destId="{FFD080A9-9264-480C-9374-283AE98F802F}" srcOrd="0" destOrd="0" presId="urn:microsoft.com/office/officeart/2005/8/layout/hierarchy3"/>
    <dgm:cxn modelId="{AF5B3600-92C8-4637-9370-701B22BCA1AD}" type="presParOf" srcId="{65CD5FB0-1B1F-41DB-8B9D-5D4AC874CF15}" destId="{8442DF13-D26D-4F09-B983-EEDC716DEBAB}" srcOrd="1" destOrd="0" presId="urn:microsoft.com/office/officeart/2005/8/layout/hierarchy3"/>
    <dgm:cxn modelId="{F6219FC8-0A66-4068-8A68-40A8305F7A3C}" type="presParOf" srcId="{65CD5FB0-1B1F-41DB-8B9D-5D4AC874CF15}" destId="{A5067A72-59AA-41F2-A82F-ED2401BADF88}" srcOrd="2" destOrd="0" presId="urn:microsoft.com/office/officeart/2005/8/layout/hierarchy3"/>
    <dgm:cxn modelId="{2908A7FD-A12D-40FE-9BD0-03492B915105}" type="presParOf" srcId="{65CD5FB0-1B1F-41DB-8B9D-5D4AC874CF15}" destId="{99AAF87B-EDEE-48DC-A940-87B97900040A}" srcOrd="3" destOrd="0" presId="urn:microsoft.com/office/officeart/2005/8/layout/hierarchy3"/>
    <dgm:cxn modelId="{2EEDF6B0-9ADF-4315-A753-13AB92F1ADC4}" type="presParOf" srcId="{9A73F4DF-A0D8-442A-A0C9-546F8F5E9FF8}" destId="{7C32D46D-B619-4B96-ADB1-BF2C81696DC9}" srcOrd="2" destOrd="0" presId="urn:microsoft.com/office/officeart/2005/8/layout/hierarchy3"/>
    <dgm:cxn modelId="{1B7ED5C5-0FCB-4405-A24B-C28A80E22700}" type="presParOf" srcId="{7C32D46D-B619-4B96-ADB1-BF2C81696DC9}" destId="{3AAEFD1C-1BAF-4D64-968F-43C40EA527B0}" srcOrd="0" destOrd="0" presId="urn:microsoft.com/office/officeart/2005/8/layout/hierarchy3"/>
    <dgm:cxn modelId="{1B4253BF-C730-420A-BDD6-E59A0F316EA7}" type="presParOf" srcId="{3AAEFD1C-1BAF-4D64-968F-43C40EA527B0}" destId="{CF7E2D3B-A408-4D1D-9B7E-ED3FA5C829F8}" srcOrd="0" destOrd="0" presId="urn:microsoft.com/office/officeart/2005/8/layout/hierarchy3"/>
    <dgm:cxn modelId="{D8B26E69-4899-4F7D-A303-4F7ED968BDCE}" type="presParOf" srcId="{3AAEFD1C-1BAF-4D64-968F-43C40EA527B0}" destId="{55A4BC70-CBE6-47A7-872E-22398BA28C8B}" srcOrd="1" destOrd="0" presId="urn:microsoft.com/office/officeart/2005/8/layout/hierarchy3"/>
    <dgm:cxn modelId="{F79C30D9-7DFB-4B33-A8BB-DD42BFABA3E1}" type="presParOf" srcId="{7C32D46D-B619-4B96-ADB1-BF2C81696DC9}" destId="{C6C842BF-F35F-4BBE-A467-7846CDB30D51}" srcOrd="1" destOrd="0" presId="urn:microsoft.com/office/officeart/2005/8/layout/hierarchy3"/>
    <dgm:cxn modelId="{D1B883ED-9AE3-4FDD-BC93-186AEA239721}" type="presParOf" srcId="{C6C842BF-F35F-4BBE-A467-7846CDB30D51}" destId="{387B5B51-B13A-4BC7-94E9-C2E00F1E86A6}" srcOrd="0" destOrd="0" presId="urn:microsoft.com/office/officeart/2005/8/layout/hierarchy3"/>
    <dgm:cxn modelId="{C87670DD-73CF-4392-A145-E03DA2FC9990}" type="presParOf" srcId="{C6C842BF-F35F-4BBE-A467-7846CDB30D51}" destId="{47653740-0659-47D6-A83C-D873DD8B4B84}" srcOrd="1" destOrd="0" presId="urn:microsoft.com/office/officeart/2005/8/layout/hierarchy3"/>
    <dgm:cxn modelId="{662CA346-52D4-4B76-8121-59EA171ABC75}" type="presParOf" srcId="{C6C842BF-F35F-4BBE-A467-7846CDB30D51}" destId="{14E8EA6C-C53E-4E76-BA62-9B1F38BBA25F}" srcOrd="2" destOrd="0" presId="urn:microsoft.com/office/officeart/2005/8/layout/hierarchy3"/>
    <dgm:cxn modelId="{3B12AAB4-3138-4EC7-BE16-C78AE9AF30EB}" type="presParOf" srcId="{C6C842BF-F35F-4BBE-A467-7846CDB30D51}" destId="{0A47AF13-B1B5-4D41-9419-55D4833CB79C}" srcOrd="3" destOrd="0" presId="urn:microsoft.com/office/officeart/2005/8/layout/hierarchy3"/>
    <dgm:cxn modelId="{58D63E10-FB87-43FD-B84D-7B51C80D0D44}" type="presParOf" srcId="{C6C842BF-F35F-4BBE-A467-7846CDB30D51}" destId="{019DBD1E-25EE-42F6-B0AC-2931179D0751}" srcOrd="4" destOrd="0" presId="urn:microsoft.com/office/officeart/2005/8/layout/hierarchy3"/>
    <dgm:cxn modelId="{890C31CD-E6C0-4B6F-84E0-4A2F66A04C72}" type="presParOf" srcId="{C6C842BF-F35F-4BBE-A467-7846CDB30D51}" destId="{C3F491B3-EB98-45B7-81CF-C9B7F331F8C6}" srcOrd="5" destOrd="0" presId="urn:microsoft.com/office/officeart/2005/8/layout/hierarchy3"/>
    <dgm:cxn modelId="{FCD0821A-025B-4E6D-91F7-8002A3DFFC1B}" type="presParOf" srcId="{C6C842BF-F35F-4BBE-A467-7846CDB30D51}" destId="{39C11744-F8F3-4D5D-989D-486E16EC7AC3}" srcOrd="6" destOrd="0" presId="urn:microsoft.com/office/officeart/2005/8/layout/hierarchy3"/>
    <dgm:cxn modelId="{FF77BA9D-3D04-41EA-90E8-746B2012627E}" type="presParOf" srcId="{C6C842BF-F35F-4BBE-A467-7846CDB30D51}" destId="{19138FE0-3EBA-4CF5-9163-1191D4E330C8}" srcOrd="7" destOrd="0" presId="urn:microsoft.com/office/officeart/2005/8/layout/hierarchy3"/>
    <dgm:cxn modelId="{FADFA490-172D-4791-8AB0-4ACA0D12DAD9}" type="presParOf" srcId="{9A73F4DF-A0D8-442A-A0C9-546F8F5E9FF8}" destId="{71B437E7-C7EF-4CF3-990B-BFEE63432762}" srcOrd="3" destOrd="0" presId="urn:microsoft.com/office/officeart/2005/8/layout/hierarchy3"/>
    <dgm:cxn modelId="{C87CE688-949A-47BA-BECE-4177C64C2BE5}" type="presParOf" srcId="{71B437E7-C7EF-4CF3-990B-BFEE63432762}" destId="{1540ED72-B655-46A7-A174-C40E99023790}" srcOrd="0" destOrd="0" presId="urn:microsoft.com/office/officeart/2005/8/layout/hierarchy3"/>
    <dgm:cxn modelId="{33EE8BBF-DB01-4396-B0C8-80C8842A63F8}" type="presParOf" srcId="{1540ED72-B655-46A7-A174-C40E99023790}" destId="{19268449-87BB-44E5-A5FB-F5D00C2D031C}" srcOrd="0" destOrd="0" presId="urn:microsoft.com/office/officeart/2005/8/layout/hierarchy3"/>
    <dgm:cxn modelId="{0C3AEDC5-9B11-41DB-BD98-E9DD5FCDAA6A}" type="presParOf" srcId="{1540ED72-B655-46A7-A174-C40E99023790}" destId="{67F3C016-354E-4C39-92DC-61CBDF7925E7}" srcOrd="1" destOrd="0" presId="urn:microsoft.com/office/officeart/2005/8/layout/hierarchy3"/>
    <dgm:cxn modelId="{EDBCAE29-6B51-4469-81CE-9F3826809447}" type="presParOf" srcId="{71B437E7-C7EF-4CF3-990B-BFEE63432762}" destId="{80B8AF7F-0D3A-4E6D-B46E-B605CFC51C5D}" srcOrd="1" destOrd="0" presId="urn:microsoft.com/office/officeart/2005/8/layout/hierarchy3"/>
    <dgm:cxn modelId="{2651399F-1B08-4575-8A97-03A0FC038226}" type="presParOf" srcId="{80B8AF7F-0D3A-4E6D-B46E-B605CFC51C5D}" destId="{8898C477-D4AD-45CF-AFA4-11D7EA22014D}" srcOrd="0" destOrd="0" presId="urn:microsoft.com/office/officeart/2005/8/layout/hierarchy3"/>
    <dgm:cxn modelId="{CEA4CEC1-5E08-4998-8A62-FB3185114284}" type="presParOf" srcId="{80B8AF7F-0D3A-4E6D-B46E-B605CFC51C5D}" destId="{F007185D-1009-4312-B8E5-3D852296FB8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4F3B16-8DA6-4F98-9009-86DC2A442130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79E496F-0836-4992-B806-542C6CD6487F}">
      <dgm:prSet phldrT="[Szöveg]" custT="1"/>
      <dgm:spPr/>
      <dgm:t>
        <a:bodyPr/>
        <a:lstStyle/>
        <a:p>
          <a:endParaRPr lang="hu-HU" sz="1600" dirty="0" smtClean="0">
            <a:latin typeface="Verdana (Szövegtörzs)"/>
          </a:endParaRPr>
        </a:p>
        <a:p>
          <a:r>
            <a:rPr lang="hu-HU" sz="1800" dirty="0" smtClean="0">
              <a:latin typeface="Verdana (Szövegtörzs)"/>
            </a:rPr>
            <a:t>A fogyasztó tájékoztatása</a:t>
          </a:r>
          <a:endParaRPr lang="hu-HU" sz="1800" dirty="0">
            <a:latin typeface="Verdana (Szövegtörzs)"/>
          </a:endParaRPr>
        </a:p>
      </dgm:t>
    </dgm:pt>
    <dgm:pt modelId="{B53587A2-157B-4413-A593-844D5E1DA34E}" type="parTrans" cxnId="{89271E2A-48C1-4337-8E9B-37C41542A45F}">
      <dgm:prSet/>
      <dgm:spPr/>
      <dgm:t>
        <a:bodyPr/>
        <a:lstStyle/>
        <a:p>
          <a:endParaRPr lang="hu-HU"/>
        </a:p>
      </dgm:t>
    </dgm:pt>
    <dgm:pt modelId="{119F8916-C155-45E4-9647-9FF2B34F4163}" type="sibTrans" cxnId="{89271E2A-48C1-4337-8E9B-37C41542A45F}">
      <dgm:prSet/>
      <dgm:spPr/>
      <dgm:t>
        <a:bodyPr/>
        <a:lstStyle/>
        <a:p>
          <a:endParaRPr lang="hu-HU"/>
        </a:p>
      </dgm:t>
    </dgm:pt>
    <dgm:pt modelId="{D9E7B82D-B3CB-424D-B37E-511914AB2409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Fogyasztói képviselet</a:t>
          </a:r>
          <a:endParaRPr lang="hu-HU" sz="1600" dirty="0">
            <a:latin typeface="Verdana (Szövegtörzs)"/>
          </a:endParaRPr>
        </a:p>
      </dgm:t>
    </dgm:pt>
    <dgm:pt modelId="{4E8445C4-6798-4ACB-9B9A-D52F8AFF6016}" type="parTrans" cxnId="{0CE236E0-6E76-4219-8A9E-3888C5A51236}">
      <dgm:prSet/>
      <dgm:spPr/>
      <dgm:t>
        <a:bodyPr/>
        <a:lstStyle/>
        <a:p>
          <a:endParaRPr lang="hu-HU"/>
        </a:p>
      </dgm:t>
    </dgm:pt>
    <dgm:pt modelId="{2E93CF5D-E7F3-424F-8891-1A0C0F30AA23}" type="sibTrans" cxnId="{0CE236E0-6E76-4219-8A9E-3888C5A51236}">
      <dgm:prSet/>
      <dgm:spPr/>
      <dgm:t>
        <a:bodyPr/>
        <a:lstStyle/>
        <a:p>
          <a:endParaRPr lang="hu-HU"/>
        </a:p>
      </dgm:t>
    </dgm:pt>
    <dgm:pt modelId="{192746CB-5FAE-4BCD-B16D-1EAAC18CE11C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E-kereskedelem</a:t>
          </a:r>
          <a:endParaRPr lang="hu-HU" sz="1600" dirty="0">
            <a:latin typeface="Verdana (Szövegtörzs)"/>
          </a:endParaRPr>
        </a:p>
      </dgm:t>
    </dgm:pt>
    <dgm:pt modelId="{FE20D977-E37C-4B83-AAF7-ABF394C24CD4}" type="parTrans" cxnId="{30FF9B97-0928-421B-8FBC-856DDD34AFAE}">
      <dgm:prSet/>
      <dgm:spPr/>
      <dgm:t>
        <a:bodyPr/>
        <a:lstStyle/>
        <a:p>
          <a:endParaRPr lang="hu-HU"/>
        </a:p>
      </dgm:t>
    </dgm:pt>
    <dgm:pt modelId="{1EE22E02-A675-4D93-8038-88FCC1EA5B93}" type="sibTrans" cxnId="{30FF9B97-0928-421B-8FBC-856DDD34AFAE}">
      <dgm:prSet/>
      <dgm:spPr/>
      <dgm:t>
        <a:bodyPr/>
        <a:lstStyle/>
        <a:p>
          <a:endParaRPr lang="hu-HU"/>
        </a:p>
      </dgm:t>
    </dgm:pt>
    <dgm:pt modelId="{4C4E5C5F-E80A-49B9-B45B-D01113107D83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Szerződések</a:t>
          </a:r>
          <a:endParaRPr lang="hu-HU" sz="1600" dirty="0">
            <a:latin typeface="Verdana (Szövegtörzs)"/>
          </a:endParaRPr>
        </a:p>
      </dgm:t>
    </dgm:pt>
    <dgm:pt modelId="{230EA254-77C3-4185-A754-60ECE0618304}" type="parTrans" cxnId="{8780C5EC-E858-42A0-BC90-EA4BF11ABD7A}">
      <dgm:prSet/>
      <dgm:spPr/>
      <dgm:t>
        <a:bodyPr/>
        <a:lstStyle/>
        <a:p>
          <a:endParaRPr lang="hu-HU"/>
        </a:p>
      </dgm:t>
    </dgm:pt>
    <dgm:pt modelId="{5A097026-0886-4DA9-AF83-926A5F698B96}" type="sibTrans" cxnId="{8780C5EC-E858-42A0-BC90-EA4BF11ABD7A}">
      <dgm:prSet/>
      <dgm:spPr/>
      <dgm:t>
        <a:bodyPr/>
        <a:lstStyle/>
        <a:p>
          <a:endParaRPr lang="hu-HU"/>
        </a:p>
      </dgm:t>
    </dgm:pt>
    <dgm:pt modelId="{4BE4068D-4FC4-416A-8A7F-F81A67D3CE60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Megtévesztő kereskedelmi gyakorlatok</a:t>
          </a:r>
          <a:endParaRPr lang="hu-HU" sz="1600" dirty="0">
            <a:latin typeface="Verdana (Szövegtörzs)"/>
          </a:endParaRPr>
        </a:p>
      </dgm:t>
    </dgm:pt>
    <dgm:pt modelId="{1D234CB8-2478-4D2A-A644-0D7B306E24BA}" type="parTrans" cxnId="{4815F02C-96EB-4281-97DC-4AD73FF47EEB}">
      <dgm:prSet/>
      <dgm:spPr/>
      <dgm:t>
        <a:bodyPr/>
        <a:lstStyle/>
        <a:p>
          <a:endParaRPr lang="hu-HU"/>
        </a:p>
      </dgm:t>
    </dgm:pt>
    <dgm:pt modelId="{51884745-3A6C-4AF3-8FD0-93E83E65AD12}" type="sibTrans" cxnId="{4815F02C-96EB-4281-97DC-4AD73FF47EEB}">
      <dgm:prSet/>
      <dgm:spPr/>
      <dgm:t>
        <a:bodyPr/>
        <a:lstStyle/>
        <a:p>
          <a:endParaRPr lang="hu-HU"/>
        </a:p>
      </dgm:t>
    </dgm:pt>
    <dgm:pt modelId="{5FAFDBB6-44F1-4EB0-B2E3-6E83E639DDD8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Információs hálózatok</a:t>
          </a:r>
          <a:endParaRPr lang="hu-HU" sz="1600" dirty="0">
            <a:latin typeface="Verdana (Szövegtörzs)"/>
          </a:endParaRPr>
        </a:p>
      </dgm:t>
    </dgm:pt>
    <dgm:pt modelId="{63A6F7C8-55C7-4D26-9434-7A93F4C7E621}" type="parTrans" cxnId="{9F4471AD-8F97-443E-A276-51C8BD805C4E}">
      <dgm:prSet/>
      <dgm:spPr/>
      <dgm:t>
        <a:bodyPr/>
        <a:lstStyle/>
        <a:p>
          <a:endParaRPr lang="hu-HU"/>
        </a:p>
      </dgm:t>
    </dgm:pt>
    <dgm:pt modelId="{3B869752-EEC5-4C32-85CC-013CA1300566}" type="sibTrans" cxnId="{9F4471AD-8F97-443E-A276-51C8BD805C4E}">
      <dgm:prSet/>
      <dgm:spPr/>
      <dgm:t>
        <a:bodyPr/>
        <a:lstStyle/>
        <a:p>
          <a:endParaRPr lang="hu-HU"/>
        </a:p>
      </dgm:t>
    </dgm:pt>
    <dgm:pt modelId="{57EC1EEA-31CD-4A6C-BD03-0E3EE90E1AA8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Csomagolás és címkézés</a:t>
          </a:r>
          <a:endParaRPr lang="hu-HU" sz="1600" dirty="0">
            <a:latin typeface="Verdana (Szövegtörzs)"/>
          </a:endParaRPr>
        </a:p>
      </dgm:t>
    </dgm:pt>
    <dgm:pt modelId="{AD655384-1EB8-455A-93CB-D8E346181D79}" type="parTrans" cxnId="{52D4DF2E-AF84-4F45-AAD2-F9035CAB3808}">
      <dgm:prSet/>
      <dgm:spPr/>
      <dgm:t>
        <a:bodyPr/>
        <a:lstStyle/>
        <a:p>
          <a:endParaRPr lang="hu-HU"/>
        </a:p>
      </dgm:t>
    </dgm:pt>
    <dgm:pt modelId="{5E4D2E9A-EF2E-4A07-A788-1284A0CA2505}" type="sibTrans" cxnId="{52D4DF2E-AF84-4F45-AAD2-F9035CAB3808}">
      <dgm:prSet/>
      <dgm:spPr/>
      <dgm:t>
        <a:bodyPr/>
        <a:lstStyle/>
        <a:p>
          <a:endParaRPr lang="hu-HU"/>
        </a:p>
      </dgm:t>
    </dgm:pt>
    <dgm:pt modelId="{EA9503B7-59BE-4A67-97F4-8D7499A0F36B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Vitarendezés</a:t>
          </a:r>
        </a:p>
      </dgm:t>
    </dgm:pt>
    <dgm:pt modelId="{844CC865-50BB-4F35-9504-0E35F1BC5EE2}" type="parTrans" cxnId="{B35F93B6-4582-4627-9003-46CC88C87F07}">
      <dgm:prSet/>
      <dgm:spPr/>
      <dgm:t>
        <a:bodyPr/>
        <a:lstStyle/>
        <a:p>
          <a:endParaRPr lang="hu-HU"/>
        </a:p>
      </dgm:t>
    </dgm:pt>
    <dgm:pt modelId="{61E8D80A-CB43-4A79-80C9-C80F7A90F578}" type="sibTrans" cxnId="{B35F93B6-4582-4627-9003-46CC88C87F07}">
      <dgm:prSet/>
      <dgm:spPr/>
      <dgm:t>
        <a:bodyPr/>
        <a:lstStyle/>
        <a:p>
          <a:endParaRPr lang="hu-HU"/>
        </a:p>
      </dgm:t>
    </dgm:pt>
    <dgm:pt modelId="{B1384566-C301-4AC3-B316-FDC7C6247ABB}">
      <dgm:prSet phldrT="[Szöveg]" custT="1"/>
      <dgm:spPr/>
      <dgm:t>
        <a:bodyPr/>
        <a:lstStyle/>
        <a:p>
          <a:r>
            <a:rPr lang="hu-HU" sz="1600" dirty="0" err="1" smtClean="0">
              <a:latin typeface="Verdana (Szövegtörzs)"/>
            </a:rPr>
            <a:t>Szektorális</a:t>
          </a:r>
          <a:r>
            <a:rPr lang="hu-HU" sz="1600" dirty="0" smtClean="0">
              <a:latin typeface="Verdana (Szövegtörzs)"/>
            </a:rPr>
            <a:t> szabályozás</a:t>
          </a:r>
          <a:endParaRPr lang="hu-HU" sz="1600" dirty="0">
            <a:latin typeface="Verdana (Szövegtörzs)"/>
          </a:endParaRPr>
        </a:p>
      </dgm:t>
    </dgm:pt>
    <dgm:pt modelId="{2538CC32-0A4B-444C-AB24-C25B6B202B14}" type="parTrans" cxnId="{81E016C1-8D86-4F98-A20C-527BF2692184}">
      <dgm:prSet/>
      <dgm:spPr/>
      <dgm:t>
        <a:bodyPr/>
        <a:lstStyle/>
        <a:p>
          <a:endParaRPr lang="hu-HU"/>
        </a:p>
      </dgm:t>
    </dgm:pt>
    <dgm:pt modelId="{6D82C9A9-19D3-4B45-A26F-CE3FADF9AEB3}" type="sibTrans" cxnId="{81E016C1-8D86-4F98-A20C-527BF2692184}">
      <dgm:prSet/>
      <dgm:spPr/>
      <dgm:t>
        <a:bodyPr/>
        <a:lstStyle/>
        <a:p>
          <a:endParaRPr lang="hu-HU"/>
        </a:p>
      </dgm:t>
    </dgm:pt>
    <dgm:pt modelId="{FCF22973-2AC4-4D07-AF3D-2A0451976820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Egészségvédelem</a:t>
          </a:r>
          <a:endParaRPr lang="hu-HU" sz="1600" dirty="0">
            <a:latin typeface="Verdana (Szövegtörzs)"/>
          </a:endParaRPr>
        </a:p>
      </dgm:t>
    </dgm:pt>
    <dgm:pt modelId="{72EE277F-84FB-4560-AD33-A29F572BF96B}" type="parTrans" cxnId="{E9EF14CC-3E2D-40BE-A417-BD34A6725B84}">
      <dgm:prSet/>
      <dgm:spPr/>
      <dgm:t>
        <a:bodyPr/>
        <a:lstStyle/>
        <a:p>
          <a:endParaRPr lang="hu-HU"/>
        </a:p>
      </dgm:t>
    </dgm:pt>
    <dgm:pt modelId="{DEB53229-3EDD-419B-AFC0-829AB5870F0E}" type="sibTrans" cxnId="{E9EF14CC-3E2D-40BE-A417-BD34A6725B84}">
      <dgm:prSet/>
      <dgm:spPr/>
      <dgm:t>
        <a:bodyPr/>
        <a:lstStyle/>
        <a:p>
          <a:endParaRPr lang="hu-HU"/>
        </a:p>
      </dgm:t>
    </dgm:pt>
    <dgm:pt modelId="{BE479819-6294-4422-AF90-23EEF1976B89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Termékbiztonság</a:t>
          </a:r>
          <a:endParaRPr lang="hu-HU" sz="1600" dirty="0">
            <a:latin typeface="Verdana (Szövegtörzs)"/>
          </a:endParaRPr>
        </a:p>
      </dgm:t>
    </dgm:pt>
    <dgm:pt modelId="{E854C7CA-2417-4590-AAC8-73AB62B110E9}" type="parTrans" cxnId="{B87E477F-F788-4F8B-BE27-0C3DB0B5ACA2}">
      <dgm:prSet/>
      <dgm:spPr/>
      <dgm:t>
        <a:bodyPr/>
        <a:lstStyle/>
        <a:p>
          <a:endParaRPr lang="hu-HU"/>
        </a:p>
      </dgm:t>
    </dgm:pt>
    <dgm:pt modelId="{1C974EF3-8343-4E65-A9FE-FA7D5F840D4A}" type="sibTrans" cxnId="{B87E477F-F788-4F8B-BE27-0C3DB0B5ACA2}">
      <dgm:prSet/>
      <dgm:spPr/>
      <dgm:t>
        <a:bodyPr/>
        <a:lstStyle/>
        <a:p>
          <a:endParaRPr lang="hu-HU"/>
        </a:p>
      </dgm:t>
    </dgm:pt>
    <dgm:pt modelId="{E4028377-8301-4407-85E1-744C8CB3E714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Termékminőség</a:t>
          </a:r>
          <a:endParaRPr lang="hu-HU" sz="1600" dirty="0">
            <a:latin typeface="Verdana (Szövegtörzs)"/>
          </a:endParaRPr>
        </a:p>
      </dgm:t>
    </dgm:pt>
    <dgm:pt modelId="{B224F05B-18FC-426B-A23A-96E017C83D2A}" type="parTrans" cxnId="{2E72C619-2083-4D2A-B4E3-EDE30916441F}">
      <dgm:prSet/>
      <dgm:spPr/>
      <dgm:t>
        <a:bodyPr/>
        <a:lstStyle/>
        <a:p>
          <a:endParaRPr lang="hu-HU"/>
        </a:p>
      </dgm:t>
    </dgm:pt>
    <dgm:pt modelId="{1066B020-97B7-4EEA-A162-30816C2738F9}" type="sibTrans" cxnId="{2E72C619-2083-4D2A-B4E3-EDE30916441F}">
      <dgm:prSet/>
      <dgm:spPr/>
      <dgm:t>
        <a:bodyPr/>
        <a:lstStyle/>
        <a:p>
          <a:endParaRPr lang="hu-HU"/>
        </a:p>
      </dgm:t>
    </dgm:pt>
    <dgm:pt modelId="{2EE21FD8-BAA5-4524-827D-AECB5CBD64FC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A fogyasztó biztonsága</a:t>
          </a:r>
          <a:endParaRPr lang="hu-HU" sz="1800" dirty="0">
            <a:latin typeface="Verdana (Szövegtörzs)"/>
          </a:endParaRPr>
        </a:p>
      </dgm:t>
    </dgm:pt>
    <dgm:pt modelId="{69F70310-1D6A-432D-AA26-58D3CA4EA266}" type="parTrans" cxnId="{7F7A937F-1F70-4A78-92E3-E794561F5616}">
      <dgm:prSet/>
      <dgm:spPr/>
      <dgm:t>
        <a:bodyPr/>
        <a:lstStyle/>
        <a:p>
          <a:endParaRPr lang="hu-HU"/>
        </a:p>
      </dgm:t>
    </dgm:pt>
    <dgm:pt modelId="{A36B14C8-4C99-4778-AA34-A0B916100450}" type="sibTrans" cxnId="{7F7A937F-1F70-4A78-92E3-E794561F5616}">
      <dgm:prSet/>
      <dgm:spPr/>
      <dgm:t>
        <a:bodyPr/>
        <a:lstStyle/>
        <a:p>
          <a:endParaRPr lang="hu-HU"/>
        </a:p>
      </dgm:t>
    </dgm:pt>
    <dgm:pt modelId="{2A5BAC0F-9DDE-40CD-9739-C430CB48ACE5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A fogyasztó gazdasági és jogi érdekei</a:t>
          </a:r>
          <a:endParaRPr lang="hu-HU" sz="1800" dirty="0">
            <a:latin typeface="Verdana (Szövegtörzs)"/>
          </a:endParaRPr>
        </a:p>
      </dgm:t>
    </dgm:pt>
    <dgm:pt modelId="{E0EDAA51-4775-499A-8320-4E16594387CE}" type="parTrans" cxnId="{4450198A-AB9E-4EED-B83F-27C5647BC973}">
      <dgm:prSet/>
      <dgm:spPr/>
      <dgm:t>
        <a:bodyPr/>
        <a:lstStyle/>
        <a:p>
          <a:endParaRPr lang="hu-HU"/>
        </a:p>
      </dgm:t>
    </dgm:pt>
    <dgm:pt modelId="{713E3D3D-3972-47D2-9DC1-726B75CC74ED}" type="sibTrans" cxnId="{4450198A-AB9E-4EED-B83F-27C5647BC973}">
      <dgm:prSet/>
      <dgm:spPr/>
      <dgm:t>
        <a:bodyPr/>
        <a:lstStyle/>
        <a:p>
          <a:endParaRPr lang="hu-HU"/>
        </a:p>
      </dgm:t>
    </dgm:pt>
    <dgm:pt modelId="{E5CBBBE1-BD8A-45B5-9D20-45F421FC4C74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Általános alapelvek</a:t>
          </a:r>
          <a:endParaRPr lang="hu-HU" sz="1600" dirty="0">
            <a:latin typeface="Verdana (Szövegtörzs)"/>
          </a:endParaRPr>
        </a:p>
      </dgm:t>
    </dgm:pt>
    <dgm:pt modelId="{991BE647-83AB-479A-A630-9DCDB6E4D1C4}" type="parTrans" cxnId="{0514A26A-CF8D-4296-8C4B-88B4F98F4375}">
      <dgm:prSet/>
      <dgm:spPr/>
      <dgm:t>
        <a:bodyPr/>
        <a:lstStyle/>
        <a:p>
          <a:endParaRPr lang="hu-HU"/>
        </a:p>
      </dgm:t>
    </dgm:pt>
    <dgm:pt modelId="{0D50D301-27AA-4C0D-BA4A-AB41752F8A1F}" type="sibTrans" cxnId="{0514A26A-CF8D-4296-8C4B-88B4F98F4375}">
      <dgm:prSet/>
      <dgm:spPr/>
      <dgm:t>
        <a:bodyPr/>
        <a:lstStyle/>
        <a:p>
          <a:endParaRPr lang="hu-HU"/>
        </a:p>
      </dgm:t>
    </dgm:pt>
    <dgm:pt modelId="{206D8377-0EA8-4B72-A393-163CB2F34450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GMO</a:t>
          </a:r>
          <a:endParaRPr lang="hu-HU" sz="1600" dirty="0">
            <a:latin typeface="Verdana (Szövegtörzs)"/>
          </a:endParaRPr>
        </a:p>
      </dgm:t>
    </dgm:pt>
    <dgm:pt modelId="{77551EED-BBBB-4382-BCB6-9775B1A140C1}" type="parTrans" cxnId="{77BC3782-4732-4139-A9B7-C034435F1675}">
      <dgm:prSet/>
      <dgm:spPr/>
      <dgm:t>
        <a:bodyPr/>
        <a:lstStyle/>
        <a:p>
          <a:endParaRPr lang="hu-HU"/>
        </a:p>
      </dgm:t>
    </dgm:pt>
    <dgm:pt modelId="{9EBDD5A0-663E-44E3-BCF6-78872BA994CA}" type="sibTrans" cxnId="{77BC3782-4732-4139-A9B7-C034435F1675}">
      <dgm:prSet/>
      <dgm:spPr/>
      <dgm:t>
        <a:bodyPr/>
        <a:lstStyle/>
        <a:p>
          <a:endParaRPr lang="hu-HU"/>
        </a:p>
      </dgm:t>
    </dgm:pt>
    <dgm:pt modelId="{80762B01-A701-481F-8696-8D8253890268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Felelősség</a:t>
          </a:r>
          <a:endParaRPr lang="hu-HU" sz="1600" dirty="0">
            <a:latin typeface="Verdana (Szövegtörzs)"/>
          </a:endParaRPr>
        </a:p>
      </dgm:t>
    </dgm:pt>
    <dgm:pt modelId="{0A1ACF05-7982-41A7-A4E3-B0374FACB448}" type="parTrans" cxnId="{9DEB0578-461B-48BA-958A-D38E269ED7B5}">
      <dgm:prSet/>
      <dgm:spPr/>
      <dgm:t>
        <a:bodyPr/>
        <a:lstStyle/>
        <a:p>
          <a:endParaRPr lang="hu-HU"/>
        </a:p>
      </dgm:t>
    </dgm:pt>
    <dgm:pt modelId="{6E8B49A6-F812-490B-9F1C-C9AFC3EB040D}" type="sibTrans" cxnId="{9DEB0578-461B-48BA-958A-D38E269ED7B5}">
      <dgm:prSet/>
      <dgm:spPr/>
      <dgm:t>
        <a:bodyPr/>
        <a:lstStyle/>
        <a:p>
          <a:endParaRPr lang="hu-HU"/>
        </a:p>
      </dgm:t>
    </dgm:pt>
    <dgm:pt modelId="{9775D754-0AFC-4206-A38F-1A013964C12B}" type="pres">
      <dgm:prSet presAssocID="{7A4F3B16-8DA6-4F98-9009-86DC2A4421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973AC5FA-16EC-4DF9-BC71-E2E7598E481C}" type="pres">
      <dgm:prSet presAssocID="{479E496F-0836-4992-B806-542C6CD6487F}" presName="thickLine" presStyleLbl="alignNode1" presStyleIdx="0" presStyleCnt="3"/>
      <dgm:spPr/>
    </dgm:pt>
    <dgm:pt modelId="{414AF9B8-781C-4A6F-AEC2-C5E61B8B7BB6}" type="pres">
      <dgm:prSet presAssocID="{479E496F-0836-4992-B806-542C6CD6487F}" presName="horz1" presStyleCnt="0"/>
      <dgm:spPr/>
    </dgm:pt>
    <dgm:pt modelId="{23C4F3B4-DDEE-4F6F-AAF7-03496C6CF686}" type="pres">
      <dgm:prSet presAssocID="{479E496F-0836-4992-B806-542C6CD6487F}" presName="tx1" presStyleLbl="revTx" presStyleIdx="0" presStyleCnt="17" custLinFactNeighborY="16667"/>
      <dgm:spPr/>
      <dgm:t>
        <a:bodyPr/>
        <a:lstStyle/>
        <a:p>
          <a:endParaRPr lang="hu-HU"/>
        </a:p>
      </dgm:t>
    </dgm:pt>
    <dgm:pt modelId="{E086E1E0-9667-4CAE-99F9-6C11746F8C76}" type="pres">
      <dgm:prSet presAssocID="{479E496F-0836-4992-B806-542C6CD6487F}" presName="vert1" presStyleCnt="0"/>
      <dgm:spPr/>
    </dgm:pt>
    <dgm:pt modelId="{26F0F3D5-9748-4F63-9FFC-A7AC2531E970}" type="pres">
      <dgm:prSet presAssocID="{4BE4068D-4FC4-416A-8A7F-F81A67D3CE60}" presName="vertSpace2a" presStyleCnt="0"/>
      <dgm:spPr/>
    </dgm:pt>
    <dgm:pt modelId="{7473AF8A-5D6B-469C-AA96-77C171130A90}" type="pres">
      <dgm:prSet presAssocID="{4BE4068D-4FC4-416A-8A7F-F81A67D3CE60}" presName="horz2" presStyleCnt="0"/>
      <dgm:spPr/>
    </dgm:pt>
    <dgm:pt modelId="{1BC3DA39-0112-4ADD-B72D-FFBFDEC682B6}" type="pres">
      <dgm:prSet presAssocID="{4BE4068D-4FC4-416A-8A7F-F81A67D3CE60}" presName="horzSpace2" presStyleCnt="0"/>
      <dgm:spPr/>
    </dgm:pt>
    <dgm:pt modelId="{8BE042BC-D4E7-47D3-9A15-01FAFC3EC37A}" type="pres">
      <dgm:prSet presAssocID="{4BE4068D-4FC4-416A-8A7F-F81A67D3CE60}" presName="tx2" presStyleLbl="revTx" presStyleIdx="1" presStyleCnt="17" custLinFactNeighborY="67530"/>
      <dgm:spPr/>
      <dgm:t>
        <a:bodyPr/>
        <a:lstStyle/>
        <a:p>
          <a:endParaRPr lang="hu-HU"/>
        </a:p>
      </dgm:t>
    </dgm:pt>
    <dgm:pt modelId="{2DB81706-ABA2-429A-A19E-7EBBBF1817B1}" type="pres">
      <dgm:prSet presAssocID="{4BE4068D-4FC4-416A-8A7F-F81A67D3CE60}" presName="vert2" presStyleCnt="0"/>
      <dgm:spPr/>
    </dgm:pt>
    <dgm:pt modelId="{16BF2BE8-7587-421E-B69F-29AE56BB4D7F}" type="pres">
      <dgm:prSet presAssocID="{4BE4068D-4FC4-416A-8A7F-F81A67D3CE60}" presName="thinLine2b" presStyleLbl="callout" presStyleIdx="0" presStyleCnt="14"/>
      <dgm:spPr/>
    </dgm:pt>
    <dgm:pt modelId="{5C0C348B-3506-4533-AB0A-6C0A6F8C3D55}" type="pres">
      <dgm:prSet presAssocID="{4BE4068D-4FC4-416A-8A7F-F81A67D3CE60}" presName="vertSpace2b" presStyleCnt="0"/>
      <dgm:spPr/>
    </dgm:pt>
    <dgm:pt modelId="{D5067A03-A98A-4E41-A613-C1932F561EAA}" type="pres">
      <dgm:prSet presAssocID="{5FAFDBB6-44F1-4EB0-B2E3-6E83E639DDD8}" presName="horz2" presStyleCnt="0"/>
      <dgm:spPr/>
    </dgm:pt>
    <dgm:pt modelId="{833F60CF-9012-4BCE-925B-55FBF0D76C20}" type="pres">
      <dgm:prSet presAssocID="{5FAFDBB6-44F1-4EB0-B2E3-6E83E639DDD8}" presName="horzSpace2" presStyleCnt="0"/>
      <dgm:spPr/>
    </dgm:pt>
    <dgm:pt modelId="{D903D079-316D-40A6-8635-C301C5D8501C}" type="pres">
      <dgm:prSet presAssocID="{5FAFDBB6-44F1-4EB0-B2E3-6E83E639DDD8}" presName="tx2" presStyleLbl="revTx" presStyleIdx="2" presStyleCnt="17" custScaleY="31661"/>
      <dgm:spPr/>
      <dgm:t>
        <a:bodyPr/>
        <a:lstStyle/>
        <a:p>
          <a:endParaRPr lang="hu-HU"/>
        </a:p>
      </dgm:t>
    </dgm:pt>
    <dgm:pt modelId="{C250DA5A-C71C-4E9B-9B2C-D0BAA051A1C6}" type="pres">
      <dgm:prSet presAssocID="{5FAFDBB6-44F1-4EB0-B2E3-6E83E639DDD8}" presName="vert2" presStyleCnt="0"/>
      <dgm:spPr/>
    </dgm:pt>
    <dgm:pt modelId="{2CC76375-B0D6-4F25-80AF-B6E9417F9229}" type="pres">
      <dgm:prSet presAssocID="{5FAFDBB6-44F1-4EB0-B2E3-6E83E639DDD8}" presName="thinLine2b" presStyleLbl="callout" presStyleIdx="1" presStyleCnt="14"/>
      <dgm:spPr/>
    </dgm:pt>
    <dgm:pt modelId="{5FD7E541-E411-413E-8BF8-A36CCAEC6D47}" type="pres">
      <dgm:prSet presAssocID="{5FAFDBB6-44F1-4EB0-B2E3-6E83E639DDD8}" presName="vertSpace2b" presStyleCnt="0"/>
      <dgm:spPr/>
    </dgm:pt>
    <dgm:pt modelId="{86CC137B-3191-499A-AB43-636E98EA8F43}" type="pres">
      <dgm:prSet presAssocID="{57EC1EEA-31CD-4A6C-BD03-0E3EE90E1AA8}" presName="horz2" presStyleCnt="0"/>
      <dgm:spPr/>
    </dgm:pt>
    <dgm:pt modelId="{34186E3C-B133-4A06-A638-A7B525AD2FA9}" type="pres">
      <dgm:prSet presAssocID="{57EC1EEA-31CD-4A6C-BD03-0E3EE90E1AA8}" presName="horzSpace2" presStyleCnt="0"/>
      <dgm:spPr/>
    </dgm:pt>
    <dgm:pt modelId="{D3742770-E7B8-450E-A17C-2D9FF6501034}" type="pres">
      <dgm:prSet presAssocID="{57EC1EEA-31CD-4A6C-BD03-0E3EE90E1AA8}" presName="tx2" presStyleLbl="revTx" presStyleIdx="3" presStyleCnt="17" custScaleY="48053"/>
      <dgm:spPr/>
      <dgm:t>
        <a:bodyPr/>
        <a:lstStyle/>
        <a:p>
          <a:endParaRPr lang="hu-HU"/>
        </a:p>
      </dgm:t>
    </dgm:pt>
    <dgm:pt modelId="{186F2467-3F29-4370-8E7A-08E8A34E094F}" type="pres">
      <dgm:prSet presAssocID="{57EC1EEA-31CD-4A6C-BD03-0E3EE90E1AA8}" presName="vert2" presStyleCnt="0"/>
      <dgm:spPr/>
    </dgm:pt>
    <dgm:pt modelId="{A26C8D7B-B53E-4D78-9039-AE4065329B8A}" type="pres">
      <dgm:prSet presAssocID="{57EC1EEA-31CD-4A6C-BD03-0E3EE90E1AA8}" presName="thinLine2b" presStyleLbl="callout" presStyleIdx="2" presStyleCnt="14"/>
      <dgm:spPr/>
    </dgm:pt>
    <dgm:pt modelId="{35048978-8672-4B13-87C2-C32809A21247}" type="pres">
      <dgm:prSet presAssocID="{57EC1EEA-31CD-4A6C-BD03-0E3EE90E1AA8}" presName="vertSpace2b" presStyleCnt="0"/>
      <dgm:spPr/>
    </dgm:pt>
    <dgm:pt modelId="{6F0D599E-20F6-426B-9BF7-13B2209762C3}" type="pres">
      <dgm:prSet presAssocID="{2EE21FD8-BAA5-4524-827D-AECB5CBD64FC}" presName="thickLine" presStyleLbl="alignNode1" presStyleIdx="1" presStyleCnt="3"/>
      <dgm:spPr/>
    </dgm:pt>
    <dgm:pt modelId="{70467314-48D9-4250-AF95-A50500BD394F}" type="pres">
      <dgm:prSet presAssocID="{2EE21FD8-BAA5-4524-827D-AECB5CBD64FC}" presName="horz1" presStyleCnt="0"/>
      <dgm:spPr/>
    </dgm:pt>
    <dgm:pt modelId="{7D67DE3A-C7E8-4A21-84E5-4E923F52109F}" type="pres">
      <dgm:prSet presAssocID="{2EE21FD8-BAA5-4524-827D-AECB5CBD64FC}" presName="tx1" presStyleLbl="revTx" presStyleIdx="4" presStyleCnt="17"/>
      <dgm:spPr/>
      <dgm:t>
        <a:bodyPr/>
        <a:lstStyle/>
        <a:p>
          <a:endParaRPr lang="hu-HU"/>
        </a:p>
      </dgm:t>
    </dgm:pt>
    <dgm:pt modelId="{4DB218DA-136B-4DEE-9AD8-B048C3B8BED8}" type="pres">
      <dgm:prSet presAssocID="{2EE21FD8-BAA5-4524-827D-AECB5CBD64FC}" presName="vert1" presStyleCnt="0"/>
      <dgm:spPr/>
    </dgm:pt>
    <dgm:pt modelId="{0FC8D5B7-A5FC-430A-A293-609310860E2C}" type="pres">
      <dgm:prSet presAssocID="{FCF22973-2AC4-4D07-AF3D-2A0451976820}" presName="vertSpace2a" presStyleCnt="0"/>
      <dgm:spPr/>
    </dgm:pt>
    <dgm:pt modelId="{2895B6E7-1F17-4FD9-BC30-DECE70794EBF}" type="pres">
      <dgm:prSet presAssocID="{FCF22973-2AC4-4D07-AF3D-2A0451976820}" presName="horz2" presStyleCnt="0"/>
      <dgm:spPr/>
    </dgm:pt>
    <dgm:pt modelId="{8CDD00F1-CD57-4CF1-9139-16251D20CA0E}" type="pres">
      <dgm:prSet presAssocID="{FCF22973-2AC4-4D07-AF3D-2A0451976820}" presName="horzSpace2" presStyleCnt="0"/>
      <dgm:spPr/>
    </dgm:pt>
    <dgm:pt modelId="{A6BDEC0D-3DB7-43CF-A934-43298989CD81}" type="pres">
      <dgm:prSet presAssocID="{FCF22973-2AC4-4D07-AF3D-2A0451976820}" presName="tx2" presStyleLbl="revTx" presStyleIdx="5" presStyleCnt="17"/>
      <dgm:spPr/>
      <dgm:t>
        <a:bodyPr/>
        <a:lstStyle/>
        <a:p>
          <a:endParaRPr lang="hu-HU"/>
        </a:p>
      </dgm:t>
    </dgm:pt>
    <dgm:pt modelId="{E5E1FBF3-1E05-4020-BB08-F465099639EA}" type="pres">
      <dgm:prSet presAssocID="{FCF22973-2AC4-4D07-AF3D-2A0451976820}" presName="vert2" presStyleCnt="0"/>
      <dgm:spPr/>
    </dgm:pt>
    <dgm:pt modelId="{5697808A-5AF3-489E-883E-EFC13722A0A6}" type="pres">
      <dgm:prSet presAssocID="{FCF22973-2AC4-4D07-AF3D-2A0451976820}" presName="thinLine2b" presStyleLbl="callout" presStyleIdx="3" presStyleCnt="14"/>
      <dgm:spPr/>
    </dgm:pt>
    <dgm:pt modelId="{8E59F18D-AE16-4CE2-A31D-571F67A46EB6}" type="pres">
      <dgm:prSet presAssocID="{FCF22973-2AC4-4D07-AF3D-2A0451976820}" presName="vertSpace2b" presStyleCnt="0"/>
      <dgm:spPr/>
    </dgm:pt>
    <dgm:pt modelId="{6A230286-F04B-41F9-83D8-0F6A2A945421}" type="pres">
      <dgm:prSet presAssocID="{E5CBBBE1-BD8A-45B5-9D20-45F421FC4C74}" presName="horz2" presStyleCnt="0"/>
      <dgm:spPr/>
    </dgm:pt>
    <dgm:pt modelId="{25818900-32F2-4D97-89CB-93DCB918F2E3}" type="pres">
      <dgm:prSet presAssocID="{E5CBBBE1-BD8A-45B5-9D20-45F421FC4C74}" presName="horzSpace2" presStyleCnt="0"/>
      <dgm:spPr/>
    </dgm:pt>
    <dgm:pt modelId="{FC721E94-1D26-42A6-A30B-19089440056B}" type="pres">
      <dgm:prSet presAssocID="{E5CBBBE1-BD8A-45B5-9D20-45F421FC4C74}" presName="tx2" presStyleLbl="revTx" presStyleIdx="6" presStyleCnt="17"/>
      <dgm:spPr/>
      <dgm:t>
        <a:bodyPr/>
        <a:lstStyle/>
        <a:p>
          <a:endParaRPr lang="hu-HU"/>
        </a:p>
      </dgm:t>
    </dgm:pt>
    <dgm:pt modelId="{395CA822-D225-4245-8439-4C89E7F12B4B}" type="pres">
      <dgm:prSet presAssocID="{E5CBBBE1-BD8A-45B5-9D20-45F421FC4C74}" presName="vert2" presStyleCnt="0"/>
      <dgm:spPr/>
    </dgm:pt>
    <dgm:pt modelId="{1CD8BB4F-EA0B-4E6F-82FC-CE7EB8E803D7}" type="pres">
      <dgm:prSet presAssocID="{E5CBBBE1-BD8A-45B5-9D20-45F421FC4C74}" presName="thinLine2b" presStyleLbl="callout" presStyleIdx="4" presStyleCnt="14"/>
      <dgm:spPr/>
    </dgm:pt>
    <dgm:pt modelId="{011438A0-386A-4100-873D-8000226C7A59}" type="pres">
      <dgm:prSet presAssocID="{E5CBBBE1-BD8A-45B5-9D20-45F421FC4C74}" presName="vertSpace2b" presStyleCnt="0"/>
      <dgm:spPr/>
    </dgm:pt>
    <dgm:pt modelId="{0F32A39C-0B0C-4FBD-93E3-FF026E5DD2B7}" type="pres">
      <dgm:prSet presAssocID="{206D8377-0EA8-4B72-A393-163CB2F34450}" presName="horz2" presStyleCnt="0"/>
      <dgm:spPr/>
    </dgm:pt>
    <dgm:pt modelId="{67225079-2336-4715-8CBE-D36825E5DD18}" type="pres">
      <dgm:prSet presAssocID="{206D8377-0EA8-4B72-A393-163CB2F34450}" presName="horzSpace2" presStyleCnt="0"/>
      <dgm:spPr/>
    </dgm:pt>
    <dgm:pt modelId="{162E6CA0-96A0-441B-8A67-E5D6E6A97DB8}" type="pres">
      <dgm:prSet presAssocID="{206D8377-0EA8-4B72-A393-163CB2F34450}" presName="tx2" presStyleLbl="revTx" presStyleIdx="7" presStyleCnt="17"/>
      <dgm:spPr/>
      <dgm:t>
        <a:bodyPr/>
        <a:lstStyle/>
        <a:p>
          <a:endParaRPr lang="hu-HU"/>
        </a:p>
      </dgm:t>
    </dgm:pt>
    <dgm:pt modelId="{EEAEC539-A337-4CE4-9B70-A7A0397901D9}" type="pres">
      <dgm:prSet presAssocID="{206D8377-0EA8-4B72-A393-163CB2F34450}" presName="vert2" presStyleCnt="0"/>
      <dgm:spPr/>
    </dgm:pt>
    <dgm:pt modelId="{341487F4-3B0C-4EBF-9DBC-5855D87A4C4D}" type="pres">
      <dgm:prSet presAssocID="{206D8377-0EA8-4B72-A393-163CB2F34450}" presName="thinLine2b" presStyleLbl="callout" presStyleIdx="5" presStyleCnt="14"/>
      <dgm:spPr/>
    </dgm:pt>
    <dgm:pt modelId="{CB77ED39-D821-486B-B030-AA416AE17DF0}" type="pres">
      <dgm:prSet presAssocID="{206D8377-0EA8-4B72-A393-163CB2F34450}" presName="vertSpace2b" presStyleCnt="0"/>
      <dgm:spPr/>
    </dgm:pt>
    <dgm:pt modelId="{3624B877-817E-4A15-BA2D-C7A05372BD86}" type="pres">
      <dgm:prSet presAssocID="{BE479819-6294-4422-AF90-23EEF1976B89}" presName="horz2" presStyleCnt="0"/>
      <dgm:spPr/>
    </dgm:pt>
    <dgm:pt modelId="{96D12C02-FC93-4FE8-A12B-55F7CA421ED3}" type="pres">
      <dgm:prSet presAssocID="{BE479819-6294-4422-AF90-23EEF1976B89}" presName="horzSpace2" presStyleCnt="0"/>
      <dgm:spPr/>
    </dgm:pt>
    <dgm:pt modelId="{8F9549FC-761A-41E0-BB05-AE97FEC76078}" type="pres">
      <dgm:prSet presAssocID="{BE479819-6294-4422-AF90-23EEF1976B89}" presName="tx2" presStyleLbl="revTx" presStyleIdx="8" presStyleCnt="17"/>
      <dgm:spPr/>
      <dgm:t>
        <a:bodyPr/>
        <a:lstStyle/>
        <a:p>
          <a:endParaRPr lang="hu-HU"/>
        </a:p>
      </dgm:t>
    </dgm:pt>
    <dgm:pt modelId="{320DFC83-9F14-4EA0-900E-7AB40471170A}" type="pres">
      <dgm:prSet presAssocID="{BE479819-6294-4422-AF90-23EEF1976B89}" presName="vert2" presStyleCnt="0"/>
      <dgm:spPr/>
    </dgm:pt>
    <dgm:pt modelId="{CF6FBDD9-43CF-406F-B57A-BF290A94862E}" type="pres">
      <dgm:prSet presAssocID="{BE479819-6294-4422-AF90-23EEF1976B89}" presName="thinLine2b" presStyleLbl="callout" presStyleIdx="6" presStyleCnt="14"/>
      <dgm:spPr/>
    </dgm:pt>
    <dgm:pt modelId="{91C162A6-5F5F-49AD-B8D8-B245FEBC1F6C}" type="pres">
      <dgm:prSet presAssocID="{BE479819-6294-4422-AF90-23EEF1976B89}" presName="vertSpace2b" presStyleCnt="0"/>
      <dgm:spPr/>
    </dgm:pt>
    <dgm:pt modelId="{F65AC556-E2B2-438A-91E4-963D32150F2E}" type="pres">
      <dgm:prSet presAssocID="{E4028377-8301-4407-85E1-744C8CB3E714}" presName="horz2" presStyleCnt="0"/>
      <dgm:spPr/>
    </dgm:pt>
    <dgm:pt modelId="{23E2C090-B6DC-4F88-93FF-C671333C1E1D}" type="pres">
      <dgm:prSet presAssocID="{E4028377-8301-4407-85E1-744C8CB3E714}" presName="horzSpace2" presStyleCnt="0"/>
      <dgm:spPr/>
    </dgm:pt>
    <dgm:pt modelId="{62828B92-2BE7-4310-AA49-8DE52F9753B0}" type="pres">
      <dgm:prSet presAssocID="{E4028377-8301-4407-85E1-744C8CB3E714}" presName="tx2" presStyleLbl="revTx" presStyleIdx="9" presStyleCnt="17"/>
      <dgm:spPr/>
      <dgm:t>
        <a:bodyPr/>
        <a:lstStyle/>
        <a:p>
          <a:endParaRPr lang="hu-HU"/>
        </a:p>
      </dgm:t>
    </dgm:pt>
    <dgm:pt modelId="{FD5A9C2B-BFAC-4653-965F-EC74ED1D42AF}" type="pres">
      <dgm:prSet presAssocID="{E4028377-8301-4407-85E1-744C8CB3E714}" presName="vert2" presStyleCnt="0"/>
      <dgm:spPr/>
    </dgm:pt>
    <dgm:pt modelId="{2CD210BC-D199-4991-B2D7-0AC1D8AEE41F}" type="pres">
      <dgm:prSet presAssocID="{E4028377-8301-4407-85E1-744C8CB3E714}" presName="thinLine2b" presStyleLbl="callout" presStyleIdx="7" presStyleCnt="14"/>
      <dgm:spPr/>
    </dgm:pt>
    <dgm:pt modelId="{BA91555E-DF6D-4B98-B196-8D0CE4985AD8}" type="pres">
      <dgm:prSet presAssocID="{E4028377-8301-4407-85E1-744C8CB3E714}" presName="vertSpace2b" presStyleCnt="0"/>
      <dgm:spPr/>
    </dgm:pt>
    <dgm:pt modelId="{A199432E-96D6-45BC-9123-C68D0C3A984A}" type="pres">
      <dgm:prSet presAssocID="{2A5BAC0F-9DDE-40CD-9739-C430CB48ACE5}" presName="thickLine" presStyleLbl="alignNode1" presStyleIdx="2" presStyleCnt="3"/>
      <dgm:spPr/>
    </dgm:pt>
    <dgm:pt modelId="{E8FE69A7-A55E-499B-9312-B30A14B52DBB}" type="pres">
      <dgm:prSet presAssocID="{2A5BAC0F-9DDE-40CD-9739-C430CB48ACE5}" presName="horz1" presStyleCnt="0"/>
      <dgm:spPr/>
    </dgm:pt>
    <dgm:pt modelId="{C934AB2F-8EC3-48BA-B831-A76EA4262E1D}" type="pres">
      <dgm:prSet presAssocID="{2A5BAC0F-9DDE-40CD-9739-C430CB48ACE5}" presName="tx1" presStyleLbl="revTx" presStyleIdx="10" presStyleCnt="17"/>
      <dgm:spPr/>
      <dgm:t>
        <a:bodyPr/>
        <a:lstStyle/>
        <a:p>
          <a:endParaRPr lang="hu-HU"/>
        </a:p>
      </dgm:t>
    </dgm:pt>
    <dgm:pt modelId="{B054285D-1404-4E6F-BEF3-5F25D1174AC5}" type="pres">
      <dgm:prSet presAssocID="{2A5BAC0F-9DDE-40CD-9739-C430CB48ACE5}" presName="vert1" presStyleCnt="0"/>
      <dgm:spPr/>
    </dgm:pt>
    <dgm:pt modelId="{30EB13FA-DFB7-4D3C-A5A9-1FDD1F00D4AB}" type="pres">
      <dgm:prSet presAssocID="{EA9503B7-59BE-4A67-97F4-8D7499A0F36B}" presName="vertSpace2a" presStyleCnt="0"/>
      <dgm:spPr/>
    </dgm:pt>
    <dgm:pt modelId="{F889D56E-A673-42F2-BE11-7CDC87C11893}" type="pres">
      <dgm:prSet presAssocID="{EA9503B7-59BE-4A67-97F4-8D7499A0F36B}" presName="horz2" presStyleCnt="0"/>
      <dgm:spPr/>
    </dgm:pt>
    <dgm:pt modelId="{D2295B42-BD09-4452-9999-DC505EF4F010}" type="pres">
      <dgm:prSet presAssocID="{EA9503B7-59BE-4A67-97F4-8D7499A0F36B}" presName="horzSpace2" presStyleCnt="0"/>
      <dgm:spPr/>
    </dgm:pt>
    <dgm:pt modelId="{BAFEBD6B-2C79-4FB1-8EA7-171315A1CD9E}" type="pres">
      <dgm:prSet presAssocID="{EA9503B7-59BE-4A67-97F4-8D7499A0F36B}" presName="tx2" presStyleLbl="revTx" presStyleIdx="11" presStyleCnt="17"/>
      <dgm:spPr/>
      <dgm:t>
        <a:bodyPr/>
        <a:lstStyle/>
        <a:p>
          <a:endParaRPr lang="hu-HU"/>
        </a:p>
      </dgm:t>
    </dgm:pt>
    <dgm:pt modelId="{5A1FDE03-310C-4E9A-957F-9948B223738E}" type="pres">
      <dgm:prSet presAssocID="{EA9503B7-59BE-4A67-97F4-8D7499A0F36B}" presName="vert2" presStyleCnt="0"/>
      <dgm:spPr/>
    </dgm:pt>
    <dgm:pt modelId="{0587F654-431B-486F-801F-044574E322E8}" type="pres">
      <dgm:prSet presAssocID="{EA9503B7-59BE-4A67-97F4-8D7499A0F36B}" presName="thinLine2b" presStyleLbl="callout" presStyleIdx="8" presStyleCnt="14"/>
      <dgm:spPr/>
    </dgm:pt>
    <dgm:pt modelId="{E6E8AEAF-920F-4B60-97F1-A05FBCF08392}" type="pres">
      <dgm:prSet presAssocID="{EA9503B7-59BE-4A67-97F4-8D7499A0F36B}" presName="vertSpace2b" presStyleCnt="0"/>
      <dgm:spPr/>
    </dgm:pt>
    <dgm:pt modelId="{9E29A7AD-983A-4E37-A0C3-AD93A27BB14E}" type="pres">
      <dgm:prSet presAssocID="{D9E7B82D-B3CB-424D-B37E-511914AB2409}" presName="horz2" presStyleCnt="0"/>
      <dgm:spPr/>
    </dgm:pt>
    <dgm:pt modelId="{058808E0-9141-4D16-B785-907D99082D13}" type="pres">
      <dgm:prSet presAssocID="{D9E7B82D-B3CB-424D-B37E-511914AB2409}" presName="horzSpace2" presStyleCnt="0"/>
      <dgm:spPr/>
    </dgm:pt>
    <dgm:pt modelId="{1D1BE08D-57DA-4B28-889E-C7074FF22C6C}" type="pres">
      <dgm:prSet presAssocID="{D9E7B82D-B3CB-424D-B37E-511914AB2409}" presName="tx2" presStyleLbl="revTx" presStyleIdx="12" presStyleCnt="17"/>
      <dgm:spPr/>
      <dgm:t>
        <a:bodyPr/>
        <a:lstStyle/>
        <a:p>
          <a:endParaRPr lang="hu-HU"/>
        </a:p>
      </dgm:t>
    </dgm:pt>
    <dgm:pt modelId="{2D697619-EDCC-40C5-9F33-3BF2479BACBB}" type="pres">
      <dgm:prSet presAssocID="{D9E7B82D-B3CB-424D-B37E-511914AB2409}" presName="vert2" presStyleCnt="0"/>
      <dgm:spPr/>
    </dgm:pt>
    <dgm:pt modelId="{5E46997A-B951-437D-88A0-CAB44FC5EECD}" type="pres">
      <dgm:prSet presAssocID="{D9E7B82D-B3CB-424D-B37E-511914AB2409}" presName="thinLine2b" presStyleLbl="callout" presStyleIdx="9" presStyleCnt="14"/>
      <dgm:spPr/>
    </dgm:pt>
    <dgm:pt modelId="{144E7E41-4FA9-4865-9F09-3746E9AA55B3}" type="pres">
      <dgm:prSet presAssocID="{D9E7B82D-B3CB-424D-B37E-511914AB2409}" presName="vertSpace2b" presStyleCnt="0"/>
      <dgm:spPr/>
    </dgm:pt>
    <dgm:pt modelId="{A41BED12-5748-4872-8846-F928A911BD77}" type="pres">
      <dgm:prSet presAssocID="{192746CB-5FAE-4BCD-B16D-1EAAC18CE11C}" presName="horz2" presStyleCnt="0"/>
      <dgm:spPr/>
    </dgm:pt>
    <dgm:pt modelId="{CBD23CEE-2CA3-4D91-86F9-CC2931B05F01}" type="pres">
      <dgm:prSet presAssocID="{192746CB-5FAE-4BCD-B16D-1EAAC18CE11C}" presName="horzSpace2" presStyleCnt="0"/>
      <dgm:spPr/>
    </dgm:pt>
    <dgm:pt modelId="{9E82BD9A-40EF-42A2-BC75-B8432E229034}" type="pres">
      <dgm:prSet presAssocID="{192746CB-5FAE-4BCD-B16D-1EAAC18CE11C}" presName="tx2" presStyleLbl="revTx" presStyleIdx="13" presStyleCnt="17"/>
      <dgm:spPr/>
      <dgm:t>
        <a:bodyPr/>
        <a:lstStyle/>
        <a:p>
          <a:endParaRPr lang="hu-HU"/>
        </a:p>
      </dgm:t>
    </dgm:pt>
    <dgm:pt modelId="{0CBD91AA-6CCA-4E65-9D6E-616742602F3D}" type="pres">
      <dgm:prSet presAssocID="{192746CB-5FAE-4BCD-B16D-1EAAC18CE11C}" presName="vert2" presStyleCnt="0"/>
      <dgm:spPr/>
    </dgm:pt>
    <dgm:pt modelId="{D072BA77-C462-42D3-8B11-434B95D689B7}" type="pres">
      <dgm:prSet presAssocID="{192746CB-5FAE-4BCD-B16D-1EAAC18CE11C}" presName="thinLine2b" presStyleLbl="callout" presStyleIdx="10" presStyleCnt="14"/>
      <dgm:spPr/>
    </dgm:pt>
    <dgm:pt modelId="{A76176BD-A982-4A68-95BF-AAE4F8613984}" type="pres">
      <dgm:prSet presAssocID="{192746CB-5FAE-4BCD-B16D-1EAAC18CE11C}" presName="vertSpace2b" presStyleCnt="0"/>
      <dgm:spPr/>
    </dgm:pt>
    <dgm:pt modelId="{5E1E266D-3695-433E-B61A-7FAEB49D76B8}" type="pres">
      <dgm:prSet presAssocID="{4C4E5C5F-E80A-49B9-B45B-D01113107D83}" presName="horz2" presStyleCnt="0"/>
      <dgm:spPr/>
    </dgm:pt>
    <dgm:pt modelId="{D11C337A-1235-4FB5-A572-FDC92458125C}" type="pres">
      <dgm:prSet presAssocID="{4C4E5C5F-E80A-49B9-B45B-D01113107D83}" presName="horzSpace2" presStyleCnt="0"/>
      <dgm:spPr/>
    </dgm:pt>
    <dgm:pt modelId="{169441A4-6E27-447B-AD43-72CD99288E22}" type="pres">
      <dgm:prSet presAssocID="{4C4E5C5F-E80A-49B9-B45B-D01113107D83}" presName="tx2" presStyleLbl="revTx" presStyleIdx="14" presStyleCnt="17"/>
      <dgm:spPr/>
      <dgm:t>
        <a:bodyPr/>
        <a:lstStyle/>
        <a:p>
          <a:endParaRPr lang="hu-HU"/>
        </a:p>
      </dgm:t>
    </dgm:pt>
    <dgm:pt modelId="{DFED7243-C0F2-4B83-9E7C-FF7C97A91A2A}" type="pres">
      <dgm:prSet presAssocID="{4C4E5C5F-E80A-49B9-B45B-D01113107D83}" presName="vert2" presStyleCnt="0"/>
      <dgm:spPr/>
    </dgm:pt>
    <dgm:pt modelId="{CE547A4A-1AAF-4B8C-9614-1CF39D0B7C66}" type="pres">
      <dgm:prSet presAssocID="{4C4E5C5F-E80A-49B9-B45B-D01113107D83}" presName="thinLine2b" presStyleLbl="callout" presStyleIdx="11" presStyleCnt="14"/>
      <dgm:spPr/>
    </dgm:pt>
    <dgm:pt modelId="{D499C30D-851D-4F00-ABCF-B869DA118091}" type="pres">
      <dgm:prSet presAssocID="{4C4E5C5F-E80A-49B9-B45B-D01113107D83}" presName="vertSpace2b" presStyleCnt="0"/>
      <dgm:spPr/>
    </dgm:pt>
    <dgm:pt modelId="{9AE1C724-1E61-4C36-8F52-24508AEC2B89}" type="pres">
      <dgm:prSet presAssocID="{80762B01-A701-481F-8696-8D8253890268}" presName="horz2" presStyleCnt="0"/>
      <dgm:spPr/>
    </dgm:pt>
    <dgm:pt modelId="{426709FC-F2B3-4116-B736-CD17CE54CC65}" type="pres">
      <dgm:prSet presAssocID="{80762B01-A701-481F-8696-8D8253890268}" presName="horzSpace2" presStyleCnt="0"/>
      <dgm:spPr/>
    </dgm:pt>
    <dgm:pt modelId="{C3881E00-D816-482E-84AB-55B306FD7CCA}" type="pres">
      <dgm:prSet presAssocID="{80762B01-A701-481F-8696-8D8253890268}" presName="tx2" presStyleLbl="revTx" presStyleIdx="15" presStyleCnt="17"/>
      <dgm:spPr/>
      <dgm:t>
        <a:bodyPr/>
        <a:lstStyle/>
        <a:p>
          <a:endParaRPr lang="hu-HU"/>
        </a:p>
      </dgm:t>
    </dgm:pt>
    <dgm:pt modelId="{D0A13B98-7115-4C95-9630-74671AA6B19D}" type="pres">
      <dgm:prSet presAssocID="{80762B01-A701-481F-8696-8D8253890268}" presName="vert2" presStyleCnt="0"/>
      <dgm:spPr/>
    </dgm:pt>
    <dgm:pt modelId="{1199DD61-A5B0-4D60-84B2-D63057A80163}" type="pres">
      <dgm:prSet presAssocID="{80762B01-A701-481F-8696-8D8253890268}" presName="thinLine2b" presStyleLbl="callout" presStyleIdx="12" presStyleCnt="14"/>
      <dgm:spPr/>
    </dgm:pt>
    <dgm:pt modelId="{91B20A5A-6729-4A28-84A5-4925CEFC44C8}" type="pres">
      <dgm:prSet presAssocID="{80762B01-A701-481F-8696-8D8253890268}" presName="vertSpace2b" presStyleCnt="0"/>
      <dgm:spPr/>
    </dgm:pt>
    <dgm:pt modelId="{82545916-2E9D-4F53-A39D-DD21455AD6BA}" type="pres">
      <dgm:prSet presAssocID="{B1384566-C301-4AC3-B316-FDC7C6247ABB}" presName="horz2" presStyleCnt="0"/>
      <dgm:spPr/>
    </dgm:pt>
    <dgm:pt modelId="{F662CD97-A721-4C04-9C2B-70662E2A18AC}" type="pres">
      <dgm:prSet presAssocID="{B1384566-C301-4AC3-B316-FDC7C6247ABB}" presName="horzSpace2" presStyleCnt="0"/>
      <dgm:spPr/>
    </dgm:pt>
    <dgm:pt modelId="{404D5CEC-B655-4982-BB63-8C2B1515BFCB}" type="pres">
      <dgm:prSet presAssocID="{B1384566-C301-4AC3-B316-FDC7C6247ABB}" presName="tx2" presStyleLbl="revTx" presStyleIdx="16" presStyleCnt="17"/>
      <dgm:spPr/>
      <dgm:t>
        <a:bodyPr/>
        <a:lstStyle/>
        <a:p>
          <a:endParaRPr lang="hu-HU"/>
        </a:p>
      </dgm:t>
    </dgm:pt>
    <dgm:pt modelId="{4D5FD41D-2525-4DD9-BF3B-9C1C92E1C604}" type="pres">
      <dgm:prSet presAssocID="{B1384566-C301-4AC3-B316-FDC7C6247ABB}" presName="vert2" presStyleCnt="0"/>
      <dgm:spPr/>
    </dgm:pt>
    <dgm:pt modelId="{24EA3B22-08EE-4AFB-B60E-F0F82AF7ACAC}" type="pres">
      <dgm:prSet presAssocID="{B1384566-C301-4AC3-B316-FDC7C6247ABB}" presName="thinLine2b" presStyleLbl="callout" presStyleIdx="13" presStyleCnt="14"/>
      <dgm:spPr/>
    </dgm:pt>
    <dgm:pt modelId="{58E00AF7-8A2C-4635-8C7C-07F967A26E9D}" type="pres">
      <dgm:prSet presAssocID="{B1384566-C301-4AC3-B316-FDC7C6247ABB}" presName="vertSpace2b" presStyleCnt="0"/>
      <dgm:spPr/>
    </dgm:pt>
  </dgm:ptLst>
  <dgm:cxnLst>
    <dgm:cxn modelId="{BD2D65D3-4F14-46A4-9BB4-CA62D2CA85C4}" type="presOf" srcId="{D9E7B82D-B3CB-424D-B37E-511914AB2409}" destId="{1D1BE08D-57DA-4B28-889E-C7074FF22C6C}" srcOrd="0" destOrd="0" presId="urn:microsoft.com/office/officeart/2008/layout/LinedList"/>
    <dgm:cxn modelId="{77BC3782-4732-4139-A9B7-C034435F1675}" srcId="{2EE21FD8-BAA5-4524-827D-AECB5CBD64FC}" destId="{206D8377-0EA8-4B72-A393-163CB2F34450}" srcOrd="2" destOrd="0" parTransId="{77551EED-BBBB-4382-BCB6-9775B1A140C1}" sibTransId="{9EBDD5A0-663E-44E3-BCF6-78872BA994CA}"/>
    <dgm:cxn modelId="{AECEDB17-9B1B-4695-8517-11F959DD5643}" type="presOf" srcId="{2EE21FD8-BAA5-4524-827D-AECB5CBD64FC}" destId="{7D67DE3A-C7E8-4A21-84E5-4E923F52109F}" srcOrd="0" destOrd="0" presId="urn:microsoft.com/office/officeart/2008/layout/LinedList"/>
    <dgm:cxn modelId="{AC674850-0414-4BC4-B412-E3022054A53F}" type="presOf" srcId="{206D8377-0EA8-4B72-A393-163CB2F34450}" destId="{162E6CA0-96A0-441B-8A67-E5D6E6A97DB8}" srcOrd="0" destOrd="0" presId="urn:microsoft.com/office/officeart/2008/layout/LinedList"/>
    <dgm:cxn modelId="{89271E2A-48C1-4337-8E9B-37C41542A45F}" srcId="{7A4F3B16-8DA6-4F98-9009-86DC2A442130}" destId="{479E496F-0836-4992-B806-542C6CD6487F}" srcOrd="0" destOrd="0" parTransId="{B53587A2-157B-4413-A593-844D5E1DA34E}" sibTransId="{119F8916-C155-45E4-9647-9FF2B34F4163}"/>
    <dgm:cxn modelId="{B115F95B-2685-4DC1-B86A-BE0677B4AAC8}" type="presOf" srcId="{192746CB-5FAE-4BCD-B16D-1EAAC18CE11C}" destId="{9E82BD9A-40EF-42A2-BC75-B8432E229034}" srcOrd="0" destOrd="0" presId="urn:microsoft.com/office/officeart/2008/layout/LinedList"/>
    <dgm:cxn modelId="{B3E9773F-112A-4AA8-89F9-803DB3474CF0}" type="presOf" srcId="{5FAFDBB6-44F1-4EB0-B2E3-6E83E639DDD8}" destId="{D903D079-316D-40A6-8635-C301C5D8501C}" srcOrd="0" destOrd="0" presId="urn:microsoft.com/office/officeart/2008/layout/LinedList"/>
    <dgm:cxn modelId="{52D4DF2E-AF84-4F45-AAD2-F9035CAB3808}" srcId="{479E496F-0836-4992-B806-542C6CD6487F}" destId="{57EC1EEA-31CD-4A6C-BD03-0E3EE90E1AA8}" srcOrd="2" destOrd="0" parTransId="{AD655384-1EB8-455A-93CB-D8E346181D79}" sibTransId="{5E4D2E9A-EF2E-4A07-A788-1284A0CA2505}"/>
    <dgm:cxn modelId="{B131342D-83EF-47C0-8EE9-CAFFDDEA1CA6}" type="presOf" srcId="{7A4F3B16-8DA6-4F98-9009-86DC2A442130}" destId="{9775D754-0AFC-4206-A38F-1A013964C12B}" srcOrd="0" destOrd="0" presId="urn:microsoft.com/office/officeart/2008/layout/LinedList"/>
    <dgm:cxn modelId="{7F7A937F-1F70-4A78-92E3-E794561F5616}" srcId="{7A4F3B16-8DA6-4F98-9009-86DC2A442130}" destId="{2EE21FD8-BAA5-4524-827D-AECB5CBD64FC}" srcOrd="1" destOrd="0" parTransId="{69F70310-1D6A-432D-AA26-58D3CA4EA266}" sibTransId="{A36B14C8-4C99-4778-AA34-A0B916100450}"/>
    <dgm:cxn modelId="{2E72C619-2083-4D2A-B4E3-EDE30916441F}" srcId="{2EE21FD8-BAA5-4524-827D-AECB5CBD64FC}" destId="{E4028377-8301-4407-85E1-744C8CB3E714}" srcOrd="4" destOrd="0" parTransId="{B224F05B-18FC-426B-A23A-96E017C83D2A}" sibTransId="{1066B020-97B7-4EEA-A162-30816C2738F9}"/>
    <dgm:cxn modelId="{E8D79949-449D-4F59-AB77-19CB52677A17}" type="presOf" srcId="{2A5BAC0F-9DDE-40CD-9739-C430CB48ACE5}" destId="{C934AB2F-8EC3-48BA-B831-A76EA4262E1D}" srcOrd="0" destOrd="0" presId="urn:microsoft.com/office/officeart/2008/layout/LinedList"/>
    <dgm:cxn modelId="{E9EF14CC-3E2D-40BE-A417-BD34A6725B84}" srcId="{2EE21FD8-BAA5-4524-827D-AECB5CBD64FC}" destId="{FCF22973-2AC4-4D07-AF3D-2A0451976820}" srcOrd="0" destOrd="0" parTransId="{72EE277F-84FB-4560-AD33-A29F572BF96B}" sibTransId="{DEB53229-3EDD-419B-AFC0-829AB5870F0E}"/>
    <dgm:cxn modelId="{FD1EF619-ACBA-4E0B-8E4D-63FE7D9E3428}" type="presOf" srcId="{E5CBBBE1-BD8A-45B5-9D20-45F421FC4C74}" destId="{FC721E94-1D26-42A6-A30B-19089440056B}" srcOrd="0" destOrd="0" presId="urn:microsoft.com/office/officeart/2008/layout/LinedList"/>
    <dgm:cxn modelId="{B717331F-81D4-4980-A5A6-146BA6BD0188}" type="presOf" srcId="{4BE4068D-4FC4-416A-8A7F-F81A67D3CE60}" destId="{8BE042BC-D4E7-47D3-9A15-01FAFC3EC37A}" srcOrd="0" destOrd="0" presId="urn:microsoft.com/office/officeart/2008/layout/LinedList"/>
    <dgm:cxn modelId="{027CBFC3-A947-454C-8F58-9E3BD8E62D7B}" type="presOf" srcId="{57EC1EEA-31CD-4A6C-BD03-0E3EE90E1AA8}" destId="{D3742770-E7B8-450E-A17C-2D9FF6501034}" srcOrd="0" destOrd="0" presId="urn:microsoft.com/office/officeart/2008/layout/LinedList"/>
    <dgm:cxn modelId="{0514A26A-CF8D-4296-8C4B-88B4F98F4375}" srcId="{2EE21FD8-BAA5-4524-827D-AECB5CBD64FC}" destId="{E5CBBBE1-BD8A-45B5-9D20-45F421FC4C74}" srcOrd="1" destOrd="0" parTransId="{991BE647-83AB-479A-A630-9DCDB6E4D1C4}" sibTransId="{0D50D301-27AA-4C0D-BA4A-AB41752F8A1F}"/>
    <dgm:cxn modelId="{4815F02C-96EB-4281-97DC-4AD73FF47EEB}" srcId="{479E496F-0836-4992-B806-542C6CD6487F}" destId="{4BE4068D-4FC4-416A-8A7F-F81A67D3CE60}" srcOrd="0" destOrd="0" parTransId="{1D234CB8-2478-4D2A-A644-0D7B306E24BA}" sibTransId="{51884745-3A6C-4AF3-8FD0-93E83E65AD12}"/>
    <dgm:cxn modelId="{B35F93B6-4582-4627-9003-46CC88C87F07}" srcId="{2A5BAC0F-9DDE-40CD-9739-C430CB48ACE5}" destId="{EA9503B7-59BE-4A67-97F4-8D7499A0F36B}" srcOrd="0" destOrd="0" parTransId="{844CC865-50BB-4F35-9504-0E35F1BC5EE2}" sibTransId="{61E8D80A-CB43-4A79-80C9-C80F7A90F578}"/>
    <dgm:cxn modelId="{90EE03B4-DE84-426C-A905-E6DBA9655A8F}" type="presOf" srcId="{479E496F-0836-4992-B806-542C6CD6487F}" destId="{23C4F3B4-DDEE-4F6F-AAF7-03496C6CF686}" srcOrd="0" destOrd="0" presId="urn:microsoft.com/office/officeart/2008/layout/LinedList"/>
    <dgm:cxn modelId="{0CE236E0-6E76-4219-8A9E-3888C5A51236}" srcId="{2A5BAC0F-9DDE-40CD-9739-C430CB48ACE5}" destId="{D9E7B82D-B3CB-424D-B37E-511914AB2409}" srcOrd="1" destOrd="0" parTransId="{4E8445C4-6798-4ACB-9B9A-D52F8AFF6016}" sibTransId="{2E93CF5D-E7F3-424F-8891-1A0C0F30AA23}"/>
    <dgm:cxn modelId="{9DEB0578-461B-48BA-958A-D38E269ED7B5}" srcId="{2A5BAC0F-9DDE-40CD-9739-C430CB48ACE5}" destId="{80762B01-A701-481F-8696-8D8253890268}" srcOrd="4" destOrd="0" parTransId="{0A1ACF05-7982-41A7-A4E3-B0374FACB448}" sibTransId="{6E8B49A6-F812-490B-9F1C-C9AFC3EB040D}"/>
    <dgm:cxn modelId="{9F4471AD-8F97-443E-A276-51C8BD805C4E}" srcId="{479E496F-0836-4992-B806-542C6CD6487F}" destId="{5FAFDBB6-44F1-4EB0-B2E3-6E83E639DDD8}" srcOrd="1" destOrd="0" parTransId="{63A6F7C8-55C7-4D26-9434-7A93F4C7E621}" sibTransId="{3B869752-EEC5-4C32-85CC-013CA1300566}"/>
    <dgm:cxn modelId="{B87E477F-F788-4F8B-BE27-0C3DB0B5ACA2}" srcId="{2EE21FD8-BAA5-4524-827D-AECB5CBD64FC}" destId="{BE479819-6294-4422-AF90-23EEF1976B89}" srcOrd="3" destOrd="0" parTransId="{E854C7CA-2417-4590-AAC8-73AB62B110E9}" sibTransId="{1C974EF3-8343-4E65-A9FE-FA7D5F840D4A}"/>
    <dgm:cxn modelId="{5293AE7C-A5EB-471C-9767-F154704ED5F8}" type="presOf" srcId="{FCF22973-2AC4-4D07-AF3D-2A0451976820}" destId="{A6BDEC0D-3DB7-43CF-A934-43298989CD81}" srcOrd="0" destOrd="0" presId="urn:microsoft.com/office/officeart/2008/layout/LinedList"/>
    <dgm:cxn modelId="{486E10A4-D9E8-404D-8DBC-A56C9369376A}" type="presOf" srcId="{E4028377-8301-4407-85E1-744C8CB3E714}" destId="{62828B92-2BE7-4310-AA49-8DE52F9753B0}" srcOrd="0" destOrd="0" presId="urn:microsoft.com/office/officeart/2008/layout/LinedList"/>
    <dgm:cxn modelId="{3ACC355A-B6E7-4CB9-B958-E2B079B58B29}" type="presOf" srcId="{EA9503B7-59BE-4A67-97F4-8D7499A0F36B}" destId="{BAFEBD6B-2C79-4FB1-8EA7-171315A1CD9E}" srcOrd="0" destOrd="0" presId="urn:microsoft.com/office/officeart/2008/layout/LinedList"/>
    <dgm:cxn modelId="{0647D5DC-10C3-45ED-A199-4D5A02F7C1EE}" type="presOf" srcId="{4C4E5C5F-E80A-49B9-B45B-D01113107D83}" destId="{169441A4-6E27-447B-AD43-72CD99288E22}" srcOrd="0" destOrd="0" presId="urn:microsoft.com/office/officeart/2008/layout/LinedList"/>
    <dgm:cxn modelId="{06327C5F-2E6E-4DE4-88A8-F7B150C5DB5C}" type="presOf" srcId="{BE479819-6294-4422-AF90-23EEF1976B89}" destId="{8F9549FC-761A-41E0-BB05-AE97FEC76078}" srcOrd="0" destOrd="0" presId="urn:microsoft.com/office/officeart/2008/layout/LinedList"/>
    <dgm:cxn modelId="{9CB21AE4-E8F9-41BC-8004-18F416A11652}" type="presOf" srcId="{80762B01-A701-481F-8696-8D8253890268}" destId="{C3881E00-D816-482E-84AB-55B306FD7CCA}" srcOrd="0" destOrd="0" presId="urn:microsoft.com/office/officeart/2008/layout/LinedList"/>
    <dgm:cxn modelId="{30FF9B97-0928-421B-8FBC-856DDD34AFAE}" srcId="{2A5BAC0F-9DDE-40CD-9739-C430CB48ACE5}" destId="{192746CB-5FAE-4BCD-B16D-1EAAC18CE11C}" srcOrd="2" destOrd="0" parTransId="{FE20D977-E37C-4B83-AAF7-ABF394C24CD4}" sibTransId="{1EE22E02-A675-4D93-8038-88FCC1EA5B93}"/>
    <dgm:cxn modelId="{4450198A-AB9E-4EED-B83F-27C5647BC973}" srcId="{7A4F3B16-8DA6-4F98-9009-86DC2A442130}" destId="{2A5BAC0F-9DDE-40CD-9739-C430CB48ACE5}" srcOrd="2" destOrd="0" parTransId="{E0EDAA51-4775-499A-8320-4E16594387CE}" sibTransId="{713E3D3D-3972-47D2-9DC1-726B75CC74ED}"/>
    <dgm:cxn modelId="{81E016C1-8D86-4F98-A20C-527BF2692184}" srcId="{2A5BAC0F-9DDE-40CD-9739-C430CB48ACE5}" destId="{B1384566-C301-4AC3-B316-FDC7C6247ABB}" srcOrd="5" destOrd="0" parTransId="{2538CC32-0A4B-444C-AB24-C25B6B202B14}" sibTransId="{6D82C9A9-19D3-4B45-A26F-CE3FADF9AEB3}"/>
    <dgm:cxn modelId="{71585130-9A9D-46C3-9DD3-36F2237D1DAF}" type="presOf" srcId="{B1384566-C301-4AC3-B316-FDC7C6247ABB}" destId="{404D5CEC-B655-4982-BB63-8C2B1515BFCB}" srcOrd="0" destOrd="0" presId="urn:microsoft.com/office/officeart/2008/layout/LinedList"/>
    <dgm:cxn modelId="{8780C5EC-E858-42A0-BC90-EA4BF11ABD7A}" srcId="{2A5BAC0F-9DDE-40CD-9739-C430CB48ACE5}" destId="{4C4E5C5F-E80A-49B9-B45B-D01113107D83}" srcOrd="3" destOrd="0" parTransId="{230EA254-77C3-4185-A754-60ECE0618304}" sibTransId="{5A097026-0886-4DA9-AF83-926A5F698B96}"/>
    <dgm:cxn modelId="{57C84B56-E5C6-4973-8AF7-5CF3294DC688}" type="presParOf" srcId="{9775D754-0AFC-4206-A38F-1A013964C12B}" destId="{973AC5FA-16EC-4DF9-BC71-E2E7598E481C}" srcOrd="0" destOrd="0" presId="urn:microsoft.com/office/officeart/2008/layout/LinedList"/>
    <dgm:cxn modelId="{AE80BA9B-8098-488D-91C7-D4F04A7D1674}" type="presParOf" srcId="{9775D754-0AFC-4206-A38F-1A013964C12B}" destId="{414AF9B8-781C-4A6F-AEC2-C5E61B8B7BB6}" srcOrd="1" destOrd="0" presId="urn:microsoft.com/office/officeart/2008/layout/LinedList"/>
    <dgm:cxn modelId="{50E8299E-E89B-4807-9C9D-B5B2F0BEF094}" type="presParOf" srcId="{414AF9B8-781C-4A6F-AEC2-C5E61B8B7BB6}" destId="{23C4F3B4-DDEE-4F6F-AAF7-03496C6CF686}" srcOrd="0" destOrd="0" presId="urn:microsoft.com/office/officeart/2008/layout/LinedList"/>
    <dgm:cxn modelId="{B7DBD218-F587-4741-948D-E8406C69CDE8}" type="presParOf" srcId="{414AF9B8-781C-4A6F-AEC2-C5E61B8B7BB6}" destId="{E086E1E0-9667-4CAE-99F9-6C11746F8C76}" srcOrd="1" destOrd="0" presId="urn:microsoft.com/office/officeart/2008/layout/LinedList"/>
    <dgm:cxn modelId="{9B98D4E3-731E-4304-8E1C-D44BE3E94F4F}" type="presParOf" srcId="{E086E1E0-9667-4CAE-99F9-6C11746F8C76}" destId="{26F0F3D5-9748-4F63-9FFC-A7AC2531E970}" srcOrd="0" destOrd="0" presId="urn:microsoft.com/office/officeart/2008/layout/LinedList"/>
    <dgm:cxn modelId="{1594618C-BF5A-49C5-9B93-D26633EC1EFC}" type="presParOf" srcId="{E086E1E0-9667-4CAE-99F9-6C11746F8C76}" destId="{7473AF8A-5D6B-469C-AA96-77C171130A90}" srcOrd="1" destOrd="0" presId="urn:microsoft.com/office/officeart/2008/layout/LinedList"/>
    <dgm:cxn modelId="{04BD37C0-7EBC-47B2-89C3-F5596BAAE5AB}" type="presParOf" srcId="{7473AF8A-5D6B-469C-AA96-77C171130A90}" destId="{1BC3DA39-0112-4ADD-B72D-FFBFDEC682B6}" srcOrd="0" destOrd="0" presId="urn:microsoft.com/office/officeart/2008/layout/LinedList"/>
    <dgm:cxn modelId="{AED351A1-FF56-4AD2-955B-03DF077F6B9A}" type="presParOf" srcId="{7473AF8A-5D6B-469C-AA96-77C171130A90}" destId="{8BE042BC-D4E7-47D3-9A15-01FAFC3EC37A}" srcOrd="1" destOrd="0" presId="urn:microsoft.com/office/officeart/2008/layout/LinedList"/>
    <dgm:cxn modelId="{5F2C4F48-792E-4281-8FEB-00A437275449}" type="presParOf" srcId="{7473AF8A-5D6B-469C-AA96-77C171130A90}" destId="{2DB81706-ABA2-429A-A19E-7EBBBF1817B1}" srcOrd="2" destOrd="0" presId="urn:microsoft.com/office/officeart/2008/layout/LinedList"/>
    <dgm:cxn modelId="{4AC82D4E-003F-4F71-875A-D8FB2CBCCFB6}" type="presParOf" srcId="{E086E1E0-9667-4CAE-99F9-6C11746F8C76}" destId="{16BF2BE8-7587-421E-B69F-29AE56BB4D7F}" srcOrd="2" destOrd="0" presId="urn:microsoft.com/office/officeart/2008/layout/LinedList"/>
    <dgm:cxn modelId="{96B0AA04-BD22-4EB8-AFD2-C7FDB2DBD0B9}" type="presParOf" srcId="{E086E1E0-9667-4CAE-99F9-6C11746F8C76}" destId="{5C0C348B-3506-4533-AB0A-6C0A6F8C3D55}" srcOrd="3" destOrd="0" presId="urn:microsoft.com/office/officeart/2008/layout/LinedList"/>
    <dgm:cxn modelId="{E05261EB-0961-4000-ABAE-58DA89E18ABF}" type="presParOf" srcId="{E086E1E0-9667-4CAE-99F9-6C11746F8C76}" destId="{D5067A03-A98A-4E41-A613-C1932F561EAA}" srcOrd="4" destOrd="0" presId="urn:microsoft.com/office/officeart/2008/layout/LinedList"/>
    <dgm:cxn modelId="{A899F2EC-9548-48F5-B59D-E8AFDEB03BF4}" type="presParOf" srcId="{D5067A03-A98A-4E41-A613-C1932F561EAA}" destId="{833F60CF-9012-4BCE-925B-55FBF0D76C20}" srcOrd="0" destOrd="0" presId="urn:microsoft.com/office/officeart/2008/layout/LinedList"/>
    <dgm:cxn modelId="{385BB0F1-ED1E-4E05-81B3-46412F219D9D}" type="presParOf" srcId="{D5067A03-A98A-4E41-A613-C1932F561EAA}" destId="{D903D079-316D-40A6-8635-C301C5D8501C}" srcOrd="1" destOrd="0" presId="urn:microsoft.com/office/officeart/2008/layout/LinedList"/>
    <dgm:cxn modelId="{838CBDE6-B8EB-4DEC-B3D5-AC43DB736D3F}" type="presParOf" srcId="{D5067A03-A98A-4E41-A613-C1932F561EAA}" destId="{C250DA5A-C71C-4E9B-9B2C-D0BAA051A1C6}" srcOrd="2" destOrd="0" presId="urn:microsoft.com/office/officeart/2008/layout/LinedList"/>
    <dgm:cxn modelId="{B5285263-EEC0-4E29-AA0C-04C2FA538DBD}" type="presParOf" srcId="{E086E1E0-9667-4CAE-99F9-6C11746F8C76}" destId="{2CC76375-B0D6-4F25-80AF-B6E9417F9229}" srcOrd="5" destOrd="0" presId="urn:microsoft.com/office/officeart/2008/layout/LinedList"/>
    <dgm:cxn modelId="{C9FBBEB9-6808-4AFB-8120-4F34EC455815}" type="presParOf" srcId="{E086E1E0-9667-4CAE-99F9-6C11746F8C76}" destId="{5FD7E541-E411-413E-8BF8-A36CCAEC6D47}" srcOrd="6" destOrd="0" presId="urn:microsoft.com/office/officeart/2008/layout/LinedList"/>
    <dgm:cxn modelId="{B282187F-8C75-474E-B7CE-D919C370BEF4}" type="presParOf" srcId="{E086E1E0-9667-4CAE-99F9-6C11746F8C76}" destId="{86CC137B-3191-499A-AB43-636E98EA8F43}" srcOrd="7" destOrd="0" presId="urn:microsoft.com/office/officeart/2008/layout/LinedList"/>
    <dgm:cxn modelId="{438ACEB5-C76F-4CC8-B4ED-75833E1824FE}" type="presParOf" srcId="{86CC137B-3191-499A-AB43-636E98EA8F43}" destId="{34186E3C-B133-4A06-A638-A7B525AD2FA9}" srcOrd="0" destOrd="0" presId="urn:microsoft.com/office/officeart/2008/layout/LinedList"/>
    <dgm:cxn modelId="{270AF819-A183-4438-B1A9-355FEF223036}" type="presParOf" srcId="{86CC137B-3191-499A-AB43-636E98EA8F43}" destId="{D3742770-E7B8-450E-A17C-2D9FF6501034}" srcOrd="1" destOrd="0" presId="urn:microsoft.com/office/officeart/2008/layout/LinedList"/>
    <dgm:cxn modelId="{6E072206-1418-4EF3-8689-B09C216C89A3}" type="presParOf" srcId="{86CC137B-3191-499A-AB43-636E98EA8F43}" destId="{186F2467-3F29-4370-8E7A-08E8A34E094F}" srcOrd="2" destOrd="0" presId="urn:microsoft.com/office/officeart/2008/layout/LinedList"/>
    <dgm:cxn modelId="{337230E1-EE2C-4F29-90EE-9E1F3B7AB483}" type="presParOf" srcId="{E086E1E0-9667-4CAE-99F9-6C11746F8C76}" destId="{A26C8D7B-B53E-4D78-9039-AE4065329B8A}" srcOrd="8" destOrd="0" presId="urn:microsoft.com/office/officeart/2008/layout/LinedList"/>
    <dgm:cxn modelId="{704F6A90-1BEB-42C1-A0B7-B56FDC353D9A}" type="presParOf" srcId="{E086E1E0-9667-4CAE-99F9-6C11746F8C76}" destId="{35048978-8672-4B13-87C2-C32809A21247}" srcOrd="9" destOrd="0" presId="urn:microsoft.com/office/officeart/2008/layout/LinedList"/>
    <dgm:cxn modelId="{2B398605-4BD5-4CA9-8D49-C4FF1E4619D8}" type="presParOf" srcId="{9775D754-0AFC-4206-A38F-1A013964C12B}" destId="{6F0D599E-20F6-426B-9BF7-13B2209762C3}" srcOrd="2" destOrd="0" presId="urn:microsoft.com/office/officeart/2008/layout/LinedList"/>
    <dgm:cxn modelId="{DF38208E-5245-490A-A313-FE7DF0B715D5}" type="presParOf" srcId="{9775D754-0AFC-4206-A38F-1A013964C12B}" destId="{70467314-48D9-4250-AF95-A50500BD394F}" srcOrd="3" destOrd="0" presId="urn:microsoft.com/office/officeart/2008/layout/LinedList"/>
    <dgm:cxn modelId="{FD8A0260-915A-4192-8ABD-4640BCC6513C}" type="presParOf" srcId="{70467314-48D9-4250-AF95-A50500BD394F}" destId="{7D67DE3A-C7E8-4A21-84E5-4E923F52109F}" srcOrd="0" destOrd="0" presId="urn:microsoft.com/office/officeart/2008/layout/LinedList"/>
    <dgm:cxn modelId="{E5FA47A2-EA2D-4454-852D-DD699C3F22C5}" type="presParOf" srcId="{70467314-48D9-4250-AF95-A50500BD394F}" destId="{4DB218DA-136B-4DEE-9AD8-B048C3B8BED8}" srcOrd="1" destOrd="0" presId="urn:microsoft.com/office/officeart/2008/layout/LinedList"/>
    <dgm:cxn modelId="{28F6A221-3356-44B3-810D-3D0379C4A83B}" type="presParOf" srcId="{4DB218DA-136B-4DEE-9AD8-B048C3B8BED8}" destId="{0FC8D5B7-A5FC-430A-A293-609310860E2C}" srcOrd="0" destOrd="0" presId="urn:microsoft.com/office/officeart/2008/layout/LinedList"/>
    <dgm:cxn modelId="{ABC8E19C-CB80-4677-9466-A887DDE73837}" type="presParOf" srcId="{4DB218DA-136B-4DEE-9AD8-B048C3B8BED8}" destId="{2895B6E7-1F17-4FD9-BC30-DECE70794EBF}" srcOrd="1" destOrd="0" presId="urn:microsoft.com/office/officeart/2008/layout/LinedList"/>
    <dgm:cxn modelId="{60DD672A-FF46-40A6-A7DA-C668B44281D3}" type="presParOf" srcId="{2895B6E7-1F17-4FD9-BC30-DECE70794EBF}" destId="{8CDD00F1-CD57-4CF1-9139-16251D20CA0E}" srcOrd="0" destOrd="0" presId="urn:microsoft.com/office/officeart/2008/layout/LinedList"/>
    <dgm:cxn modelId="{58DF9877-779E-42B5-A6BB-84D85543B98C}" type="presParOf" srcId="{2895B6E7-1F17-4FD9-BC30-DECE70794EBF}" destId="{A6BDEC0D-3DB7-43CF-A934-43298989CD81}" srcOrd="1" destOrd="0" presId="urn:microsoft.com/office/officeart/2008/layout/LinedList"/>
    <dgm:cxn modelId="{13306A63-6225-426B-B036-A7681AB1C38E}" type="presParOf" srcId="{2895B6E7-1F17-4FD9-BC30-DECE70794EBF}" destId="{E5E1FBF3-1E05-4020-BB08-F465099639EA}" srcOrd="2" destOrd="0" presId="urn:microsoft.com/office/officeart/2008/layout/LinedList"/>
    <dgm:cxn modelId="{AAB2BEA3-AABC-480D-93FC-816696C28D4C}" type="presParOf" srcId="{4DB218DA-136B-4DEE-9AD8-B048C3B8BED8}" destId="{5697808A-5AF3-489E-883E-EFC13722A0A6}" srcOrd="2" destOrd="0" presId="urn:microsoft.com/office/officeart/2008/layout/LinedList"/>
    <dgm:cxn modelId="{1C09A896-EA4D-48A5-A901-972AD79BCCA3}" type="presParOf" srcId="{4DB218DA-136B-4DEE-9AD8-B048C3B8BED8}" destId="{8E59F18D-AE16-4CE2-A31D-571F67A46EB6}" srcOrd="3" destOrd="0" presId="urn:microsoft.com/office/officeart/2008/layout/LinedList"/>
    <dgm:cxn modelId="{F5E0F027-ED95-4B7E-B55D-64CB94000ACD}" type="presParOf" srcId="{4DB218DA-136B-4DEE-9AD8-B048C3B8BED8}" destId="{6A230286-F04B-41F9-83D8-0F6A2A945421}" srcOrd="4" destOrd="0" presId="urn:microsoft.com/office/officeart/2008/layout/LinedList"/>
    <dgm:cxn modelId="{2C0C495D-3B86-458B-9B39-D3CC94FC3384}" type="presParOf" srcId="{6A230286-F04B-41F9-83D8-0F6A2A945421}" destId="{25818900-32F2-4D97-89CB-93DCB918F2E3}" srcOrd="0" destOrd="0" presId="urn:microsoft.com/office/officeart/2008/layout/LinedList"/>
    <dgm:cxn modelId="{E53E7775-4CA3-46B5-9BBC-438908CA76C8}" type="presParOf" srcId="{6A230286-F04B-41F9-83D8-0F6A2A945421}" destId="{FC721E94-1D26-42A6-A30B-19089440056B}" srcOrd="1" destOrd="0" presId="urn:microsoft.com/office/officeart/2008/layout/LinedList"/>
    <dgm:cxn modelId="{1960ABFE-B707-4518-B508-2693C5A0200E}" type="presParOf" srcId="{6A230286-F04B-41F9-83D8-0F6A2A945421}" destId="{395CA822-D225-4245-8439-4C89E7F12B4B}" srcOrd="2" destOrd="0" presId="urn:microsoft.com/office/officeart/2008/layout/LinedList"/>
    <dgm:cxn modelId="{67018348-6B58-46B8-ACE8-43A2F4A8C343}" type="presParOf" srcId="{4DB218DA-136B-4DEE-9AD8-B048C3B8BED8}" destId="{1CD8BB4F-EA0B-4E6F-82FC-CE7EB8E803D7}" srcOrd="5" destOrd="0" presId="urn:microsoft.com/office/officeart/2008/layout/LinedList"/>
    <dgm:cxn modelId="{AD155189-18DD-4B23-A142-614A86091C26}" type="presParOf" srcId="{4DB218DA-136B-4DEE-9AD8-B048C3B8BED8}" destId="{011438A0-386A-4100-873D-8000226C7A59}" srcOrd="6" destOrd="0" presId="urn:microsoft.com/office/officeart/2008/layout/LinedList"/>
    <dgm:cxn modelId="{D03AA248-551D-4A0C-9F67-FB4E9C6AA5CF}" type="presParOf" srcId="{4DB218DA-136B-4DEE-9AD8-B048C3B8BED8}" destId="{0F32A39C-0B0C-4FBD-93E3-FF026E5DD2B7}" srcOrd="7" destOrd="0" presId="urn:microsoft.com/office/officeart/2008/layout/LinedList"/>
    <dgm:cxn modelId="{0DECD398-8A76-4A8E-BCEA-5767EC1F88D5}" type="presParOf" srcId="{0F32A39C-0B0C-4FBD-93E3-FF026E5DD2B7}" destId="{67225079-2336-4715-8CBE-D36825E5DD18}" srcOrd="0" destOrd="0" presId="urn:microsoft.com/office/officeart/2008/layout/LinedList"/>
    <dgm:cxn modelId="{3A79708B-1FF6-4CF9-BE6C-BA2523E2812A}" type="presParOf" srcId="{0F32A39C-0B0C-4FBD-93E3-FF026E5DD2B7}" destId="{162E6CA0-96A0-441B-8A67-E5D6E6A97DB8}" srcOrd="1" destOrd="0" presId="urn:microsoft.com/office/officeart/2008/layout/LinedList"/>
    <dgm:cxn modelId="{B2492824-6379-4F2C-96CD-622C5B8DFF89}" type="presParOf" srcId="{0F32A39C-0B0C-4FBD-93E3-FF026E5DD2B7}" destId="{EEAEC539-A337-4CE4-9B70-A7A0397901D9}" srcOrd="2" destOrd="0" presId="urn:microsoft.com/office/officeart/2008/layout/LinedList"/>
    <dgm:cxn modelId="{90EB8B3C-76A5-4B1F-924E-1BF7DD399BD4}" type="presParOf" srcId="{4DB218DA-136B-4DEE-9AD8-B048C3B8BED8}" destId="{341487F4-3B0C-4EBF-9DBC-5855D87A4C4D}" srcOrd="8" destOrd="0" presId="urn:microsoft.com/office/officeart/2008/layout/LinedList"/>
    <dgm:cxn modelId="{774071D2-FB57-4C37-9CBB-08F2C7CB2EA0}" type="presParOf" srcId="{4DB218DA-136B-4DEE-9AD8-B048C3B8BED8}" destId="{CB77ED39-D821-486B-B030-AA416AE17DF0}" srcOrd="9" destOrd="0" presId="urn:microsoft.com/office/officeart/2008/layout/LinedList"/>
    <dgm:cxn modelId="{6F804021-7D9D-449B-B2E9-479EBEF0257F}" type="presParOf" srcId="{4DB218DA-136B-4DEE-9AD8-B048C3B8BED8}" destId="{3624B877-817E-4A15-BA2D-C7A05372BD86}" srcOrd="10" destOrd="0" presId="urn:microsoft.com/office/officeart/2008/layout/LinedList"/>
    <dgm:cxn modelId="{6300FBF5-BFA0-48AB-9E50-A3230B5F9048}" type="presParOf" srcId="{3624B877-817E-4A15-BA2D-C7A05372BD86}" destId="{96D12C02-FC93-4FE8-A12B-55F7CA421ED3}" srcOrd="0" destOrd="0" presId="urn:microsoft.com/office/officeart/2008/layout/LinedList"/>
    <dgm:cxn modelId="{5CED1387-1C30-4897-9498-B2197893AC56}" type="presParOf" srcId="{3624B877-817E-4A15-BA2D-C7A05372BD86}" destId="{8F9549FC-761A-41E0-BB05-AE97FEC76078}" srcOrd="1" destOrd="0" presId="urn:microsoft.com/office/officeart/2008/layout/LinedList"/>
    <dgm:cxn modelId="{D56EDF96-D150-4278-9ECF-2806B9E82EC9}" type="presParOf" srcId="{3624B877-817E-4A15-BA2D-C7A05372BD86}" destId="{320DFC83-9F14-4EA0-900E-7AB40471170A}" srcOrd="2" destOrd="0" presId="urn:microsoft.com/office/officeart/2008/layout/LinedList"/>
    <dgm:cxn modelId="{8C74ADA2-C982-4C12-9705-37295BF5CB88}" type="presParOf" srcId="{4DB218DA-136B-4DEE-9AD8-B048C3B8BED8}" destId="{CF6FBDD9-43CF-406F-B57A-BF290A94862E}" srcOrd="11" destOrd="0" presId="urn:microsoft.com/office/officeart/2008/layout/LinedList"/>
    <dgm:cxn modelId="{6C0FF5C9-1544-4359-B810-B83435CE7DCD}" type="presParOf" srcId="{4DB218DA-136B-4DEE-9AD8-B048C3B8BED8}" destId="{91C162A6-5F5F-49AD-B8D8-B245FEBC1F6C}" srcOrd="12" destOrd="0" presId="urn:microsoft.com/office/officeart/2008/layout/LinedList"/>
    <dgm:cxn modelId="{96B00287-D22E-4413-9B29-C14D70D6ED8E}" type="presParOf" srcId="{4DB218DA-136B-4DEE-9AD8-B048C3B8BED8}" destId="{F65AC556-E2B2-438A-91E4-963D32150F2E}" srcOrd="13" destOrd="0" presId="urn:microsoft.com/office/officeart/2008/layout/LinedList"/>
    <dgm:cxn modelId="{E05EFD17-B624-46C5-8B0A-4517331D023A}" type="presParOf" srcId="{F65AC556-E2B2-438A-91E4-963D32150F2E}" destId="{23E2C090-B6DC-4F88-93FF-C671333C1E1D}" srcOrd="0" destOrd="0" presId="urn:microsoft.com/office/officeart/2008/layout/LinedList"/>
    <dgm:cxn modelId="{46D857FE-D2A0-4BA7-BB7E-9396021D35DE}" type="presParOf" srcId="{F65AC556-E2B2-438A-91E4-963D32150F2E}" destId="{62828B92-2BE7-4310-AA49-8DE52F9753B0}" srcOrd="1" destOrd="0" presId="urn:microsoft.com/office/officeart/2008/layout/LinedList"/>
    <dgm:cxn modelId="{70C7A903-A13F-4F7A-93A2-47A432D09E46}" type="presParOf" srcId="{F65AC556-E2B2-438A-91E4-963D32150F2E}" destId="{FD5A9C2B-BFAC-4653-965F-EC74ED1D42AF}" srcOrd="2" destOrd="0" presId="urn:microsoft.com/office/officeart/2008/layout/LinedList"/>
    <dgm:cxn modelId="{CFFB4757-3C7A-42BB-BEB3-93B44DDFDF75}" type="presParOf" srcId="{4DB218DA-136B-4DEE-9AD8-B048C3B8BED8}" destId="{2CD210BC-D199-4991-B2D7-0AC1D8AEE41F}" srcOrd="14" destOrd="0" presId="urn:microsoft.com/office/officeart/2008/layout/LinedList"/>
    <dgm:cxn modelId="{146E714E-F0CD-4CA4-BCA1-A2DB95E929FB}" type="presParOf" srcId="{4DB218DA-136B-4DEE-9AD8-B048C3B8BED8}" destId="{BA91555E-DF6D-4B98-B196-8D0CE4985AD8}" srcOrd="15" destOrd="0" presId="urn:microsoft.com/office/officeart/2008/layout/LinedList"/>
    <dgm:cxn modelId="{21FDFF4C-D77A-4AAC-B024-FD06D237206F}" type="presParOf" srcId="{9775D754-0AFC-4206-A38F-1A013964C12B}" destId="{A199432E-96D6-45BC-9123-C68D0C3A984A}" srcOrd="4" destOrd="0" presId="urn:microsoft.com/office/officeart/2008/layout/LinedList"/>
    <dgm:cxn modelId="{28C5253D-8E9A-4562-B7BB-4D38261D7A8C}" type="presParOf" srcId="{9775D754-0AFC-4206-A38F-1A013964C12B}" destId="{E8FE69A7-A55E-499B-9312-B30A14B52DBB}" srcOrd="5" destOrd="0" presId="urn:microsoft.com/office/officeart/2008/layout/LinedList"/>
    <dgm:cxn modelId="{5947381E-EF93-49F7-8204-6820F7C0C8D5}" type="presParOf" srcId="{E8FE69A7-A55E-499B-9312-B30A14B52DBB}" destId="{C934AB2F-8EC3-48BA-B831-A76EA4262E1D}" srcOrd="0" destOrd="0" presId="urn:microsoft.com/office/officeart/2008/layout/LinedList"/>
    <dgm:cxn modelId="{BEAA6634-B148-449B-B52E-D5C891753686}" type="presParOf" srcId="{E8FE69A7-A55E-499B-9312-B30A14B52DBB}" destId="{B054285D-1404-4E6F-BEF3-5F25D1174AC5}" srcOrd="1" destOrd="0" presId="urn:microsoft.com/office/officeart/2008/layout/LinedList"/>
    <dgm:cxn modelId="{AF5B09E9-F8E7-4700-8D48-C32E5DC10426}" type="presParOf" srcId="{B054285D-1404-4E6F-BEF3-5F25D1174AC5}" destId="{30EB13FA-DFB7-4D3C-A5A9-1FDD1F00D4AB}" srcOrd="0" destOrd="0" presId="urn:microsoft.com/office/officeart/2008/layout/LinedList"/>
    <dgm:cxn modelId="{302CCDA5-070C-47FA-8D39-CF9D5DF75AE3}" type="presParOf" srcId="{B054285D-1404-4E6F-BEF3-5F25D1174AC5}" destId="{F889D56E-A673-42F2-BE11-7CDC87C11893}" srcOrd="1" destOrd="0" presId="urn:microsoft.com/office/officeart/2008/layout/LinedList"/>
    <dgm:cxn modelId="{D4643C20-7FC2-4DE7-B535-7E5810BABF80}" type="presParOf" srcId="{F889D56E-A673-42F2-BE11-7CDC87C11893}" destId="{D2295B42-BD09-4452-9999-DC505EF4F010}" srcOrd="0" destOrd="0" presId="urn:microsoft.com/office/officeart/2008/layout/LinedList"/>
    <dgm:cxn modelId="{B83EFFC2-61BD-46DF-90F0-3B57A403F7F2}" type="presParOf" srcId="{F889D56E-A673-42F2-BE11-7CDC87C11893}" destId="{BAFEBD6B-2C79-4FB1-8EA7-171315A1CD9E}" srcOrd="1" destOrd="0" presId="urn:microsoft.com/office/officeart/2008/layout/LinedList"/>
    <dgm:cxn modelId="{380735DB-AD83-43EC-855F-5C789C805B9B}" type="presParOf" srcId="{F889D56E-A673-42F2-BE11-7CDC87C11893}" destId="{5A1FDE03-310C-4E9A-957F-9948B223738E}" srcOrd="2" destOrd="0" presId="urn:microsoft.com/office/officeart/2008/layout/LinedList"/>
    <dgm:cxn modelId="{93EE5998-D7D4-4CDC-B914-C9CB19AC1301}" type="presParOf" srcId="{B054285D-1404-4E6F-BEF3-5F25D1174AC5}" destId="{0587F654-431B-486F-801F-044574E322E8}" srcOrd="2" destOrd="0" presId="urn:microsoft.com/office/officeart/2008/layout/LinedList"/>
    <dgm:cxn modelId="{83B00ABD-EF2E-4153-9861-EB476EB34983}" type="presParOf" srcId="{B054285D-1404-4E6F-BEF3-5F25D1174AC5}" destId="{E6E8AEAF-920F-4B60-97F1-A05FBCF08392}" srcOrd="3" destOrd="0" presId="urn:microsoft.com/office/officeart/2008/layout/LinedList"/>
    <dgm:cxn modelId="{A9BE012E-8810-4674-BBB6-73FDA581B927}" type="presParOf" srcId="{B054285D-1404-4E6F-BEF3-5F25D1174AC5}" destId="{9E29A7AD-983A-4E37-A0C3-AD93A27BB14E}" srcOrd="4" destOrd="0" presId="urn:microsoft.com/office/officeart/2008/layout/LinedList"/>
    <dgm:cxn modelId="{1F0BA8C3-EB88-4600-9938-D480226F0571}" type="presParOf" srcId="{9E29A7AD-983A-4E37-A0C3-AD93A27BB14E}" destId="{058808E0-9141-4D16-B785-907D99082D13}" srcOrd="0" destOrd="0" presId="urn:microsoft.com/office/officeart/2008/layout/LinedList"/>
    <dgm:cxn modelId="{670DCE80-06DA-44C3-AB56-99801D526656}" type="presParOf" srcId="{9E29A7AD-983A-4E37-A0C3-AD93A27BB14E}" destId="{1D1BE08D-57DA-4B28-889E-C7074FF22C6C}" srcOrd="1" destOrd="0" presId="urn:microsoft.com/office/officeart/2008/layout/LinedList"/>
    <dgm:cxn modelId="{24B8325B-09B3-4DF4-AE7E-6A32107A489B}" type="presParOf" srcId="{9E29A7AD-983A-4E37-A0C3-AD93A27BB14E}" destId="{2D697619-EDCC-40C5-9F33-3BF2479BACBB}" srcOrd="2" destOrd="0" presId="urn:microsoft.com/office/officeart/2008/layout/LinedList"/>
    <dgm:cxn modelId="{F7C84419-6E39-4444-B996-A37063F80E63}" type="presParOf" srcId="{B054285D-1404-4E6F-BEF3-5F25D1174AC5}" destId="{5E46997A-B951-437D-88A0-CAB44FC5EECD}" srcOrd="5" destOrd="0" presId="urn:microsoft.com/office/officeart/2008/layout/LinedList"/>
    <dgm:cxn modelId="{EDB32E1A-3765-4ACD-8411-C3A3F4D6E027}" type="presParOf" srcId="{B054285D-1404-4E6F-BEF3-5F25D1174AC5}" destId="{144E7E41-4FA9-4865-9F09-3746E9AA55B3}" srcOrd="6" destOrd="0" presId="urn:microsoft.com/office/officeart/2008/layout/LinedList"/>
    <dgm:cxn modelId="{56D5FE6E-830F-4FF4-A663-6AAE9116B5CB}" type="presParOf" srcId="{B054285D-1404-4E6F-BEF3-5F25D1174AC5}" destId="{A41BED12-5748-4872-8846-F928A911BD77}" srcOrd="7" destOrd="0" presId="urn:microsoft.com/office/officeart/2008/layout/LinedList"/>
    <dgm:cxn modelId="{560E2C1A-2A5D-4534-8F8F-75ABE766C4F3}" type="presParOf" srcId="{A41BED12-5748-4872-8846-F928A911BD77}" destId="{CBD23CEE-2CA3-4D91-86F9-CC2931B05F01}" srcOrd="0" destOrd="0" presId="urn:microsoft.com/office/officeart/2008/layout/LinedList"/>
    <dgm:cxn modelId="{B895FCB2-C1F6-4BBD-AE61-067D3D6E4E2B}" type="presParOf" srcId="{A41BED12-5748-4872-8846-F928A911BD77}" destId="{9E82BD9A-40EF-42A2-BC75-B8432E229034}" srcOrd="1" destOrd="0" presId="urn:microsoft.com/office/officeart/2008/layout/LinedList"/>
    <dgm:cxn modelId="{DC98D13C-3FB7-4190-A88C-613E5FD4561F}" type="presParOf" srcId="{A41BED12-5748-4872-8846-F928A911BD77}" destId="{0CBD91AA-6CCA-4E65-9D6E-616742602F3D}" srcOrd="2" destOrd="0" presId="urn:microsoft.com/office/officeart/2008/layout/LinedList"/>
    <dgm:cxn modelId="{17E032E9-603B-4DA9-A0CF-61E1760ED9D7}" type="presParOf" srcId="{B054285D-1404-4E6F-BEF3-5F25D1174AC5}" destId="{D072BA77-C462-42D3-8B11-434B95D689B7}" srcOrd="8" destOrd="0" presId="urn:microsoft.com/office/officeart/2008/layout/LinedList"/>
    <dgm:cxn modelId="{1A6DAD64-27E0-4658-AB7D-F130BD5D17B1}" type="presParOf" srcId="{B054285D-1404-4E6F-BEF3-5F25D1174AC5}" destId="{A76176BD-A982-4A68-95BF-AAE4F8613984}" srcOrd="9" destOrd="0" presId="urn:microsoft.com/office/officeart/2008/layout/LinedList"/>
    <dgm:cxn modelId="{85A7E5C4-BD95-47EB-A935-F8D9A213B40F}" type="presParOf" srcId="{B054285D-1404-4E6F-BEF3-5F25D1174AC5}" destId="{5E1E266D-3695-433E-B61A-7FAEB49D76B8}" srcOrd="10" destOrd="0" presId="urn:microsoft.com/office/officeart/2008/layout/LinedList"/>
    <dgm:cxn modelId="{09D3AA83-BFAE-4D09-AE0C-0612EB430BE2}" type="presParOf" srcId="{5E1E266D-3695-433E-B61A-7FAEB49D76B8}" destId="{D11C337A-1235-4FB5-A572-FDC92458125C}" srcOrd="0" destOrd="0" presId="urn:microsoft.com/office/officeart/2008/layout/LinedList"/>
    <dgm:cxn modelId="{1DD86B94-549B-4FA1-9A0D-AB97919CB425}" type="presParOf" srcId="{5E1E266D-3695-433E-B61A-7FAEB49D76B8}" destId="{169441A4-6E27-447B-AD43-72CD99288E22}" srcOrd="1" destOrd="0" presId="urn:microsoft.com/office/officeart/2008/layout/LinedList"/>
    <dgm:cxn modelId="{4BA7742A-79E2-4E5F-A9DB-F6D41FCF265A}" type="presParOf" srcId="{5E1E266D-3695-433E-B61A-7FAEB49D76B8}" destId="{DFED7243-C0F2-4B83-9E7C-FF7C97A91A2A}" srcOrd="2" destOrd="0" presId="urn:microsoft.com/office/officeart/2008/layout/LinedList"/>
    <dgm:cxn modelId="{E11C22A4-A9A5-4DB3-BD4B-84D32A49DACC}" type="presParOf" srcId="{B054285D-1404-4E6F-BEF3-5F25D1174AC5}" destId="{CE547A4A-1AAF-4B8C-9614-1CF39D0B7C66}" srcOrd="11" destOrd="0" presId="urn:microsoft.com/office/officeart/2008/layout/LinedList"/>
    <dgm:cxn modelId="{93A772D4-EE29-4DAE-93AF-667B49A39FBD}" type="presParOf" srcId="{B054285D-1404-4E6F-BEF3-5F25D1174AC5}" destId="{D499C30D-851D-4F00-ABCF-B869DA118091}" srcOrd="12" destOrd="0" presId="urn:microsoft.com/office/officeart/2008/layout/LinedList"/>
    <dgm:cxn modelId="{55612657-7449-43BD-95AF-04FB0EDBAD7D}" type="presParOf" srcId="{B054285D-1404-4E6F-BEF3-5F25D1174AC5}" destId="{9AE1C724-1E61-4C36-8F52-24508AEC2B89}" srcOrd="13" destOrd="0" presId="urn:microsoft.com/office/officeart/2008/layout/LinedList"/>
    <dgm:cxn modelId="{2ABF8371-D59A-4C70-89A1-9F37ED01D3F7}" type="presParOf" srcId="{9AE1C724-1E61-4C36-8F52-24508AEC2B89}" destId="{426709FC-F2B3-4116-B736-CD17CE54CC65}" srcOrd="0" destOrd="0" presId="urn:microsoft.com/office/officeart/2008/layout/LinedList"/>
    <dgm:cxn modelId="{8B716932-77EF-4624-A585-F3D3F366A6EE}" type="presParOf" srcId="{9AE1C724-1E61-4C36-8F52-24508AEC2B89}" destId="{C3881E00-D816-482E-84AB-55B306FD7CCA}" srcOrd="1" destOrd="0" presId="urn:microsoft.com/office/officeart/2008/layout/LinedList"/>
    <dgm:cxn modelId="{22DBC492-9B77-4FCC-A459-879932467AF0}" type="presParOf" srcId="{9AE1C724-1E61-4C36-8F52-24508AEC2B89}" destId="{D0A13B98-7115-4C95-9630-74671AA6B19D}" srcOrd="2" destOrd="0" presId="urn:microsoft.com/office/officeart/2008/layout/LinedList"/>
    <dgm:cxn modelId="{663BBD2B-F410-4F8D-9808-9A05AB6A913A}" type="presParOf" srcId="{B054285D-1404-4E6F-BEF3-5F25D1174AC5}" destId="{1199DD61-A5B0-4D60-84B2-D63057A80163}" srcOrd="14" destOrd="0" presId="urn:microsoft.com/office/officeart/2008/layout/LinedList"/>
    <dgm:cxn modelId="{F30ACB1A-14A2-4B17-848E-8F7990A6E8F4}" type="presParOf" srcId="{B054285D-1404-4E6F-BEF3-5F25D1174AC5}" destId="{91B20A5A-6729-4A28-84A5-4925CEFC44C8}" srcOrd="15" destOrd="0" presId="urn:microsoft.com/office/officeart/2008/layout/LinedList"/>
    <dgm:cxn modelId="{F5E5115D-FFA9-44C6-820D-5ECC80594B9E}" type="presParOf" srcId="{B054285D-1404-4E6F-BEF3-5F25D1174AC5}" destId="{82545916-2E9D-4F53-A39D-DD21455AD6BA}" srcOrd="16" destOrd="0" presId="urn:microsoft.com/office/officeart/2008/layout/LinedList"/>
    <dgm:cxn modelId="{FA6496DD-27DC-478A-8A1E-A422CC33891B}" type="presParOf" srcId="{82545916-2E9D-4F53-A39D-DD21455AD6BA}" destId="{F662CD97-A721-4C04-9C2B-70662E2A18AC}" srcOrd="0" destOrd="0" presId="urn:microsoft.com/office/officeart/2008/layout/LinedList"/>
    <dgm:cxn modelId="{BD06BACB-8F89-46B9-AF12-DECD4F3DB32A}" type="presParOf" srcId="{82545916-2E9D-4F53-A39D-DD21455AD6BA}" destId="{404D5CEC-B655-4982-BB63-8C2B1515BFCB}" srcOrd="1" destOrd="0" presId="urn:microsoft.com/office/officeart/2008/layout/LinedList"/>
    <dgm:cxn modelId="{EAA478F8-44C5-4EEF-9AD4-E8DB0CE02429}" type="presParOf" srcId="{82545916-2E9D-4F53-A39D-DD21455AD6BA}" destId="{4D5FD41D-2525-4DD9-BF3B-9C1C92E1C604}" srcOrd="2" destOrd="0" presId="urn:microsoft.com/office/officeart/2008/layout/LinedList"/>
    <dgm:cxn modelId="{E75D2A49-1F11-4A41-B3B6-CE20D2685B32}" type="presParOf" srcId="{B054285D-1404-4E6F-BEF3-5F25D1174AC5}" destId="{24EA3B22-08EE-4AFB-B60E-F0F82AF7ACAC}" srcOrd="17" destOrd="0" presId="urn:microsoft.com/office/officeart/2008/layout/LinedList"/>
    <dgm:cxn modelId="{22587A8C-3043-4441-906A-5EBA4814815D}" type="presParOf" srcId="{B054285D-1404-4E6F-BEF3-5F25D1174AC5}" destId="{58E00AF7-8A2C-4635-8C7C-07F967A26E9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F8A9F-D020-4A05-9B05-A6039854646D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E640D274-9B17-46A8-BED8-4C339FDA9CA6}">
      <dgm:prSet phldrT="[Szöveg]" custT="1"/>
      <dgm:spPr/>
      <dgm:t>
        <a:bodyPr/>
        <a:lstStyle/>
        <a:p>
          <a:r>
            <a:rPr lang="hu-HU" sz="1600" b="1" dirty="0" smtClean="0">
              <a:latin typeface="Verdana (Szövegtörzs)"/>
            </a:rPr>
            <a:t>26/69 </a:t>
          </a:r>
          <a:r>
            <a:rPr lang="hu-HU" sz="1600" dirty="0" smtClean="0">
              <a:latin typeface="Verdana (Szövegtörzs)"/>
            </a:rPr>
            <a:t>– </a:t>
          </a:r>
          <a:r>
            <a:rPr lang="hu-HU" sz="1600" b="1" dirty="0" err="1" smtClean="0">
              <a:latin typeface="Verdana (Szövegtörzs)"/>
            </a:rPr>
            <a:t>Stauder-ügy</a:t>
          </a:r>
          <a:endParaRPr lang="hu-HU" sz="1600" b="1" dirty="0">
            <a:latin typeface="Verdana (Szövegtörzs)"/>
          </a:endParaRPr>
        </a:p>
      </dgm:t>
    </dgm:pt>
    <dgm:pt modelId="{4464ADA9-85F3-4930-8B80-59265904B3A8}" type="parTrans" cxnId="{205B94C1-9734-4921-A84D-6C4C53091C32}">
      <dgm:prSet/>
      <dgm:spPr/>
      <dgm:t>
        <a:bodyPr/>
        <a:lstStyle/>
        <a:p>
          <a:endParaRPr lang="hu-HU" sz="1800"/>
        </a:p>
      </dgm:t>
    </dgm:pt>
    <dgm:pt modelId="{713094FE-40FA-45C5-B030-9477EBC60413}" type="sibTrans" cxnId="{205B94C1-9734-4921-A84D-6C4C53091C32}">
      <dgm:prSet custT="1"/>
      <dgm:spPr/>
      <dgm:t>
        <a:bodyPr/>
        <a:lstStyle/>
        <a:p>
          <a:endParaRPr lang="hu-HU" sz="1100"/>
        </a:p>
      </dgm:t>
    </dgm:pt>
    <dgm:pt modelId="{424DAA0E-8A78-4147-AF6C-44E098DFAE36}">
      <dgm:prSet phldrT="[Szöveg]" custT="1"/>
      <dgm:spPr/>
      <dgm:t>
        <a:bodyPr/>
        <a:lstStyle/>
        <a:p>
          <a:r>
            <a:rPr lang="hu-HU" sz="1400" b="1" dirty="0" smtClean="0">
              <a:latin typeface="Verdana (Szövegtörzs)"/>
            </a:rPr>
            <a:t>11/70 – </a:t>
          </a:r>
          <a:r>
            <a:rPr lang="hu-HU" sz="1400" b="1" dirty="0" err="1" smtClean="0">
              <a:latin typeface="Verdana (Szövegtörzs)"/>
            </a:rPr>
            <a:t>Internationale</a:t>
          </a:r>
          <a:r>
            <a:rPr lang="hu-HU" sz="1400" b="1" dirty="0" smtClean="0">
              <a:latin typeface="Verdana (Szövegtörzs)"/>
            </a:rPr>
            <a:t> </a:t>
          </a:r>
          <a:r>
            <a:rPr lang="hu-HU" sz="1400" b="1" dirty="0" err="1" smtClean="0">
              <a:latin typeface="Verdana (Szövegtörzs)"/>
            </a:rPr>
            <a:t>Handelsgesellschaft-ügy</a:t>
          </a:r>
          <a:endParaRPr lang="hu-HU" sz="1400" b="1" dirty="0">
            <a:latin typeface="Verdana (Szövegtörzs)"/>
          </a:endParaRPr>
        </a:p>
      </dgm:t>
    </dgm:pt>
    <dgm:pt modelId="{2A512499-E257-4FC7-BA0A-920ED4527894}" type="parTrans" cxnId="{BFDB5AB5-5B05-4A05-BE5B-C723AED6EB83}">
      <dgm:prSet/>
      <dgm:spPr/>
      <dgm:t>
        <a:bodyPr/>
        <a:lstStyle/>
        <a:p>
          <a:endParaRPr lang="hu-HU" sz="1800"/>
        </a:p>
      </dgm:t>
    </dgm:pt>
    <dgm:pt modelId="{23B1BBB6-61E8-4F9B-88D4-357FCA8C2B2B}" type="sibTrans" cxnId="{BFDB5AB5-5B05-4A05-BE5B-C723AED6EB83}">
      <dgm:prSet custT="1"/>
      <dgm:spPr/>
      <dgm:t>
        <a:bodyPr/>
        <a:lstStyle/>
        <a:p>
          <a:endParaRPr lang="hu-HU" sz="1100"/>
        </a:p>
      </dgm:t>
    </dgm:pt>
    <dgm:pt modelId="{3A32AA2F-130A-4217-808D-59267E175173}">
      <dgm:prSet phldrT="[Szöveg]" custT="1"/>
      <dgm:spPr/>
      <dgm:t>
        <a:bodyPr/>
        <a:lstStyle/>
        <a:p>
          <a:r>
            <a:rPr lang="hu-HU" sz="1400" b="1" dirty="0" smtClean="0">
              <a:latin typeface="Verdana (Szövegtörzs)"/>
            </a:rPr>
            <a:t>4/73 – </a:t>
          </a:r>
          <a:r>
            <a:rPr lang="hu-HU" sz="1400" b="1" dirty="0" err="1" smtClean="0">
              <a:latin typeface="Verdana (Szövegtörzs)"/>
            </a:rPr>
            <a:t>Nold-ügy</a:t>
          </a:r>
          <a:endParaRPr lang="hu-HU" sz="1400" b="1" dirty="0">
            <a:latin typeface="Verdana (Szövegtörzs)"/>
          </a:endParaRPr>
        </a:p>
      </dgm:t>
    </dgm:pt>
    <dgm:pt modelId="{15904BEC-7AB6-4ED2-8F0C-A1B2F34114D2}" type="parTrans" cxnId="{9DC49323-3074-413F-B5F4-28CF959D8D13}">
      <dgm:prSet/>
      <dgm:spPr/>
      <dgm:t>
        <a:bodyPr/>
        <a:lstStyle/>
        <a:p>
          <a:endParaRPr lang="hu-HU" sz="1800"/>
        </a:p>
      </dgm:t>
    </dgm:pt>
    <dgm:pt modelId="{8E7652ED-A519-4E3A-9F76-334DC13BF028}" type="sibTrans" cxnId="{9DC49323-3074-413F-B5F4-28CF959D8D13}">
      <dgm:prSet custT="1"/>
      <dgm:spPr/>
      <dgm:t>
        <a:bodyPr/>
        <a:lstStyle/>
        <a:p>
          <a:endParaRPr lang="hu-HU" sz="1100"/>
        </a:p>
      </dgm:t>
    </dgm:pt>
    <dgm:pt modelId="{4DE5B5AA-CEB4-4312-A0F6-0EA3A252E8F7}">
      <dgm:prSet phldrT="[Szöveg]" custT="1"/>
      <dgm:spPr/>
      <dgm:t>
        <a:bodyPr/>
        <a:lstStyle/>
        <a:p>
          <a:r>
            <a:rPr lang="hu-HU" sz="1400" b="1" dirty="0" smtClean="0">
              <a:latin typeface="Verdana (Szövegtörzs)"/>
            </a:rPr>
            <a:t>36/75 – Rutili-ügy</a:t>
          </a:r>
          <a:endParaRPr lang="hu-HU" sz="1400" b="1" dirty="0">
            <a:latin typeface="Verdana (Szövegtörzs)"/>
          </a:endParaRPr>
        </a:p>
      </dgm:t>
    </dgm:pt>
    <dgm:pt modelId="{C33B16C7-E431-4185-AB87-457C9D0596AA}" type="parTrans" cxnId="{C9640A70-577E-41C3-9D3C-485C0363D5C2}">
      <dgm:prSet/>
      <dgm:spPr/>
      <dgm:t>
        <a:bodyPr/>
        <a:lstStyle/>
        <a:p>
          <a:endParaRPr lang="hu-HU" sz="1800"/>
        </a:p>
      </dgm:t>
    </dgm:pt>
    <dgm:pt modelId="{77A3D730-4340-460A-A015-3D00C016D66A}" type="sibTrans" cxnId="{C9640A70-577E-41C3-9D3C-485C0363D5C2}">
      <dgm:prSet custT="1"/>
      <dgm:spPr/>
      <dgm:t>
        <a:bodyPr/>
        <a:lstStyle/>
        <a:p>
          <a:endParaRPr lang="hu-HU" sz="1100"/>
        </a:p>
      </dgm:t>
    </dgm:pt>
    <dgm:pt modelId="{0C9A9B8F-6DAF-41C6-A063-DCF80AA17CBC}">
      <dgm:prSet phldrT="[Szöveg]" custT="1"/>
      <dgm:spPr/>
      <dgm:t>
        <a:bodyPr/>
        <a:lstStyle/>
        <a:p>
          <a:r>
            <a:rPr lang="hu-HU" sz="1600" b="1" dirty="0" smtClean="0">
              <a:latin typeface="Verdana (Szövegtörzs)"/>
            </a:rPr>
            <a:t>130/75 – </a:t>
          </a:r>
          <a:r>
            <a:rPr lang="hu-HU" sz="1600" b="1" dirty="0" err="1" smtClean="0">
              <a:latin typeface="Verdana (Szövegtörzs)"/>
            </a:rPr>
            <a:t>Prais-ügy</a:t>
          </a:r>
          <a:endParaRPr lang="hu-HU" sz="1600" b="1" dirty="0">
            <a:latin typeface="Verdana (Szövegtörzs)"/>
          </a:endParaRPr>
        </a:p>
      </dgm:t>
    </dgm:pt>
    <dgm:pt modelId="{499E7B7B-0ABF-438E-97EB-8F99479F3954}" type="parTrans" cxnId="{5EAA4FD0-7161-48A6-BFA6-C234F954CA58}">
      <dgm:prSet/>
      <dgm:spPr/>
      <dgm:t>
        <a:bodyPr/>
        <a:lstStyle/>
        <a:p>
          <a:endParaRPr lang="hu-HU" sz="1800"/>
        </a:p>
      </dgm:t>
    </dgm:pt>
    <dgm:pt modelId="{18C743E6-229F-4429-B6A1-AE77830B288C}" type="sibTrans" cxnId="{5EAA4FD0-7161-48A6-BFA6-C234F954CA58}">
      <dgm:prSet custT="1"/>
      <dgm:spPr/>
      <dgm:t>
        <a:bodyPr/>
        <a:lstStyle/>
        <a:p>
          <a:endParaRPr lang="hu-HU" sz="1100"/>
        </a:p>
      </dgm:t>
    </dgm:pt>
    <dgm:pt modelId="{CC26A5AF-F1FD-4E8D-A1E4-7B2AB4686A58}">
      <dgm:prSet phldrT="[Szöveg]" custT="1"/>
      <dgm:spPr/>
      <dgm:t>
        <a:bodyPr/>
        <a:lstStyle/>
        <a:p>
          <a:r>
            <a:rPr lang="hu-HU" sz="1100" dirty="0" smtClean="0">
              <a:latin typeface="Verdana (Szövegtörzs)"/>
            </a:rPr>
            <a:t>Az alapjogok az általános jogelvek részét képezik, és védelmet élveznek.</a:t>
          </a:r>
          <a:endParaRPr lang="hu-HU" sz="1100" dirty="0">
            <a:latin typeface="Verdana (Szövegtörzs)"/>
          </a:endParaRPr>
        </a:p>
      </dgm:t>
    </dgm:pt>
    <dgm:pt modelId="{E2299BD2-23CF-4372-A157-F8FEFD6BF1B6}" type="parTrans" cxnId="{93F3CE71-4E9A-4ABA-8377-7B8BFCD5C769}">
      <dgm:prSet/>
      <dgm:spPr/>
      <dgm:t>
        <a:bodyPr/>
        <a:lstStyle/>
        <a:p>
          <a:endParaRPr lang="hu-HU" sz="1800"/>
        </a:p>
      </dgm:t>
    </dgm:pt>
    <dgm:pt modelId="{D6490096-BDEA-46BF-8E1A-1A183D3CD92B}" type="sibTrans" cxnId="{93F3CE71-4E9A-4ABA-8377-7B8BFCD5C769}">
      <dgm:prSet/>
      <dgm:spPr/>
      <dgm:t>
        <a:bodyPr/>
        <a:lstStyle/>
        <a:p>
          <a:endParaRPr lang="hu-HU" sz="1800"/>
        </a:p>
      </dgm:t>
    </dgm:pt>
    <dgm:pt modelId="{E81987BB-B3C9-459E-9027-CF4E907948D1}">
      <dgm:prSet phldrT="[Szöveg]" custT="1"/>
      <dgm:spPr/>
      <dgm:t>
        <a:bodyPr/>
        <a:lstStyle/>
        <a:p>
          <a:r>
            <a:rPr lang="hu-HU" sz="1050" dirty="0" smtClean="0">
              <a:latin typeface="Verdana (Szövegtörzs)"/>
            </a:rPr>
            <a:t>Az alapjogok tartalmát a közös alkotmányos hagyományok ihlették.</a:t>
          </a:r>
          <a:endParaRPr lang="hu-HU" sz="1050" dirty="0">
            <a:latin typeface="Verdana (Szövegtörzs)"/>
          </a:endParaRPr>
        </a:p>
      </dgm:t>
    </dgm:pt>
    <dgm:pt modelId="{FD2CE1A8-FDB7-4C16-A266-F829B60632E8}" type="parTrans" cxnId="{59651CEE-FB57-42AC-89A9-3541AE222669}">
      <dgm:prSet/>
      <dgm:spPr/>
      <dgm:t>
        <a:bodyPr/>
        <a:lstStyle/>
        <a:p>
          <a:endParaRPr lang="hu-HU" sz="1800"/>
        </a:p>
      </dgm:t>
    </dgm:pt>
    <dgm:pt modelId="{2F690C10-552E-429A-B1A3-1C9DC5EA817D}" type="sibTrans" cxnId="{59651CEE-FB57-42AC-89A9-3541AE222669}">
      <dgm:prSet/>
      <dgm:spPr/>
      <dgm:t>
        <a:bodyPr/>
        <a:lstStyle/>
        <a:p>
          <a:endParaRPr lang="hu-HU" sz="1800"/>
        </a:p>
      </dgm:t>
    </dgm:pt>
    <dgm:pt modelId="{49BAA442-C786-4D56-B908-61D90EF0CA13}">
      <dgm:prSet phldrT="[Szöveg]" custT="1"/>
      <dgm:spPr/>
      <dgm:t>
        <a:bodyPr/>
        <a:lstStyle/>
        <a:p>
          <a:r>
            <a:rPr lang="hu-HU" sz="1100" dirty="0" smtClean="0">
              <a:latin typeface="Verdana (Szövegtörzs)"/>
            </a:rPr>
            <a:t>Az első általános utalás a nemzetközi emberi jogi egyezményekre, amelyeknek a tagállamok az aláírói.</a:t>
          </a:r>
          <a:endParaRPr lang="hu-HU" sz="1100" dirty="0">
            <a:latin typeface="Verdana (Szövegtörzs)"/>
          </a:endParaRPr>
        </a:p>
      </dgm:t>
    </dgm:pt>
    <dgm:pt modelId="{7489BBF8-5A9B-40E4-9F3E-5397EBC14293}" type="parTrans" cxnId="{79CA0985-5CB4-47D7-8D1D-E7C7182BC13B}">
      <dgm:prSet/>
      <dgm:spPr/>
      <dgm:t>
        <a:bodyPr/>
        <a:lstStyle/>
        <a:p>
          <a:endParaRPr lang="hu-HU" sz="1800"/>
        </a:p>
      </dgm:t>
    </dgm:pt>
    <dgm:pt modelId="{45E4F3EC-CECE-40B5-9619-7CCAEDB9AC24}" type="sibTrans" cxnId="{79CA0985-5CB4-47D7-8D1D-E7C7182BC13B}">
      <dgm:prSet/>
      <dgm:spPr/>
      <dgm:t>
        <a:bodyPr/>
        <a:lstStyle/>
        <a:p>
          <a:endParaRPr lang="hu-HU" sz="1800"/>
        </a:p>
      </dgm:t>
    </dgm:pt>
    <dgm:pt modelId="{620D191C-8618-46F5-AD57-40C247BA49E6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Első nevesített hivatkozás az Emberi Jogok Európai Egyezményére (korlátozás).</a:t>
          </a:r>
          <a:endParaRPr lang="hu-HU" sz="1200" dirty="0">
            <a:latin typeface="Verdana (Szövegtörzs)"/>
          </a:endParaRPr>
        </a:p>
      </dgm:t>
    </dgm:pt>
    <dgm:pt modelId="{D7D87C8A-8743-44C9-A79E-844B29AF5C53}" type="parTrans" cxnId="{0702CC40-A61D-42CA-BFCC-2613218CB7AD}">
      <dgm:prSet/>
      <dgm:spPr/>
      <dgm:t>
        <a:bodyPr/>
        <a:lstStyle/>
        <a:p>
          <a:endParaRPr lang="hu-HU" sz="1800"/>
        </a:p>
      </dgm:t>
    </dgm:pt>
    <dgm:pt modelId="{8B72DFF7-3A0E-4DCB-8485-188E1EA97CBC}" type="sibTrans" cxnId="{0702CC40-A61D-42CA-BFCC-2613218CB7AD}">
      <dgm:prSet/>
      <dgm:spPr/>
      <dgm:t>
        <a:bodyPr/>
        <a:lstStyle/>
        <a:p>
          <a:endParaRPr lang="hu-HU" sz="1800"/>
        </a:p>
      </dgm:t>
    </dgm:pt>
    <dgm:pt modelId="{3ACDA14B-7F3A-4EC9-9DC6-93550C92A301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Első nevesített alapjog (vallásszabadság) az EJEE alapján.</a:t>
          </a:r>
          <a:endParaRPr lang="hu-HU" sz="1400" dirty="0">
            <a:latin typeface="Verdana (Szövegtörzs)"/>
          </a:endParaRPr>
        </a:p>
      </dgm:t>
    </dgm:pt>
    <dgm:pt modelId="{F356DE71-E849-4371-8CD7-D44B34F59160}" type="parTrans" cxnId="{FE84640D-BC5A-4534-85AA-8A28BE82B450}">
      <dgm:prSet/>
      <dgm:spPr/>
      <dgm:t>
        <a:bodyPr/>
        <a:lstStyle/>
        <a:p>
          <a:endParaRPr lang="hu-HU" sz="1800"/>
        </a:p>
      </dgm:t>
    </dgm:pt>
    <dgm:pt modelId="{BD566A78-47A9-41AA-AA8E-2F4A6A24564C}" type="sibTrans" cxnId="{FE84640D-BC5A-4534-85AA-8A28BE82B450}">
      <dgm:prSet/>
      <dgm:spPr/>
      <dgm:t>
        <a:bodyPr/>
        <a:lstStyle/>
        <a:p>
          <a:endParaRPr lang="hu-HU" sz="1800"/>
        </a:p>
      </dgm:t>
    </dgm:pt>
    <dgm:pt modelId="{0C778741-593E-4B76-B78E-571935A2619F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44/79 – Hauer-ügy</a:t>
          </a:r>
          <a:endParaRPr lang="hu-HU" sz="1600" dirty="0">
            <a:latin typeface="Verdana (Szövegtörzs)"/>
          </a:endParaRPr>
        </a:p>
      </dgm:t>
    </dgm:pt>
    <dgm:pt modelId="{0C2D184C-1DAE-4C82-80ED-5B88FD60538F}" type="parTrans" cxnId="{718A7B92-CB60-455B-84FA-64735FE938DE}">
      <dgm:prSet/>
      <dgm:spPr/>
      <dgm:t>
        <a:bodyPr/>
        <a:lstStyle/>
        <a:p>
          <a:endParaRPr lang="hu-HU" sz="1800"/>
        </a:p>
      </dgm:t>
    </dgm:pt>
    <dgm:pt modelId="{C3975713-23F3-427A-9EB8-844567D1424B}" type="sibTrans" cxnId="{718A7B92-CB60-455B-84FA-64735FE938DE}">
      <dgm:prSet custT="1"/>
      <dgm:spPr/>
      <dgm:t>
        <a:bodyPr/>
        <a:lstStyle/>
        <a:p>
          <a:endParaRPr lang="hu-HU" sz="1100"/>
        </a:p>
      </dgm:t>
    </dgm:pt>
    <dgm:pt modelId="{040E7033-EA3B-421B-8760-FC607974B9EA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Az első elemzés egy alapjog tartalmát illetően (tulajdonhoz való jog) az EJEE alapján.</a:t>
          </a:r>
          <a:endParaRPr lang="hu-HU" sz="1200" dirty="0">
            <a:latin typeface="Verdana (Szövegtörzs)"/>
          </a:endParaRPr>
        </a:p>
      </dgm:t>
    </dgm:pt>
    <dgm:pt modelId="{557A04B6-36AF-4F72-8C93-D701EB29AD73}" type="parTrans" cxnId="{E32EB063-1044-412D-AF13-B3C5D73BF90B}">
      <dgm:prSet/>
      <dgm:spPr/>
      <dgm:t>
        <a:bodyPr/>
        <a:lstStyle/>
        <a:p>
          <a:endParaRPr lang="hu-HU" sz="1800"/>
        </a:p>
      </dgm:t>
    </dgm:pt>
    <dgm:pt modelId="{FC292EBF-3EA8-40D3-83A3-ED8CF5C2678D}" type="sibTrans" cxnId="{E32EB063-1044-412D-AF13-B3C5D73BF90B}">
      <dgm:prSet/>
      <dgm:spPr/>
      <dgm:t>
        <a:bodyPr/>
        <a:lstStyle/>
        <a:p>
          <a:endParaRPr lang="hu-HU" sz="1800"/>
        </a:p>
      </dgm:t>
    </dgm:pt>
    <dgm:pt modelId="{69C9FF16-19A5-4B1C-BAD5-1B8394C949D2}">
      <dgm:prSet phldrT="[Szöveg]" custT="1"/>
      <dgm:spPr/>
      <dgm:t>
        <a:bodyPr/>
        <a:lstStyle/>
        <a:p>
          <a:r>
            <a:rPr lang="hu-HU" sz="1400" b="1" dirty="0" smtClean="0">
              <a:latin typeface="Verdana (Szövegtörzs)"/>
            </a:rPr>
            <a:t>12/86 – </a:t>
          </a:r>
          <a:r>
            <a:rPr lang="hu-HU" sz="1400" b="1" dirty="0" err="1" smtClean="0">
              <a:latin typeface="Verdana (Szövegtörzs)"/>
            </a:rPr>
            <a:t>Demirel-ügy</a:t>
          </a:r>
          <a:endParaRPr lang="hu-HU" sz="1400" b="1" dirty="0">
            <a:latin typeface="Verdana (Szövegtörzs)"/>
          </a:endParaRPr>
        </a:p>
      </dgm:t>
    </dgm:pt>
    <dgm:pt modelId="{95A1146D-D005-460E-9E8F-08A7D9133CAA}" type="parTrans" cxnId="{8778EA03-E12C-4F03-AAAD-59E68E22F1AC}">
      <dgm:prSet/>
      <dgm:spPr/>
      <dgm:t>
        <a:bodyPr/>
        <a:lstStyle/>
        <a:p>
          <a:endParaRPr lang="hu-HU" sz="1800"/>
        </a:p>
      </dgm:t>
    </dgm:pt>
    <dgm:pt modelId="{B7FA0E31-BFA2-488E-8C61-4BFD198B8AAF}" type="sibTrans" cxnId="{8778EA03-E12C-4F03-AAAD-59E68E22F1AC}">
      <dgm:prSet custT="1"/>
      <dgm:spPr/>
      <dgm:t>
        <a:bodyPr/>
        <a:lstStyle/>
        <a:p>
          <a:endParaRPr lang="hu-HU" sz="1100"/>
        </a:p>
      </dgm:t>
    </dgm:pt>
    <dgm:pt modelId="{E1519AF2-2EA3-4AC6-A9E2-1F930DAB47C7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Nem közösségi jogot végrehajtó tagállami jogszabály nem esik alapjogi kontroll alá</a:t>
          </a:r>
          <a:endParaRPr lang="hu-HU" sz="1400" dirty="0">
            <a:latin typeface="Verdana (Szövegtörzs)"/>
          </a:endParaRPr>
        </a:p>
      </dgm:t>
    </dgm:pt>
    <dgm:pt modelId="{52A6F3EB-9C8D-4C7D-93EE-19262621F44C}" type="parTrans" cxnId="{8CB944A2-9F73-4776-8978-F1A994F08D13}">
      <dgm:prSet/>
      <dgm:spPr/>
      <dgm:t>
        <a:bodyPr/>
        <a:lstStyle/>
        <a:p>
          <a:endParaRPr lang="hu-HU" sz="1800"/>
        </a:p>
      </dgm:t>
    </dgm:pt>
    <dgm:pt modelId="{A2381B95-28C4-4A4D-B3EC-F27252108DFE}" type="sibTrans" cxnId="{8CB944A2-9F73-4776-8978-F1A994F08D13}">
      <dgm:prSet/>
      <dgm:spPr/>
      <dgm:t>
        <a:bodyPr/>
        <a:lstStyle/>
        <a:p>
          <a:endParaRPr lang="hu-HU" sz="1800"/>
        </a:p>
      </dgm:t>
    </dgm:pt>
    <dgm:pt modelId="{ACC20DA0-E958-40C7-9DD9-4233F0F94B00}">
      <dgm:prSet phldrT="[Szöveg]" custT="1"/>
      <dgm:spPr/>
      <dgm:t>
        <a:bodyPr/>
        <a:lstStyle/>
        <a:p>
          <a:r>
            <a:rPr lang="hu-HU" sz="1400" b="1" dirty="0" smtClean="0">
              <a:latin typeface="Verdana (Szövegtörzs)"/>
            </a:rPr>
            <a:t>5/88 – </a:t>
          </a:r>
          <a:r>
            <a:rPr lang="hu-HU" sz="1400" b="1" dirty="0" err="1" smtClean="0">
              <a:latin typeface="Verdana (Szövegtörzs)"/>
            </a:rPr>
            <a:t>Wachauf-ügy</a:t>
          </a:r>
          <a:endParaRPr lang="hu-HU" sz="1400" b="1" dirty="0">
            <a:latin typeface="Verdana (Szövegtörzs)"/>
          </a:endParaRPr>
        </a:p>
      </dgm:t>
    </dgm:pt>
    <dgm:pt modelId="{8276FF5D-E812-410F-8F3B-8814879AD1F1}" type="parTrans" cxnId="{3CBB125A-9E72-489B-A0FB-A3A07161CF17}">
      <dgm:prSet/>
      <dgm:spPr/>
      <dgm:t>
        <a:bodyPr/>
        <a:lstStyle/>
        <a:p>
          <a:endParaRPr lang="hu-HU" sz="1800"/>
        </a:p>
      </dgm:t>
    </dgm:pt>
    <dgm:pt modelId="{6E2F32E3-9223-4231-8FBD-81454D34702C}" type="sibTrans" cxnId="{3CBB125A-9E72-489B-A0FB-A3A07161CF17}">
      <dgm:prSet custT="1"/>
      <dgm:spPr/>
      <dgm:t>
        <a:bodyPr/>
        <a:lstStyle/>
        <a:p>
          <a:endParaRPr lang="hu-HU" sz="1100"/>
        </a:p>
      </dgm:t>
    </dgm:pt>
    <dgm:pt modelId="{9A91D5C3-E339-40CD-B4CC-BBAFE14839F3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Közösségi jogot végrehajtó tagállami jogszabályok és intézkedések alapjogi kontroll alá esnek</a:t>
          </a:r>
          <a:endParaRPr lang="hu-HU" sz="1200" dirty="0">
            <a:latin typeface="Verdana (Szövegtörzs)"/>
          </a:endParaRPr>
        </a:p>
      </dgm:t>
    </dgm:pt>
    <dgm:pt modelId="{AF5D7633-3566-4DCD-B3F5-6D64462B1E17}" type="parTrans" cxnId="{4CCE5177-AF12-478E-B339-E66254A00CB7}">
      <dgm:prSet/>
      <dgm:spPr/>
      <dgm:t>
        <a:bodyPr/>
        <a:lstStyle/>
        <a:p>
          <a:endParaRPr lang="hu-HU" sz="1800"/>
        </a:p>
      </dgm:t>
    </dgm:pt>
    <dgm:pt modelId="{D675251E-0711-49EA-8502-FD7AB3D8E461}" type="sibTrans" cxnId="{4CCE5177-AF12-478E-B339-E66254A00CB7}">
      <dgm:prSet/>
      <dgm:spPr/>
      <dgm:t>
        <a:bodyPr/>
        <a:lstStyle/>
        <a:p>
          <a:endParaRPr lang="hu-HU" sz="1800"/>
        </a:p>
      </dgm:t>
    </dgm:pt>
    <dgm:pt modelId="{4E501C6E-B973-4B1B-87D5-5EB8DABB93E1}">
      <dgm:prSet phldrT="[Szöveg]" custT="1"/>
      <dgm:spPr/>
      <dgm:t>
        <a:bodyPr/>
        <a:lstStyle/>
        <a:p>
          <a:r>
            <a:rPr lang="hu-HU" sz="1400" b="1" dirty="0" smtClean="0">
              <a:latin typeface="Verdana (Szövegtörzs)"/>
            </a:rPr>
            <a:t>374/87 – </a:t>
          </a:r>
          <a:r>
            <a:rPr lang="hu-HU" sz="1400" b="1" dirty="0" err="1" smtClean="0">
              <a:latin typeface="Verdana (Szövegtörzs)"/>
            </a:rPr>
            <a:t>Orkem-ügy</a:t>
          </a:r>
          <a:endParaRPr lang="hu-HU" sz="1400" b="1" dirty="0">
            <a:latin typeface="Verdana (Szövegtörzs)"/>
          </a:endParaRPr>
        </a:p>
      </dgm:t>
    </dgm:pt>
    <dgm:pt modelId="{8390E98C-E6E3-4378-8CF2-98710A7BC338}" type="parTrans" cxnId="{659A071D-EEEE-4528-BD7F-83CF83E8EF00}">
      <dgm:prSet/>
      <dgm:spPr/>
      <dgm:t>
        <a:bodyPr/>
        <a:lstStyle/>
        <a:p>
          <a:endParaRPr lang="hu-HU" sz="1800"/>
        </a:p>
      </dgm:t>
    </dgm:pt>
    <dgm:pt modelId="{807FA254-86AF-4F24-933A-CBCEBEC5316D}" type="sibTrans" cxnId="{659A071D-EEEE-4528-BD7F-83CF83E8EF00}">
      <dgm:prSet/>
      <dgm:spPr/>
      <dgm:t>
        <a:bodyPr/>
        <a:lstStyle/>
        <a:p>
          <a:endParaRPr lang="hu-HU" sz="1800"/>
        </a:p>
      </dgm:t>
    </dgm:pt>
    <dgm:pt modelId="{B65979DA-0C65-4455-97BC-56D5CEE8B6B9}">
      <dgm:prSet phldrT="[Szöveg]" custT="1"/>
      <dgm:spPr/>
      <dgm:t>
        <a:bodyPr/>
        <a:lstStyle/>
        <a:p>
          <a:r>
            <a:rPr lang="hu-HU" sz="1100" dirty="0" smtClean="0">
              <a:latin typeface="Verdana (Szövegtörzs)"/>
            </a:rPr>
            <a:t>ENSZ Polgári és Politikai Jogok Nemzetközi Egyezségokmányából levezetett alapjog (hallgatáshoz való jog)</a:t>
          </a:r>
          <a:endParaRPr lang="hu-HU" sz="1100" dirty="0">
            <a:latin typeface="Verdana (Szövegtörzs)"/>
          </a:endParaRPr>
        </a:p>
      </dgm:t>
    </dgm:pt>
    <dgm:pt modelId="{DD315AC2-4292-4910-AF0B-6CB9D8CD3320}" type="parTrans" cxnId="{143A9368-5B78-4A29-8842-79D9E16A79AC}">
      <dgm:prSet/>
      <dgm:spPr/>
      <dgm:t>
        <a:bodyPr/>
        <a:lstStyle/>
        <a:p>
          <a:endParaRPr lang="hu-HU" sz="1800"/>
        </a:p>
      </dgm:t>
    </dgm:pt>
    <dgm:pt modelId="{7A382B52-4C79-4BB9-8E28-742C72C8F5FE}" type="sibTrans" cxnId="{143A9368-5B78-4A29-8842-79D9E16A79AC}">
      <dgm:prSet/>
      <dgm:spPr/>
      <dgm:t>
        <a:bodyPr/>
        <a:lstStyle/>
        <a:p>
          <a:endParaRPr lang="hu-HU" sz="1800"/>
        </a:p>
      </dgm:t>
    </dgm:pt>
    <dgm:pt modelId="{6C5380D6-B23F-4072-876A-433A1E7D9D12}" type="pres">
      <dgm:prSet presAssocID="{AA2F8A9F-D020-4A05-9B05-A603985464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EE9EED9-061E-4104-A513-CBA8122EBBD4}" type="pres">
      <dgm:prSet presAssocID="{E640D274-9B17-46A8-BED8-4C339FDA9CA6}" presName="node" presStyleLbl="node1" presStyleIdx="0" presStyleCnt="9" custScaleY="1003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435772-365A-47BD-86D4-4CFFE523BF70}" type="pres">
      <dgm:prSet presAssocID="{713094FE-40FA-45C5-B030-9477EBC60413}" presName="sibTrans" presStyleLbl="sibTrans2D1" presStyleIdx="0" presStyleCnt="8"/>
      <dgm:spPr/>
      <dgm:t>
        <a:bodyPr/>
        <a:lstStyle/>
        <a:p>
          <a:endParaRPr lang="hu-HU"/>
        </a:p>
      </dgm:t>
    </dgm:pt>
    <dgm:pt modelId="{655ACCDA-8B8B-4EE0-B80F-837083F547D3}" type="pres">
      <dgm:prSet presAssocID="{713094FE-40FA-45C5-B030-9477EBC60413}" presName="connectorText" presStyleLbl="sibTrans2D1" presStyleIdx="0" presStyleCnt="8"/>
      <dgm:spPr/>
      <dgm:t>
        <a:bodyPr/>
        <a:lstStyle/>
        <a:p>
          <a:endParaRPr lang="hu-HU"/>
        </a:p>
      </dgm:t>
    </dgm:pt>
    <dgm:pt modelId="{3ACDDF2F-78D5-4808-88CA-669DD23B1DBC}" type="pres">
      <dgm:prSet presAssocID="{424DAA0E-8A78-4147-AF6C-44E098DFAE3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215A2B-2833-4566-8214-292988FA97EF}" type="pres">
      <dgm:prSet presAssocID="{23B1BBB6-61E8-4F9B-88D4-357FCA8C2B2B}" presName="sibTrans" presStyleLbl="sibTrans2D1" presStyleIdx="1" presStyleCnt="8"/>
      <dgm:spPr/>
      <dgm:t>
        <a:bodyPr/>
        <a:lstStyle/>
        <a:p>
          <a:endParaRPr lang="hu-HU"/>
        </a:p>
      </dgm:t>
    </dgm:pt>
    <dgm:pt modelId="{F04E65AB-15C6-4824-AE93-EF2A2622242A}" type="pres">
      <dgm:prSet presAssocID="{23B1BBB6-61E8-4F9B-88D4-357FCA8C2B2B}" presName="connectorText" presStyleLbl="sibTrans2D1" presStyleIdx="1" presStyleCnt="8"/>
      <dgm:spPr/>
      <dgm:t>
        <a:bodyPr/>
        <a:lstStyle/>
        <a:p>
          <a:endParaRPr lang="hu-HU"/>
        </a:p>
      </dgm:t>
    </dgm:pt>
    <dgm:pt modelId="{FC985A47-223D-4664-81F1-42FF7A8197DC}" type="pres">
      <dgm:prSet presAssocID="{3A32AA2F-130A-4217-808D-59267E17517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CD8C0C-ED1A-4879-B7B0-FFB4C17CD183}" type="pres">
      <dgm:prSet presAssocID="{8E7652ED-A519-4E3A-9F76-334DC13BF028}" presName="sibTrans" presStyleLbl="sibTrans2D1" presStyleIdx="2" presStyleCnt="8"/>
      <dgm:spPr/>
      <dgm:t>
        <a:bodyPr/>
        <a:lstStyle/>
        <a:p>
          <a:endParaRPr lang="hu-HU"/>
        </a:p>
      </dgm:t>
    </dgm:pt>
    <dgm:pt modelId="{76A29FDB-FC7E-41F1-80C4-63DF0BE05088}" type="pres">
      <dgm:prSet presAssocID="{8E7652ED-A519-4E3A-9F76-334DC13BF028}" presName="connectorText" presStyleLbl="sibTrans2D1" presStyleIdx="2" presStyleCnt="8"/>
      <dgm:spPr/>
      <dgm:t>
        <a:bodyPr/>
        <a:lstStyle/>
        <a:p>
          <a:endParaRPr lang="hu-HU"/>
        </a:p>
      </dgm:t>
    </dgm:pt>
    <dgm:pt modelId="{AA1B3863-D2B3-4B4D-91FA-508718207BEF}" type="pres">
      <dgm:prSet presAssocID="{4DE5B5AA-CEB4-4312-A0F6-0EA3A252E8F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7F597D-98F9-4E04-AA9C-7C1A452CB809}" type="pres">
      <dgm:prSet presAssocID="{77A3D730-4340-460A-A015-3D00C016D66A}" presName="sibTrans" presStyleLbl="sibTrans2D1" presStyleIdx="3" presStyleCnt="8"/>
      <dgm:spPr/>
      <dgm:t>
        <a:bodyPr/>
        <a:lstStyle/>
        <a:p>
          <a:endParaRPr lang="hu-HU"/>
        </a:p>
      </dgm:t>
    </dgm:pt>
    <dgm:pt modelId="{816FE166-2A88-4713-812D-46F7B120E8D7}" type="pres">
      <dgm:prSet presAssocID="{77A3D730-4340-460A-A015-3D00C016D66A}" presName="connectorText" presStyleLbl="sibTrans2D1" presStyleIdx="3" presStyleCnt="8"/>
      <dgm:spPr/>
      <dgm:t>
        <a:bodyPr/>
        <a:lstStyle/>
        <a:p>
          <a:endParaRPr lang="hu-HU"/>
        </a:p>
      </dgm:t>
    </dgm:pt>
    <dgm:pt modelId="{3529B3CA-71ED-40D3-A0BE-7E28E6E4108E}" type="pres">
      <dgm:prSet presAssocID="{0C9A9B8F-6DAF-41C6-A063-DCF80AA17CB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3418AB-1B47-427A-A602-D252C17F28D2}" type="pres">
      <dgm:prSet presAssocID="{18C743E6-229F-4429-B6A1-AE77830B288C}" presName="sibTrans" presStyleLbl="sibTrans2D1" presStyleIdx="4" presStyleCnt="8"/>
      <dgm:spPr/>
      <dgm:t>
        <a:bodyPr/>
        <a:lstStyle/>
        <a:p>
          <a:endParaRPr lang="hu-HU"/>
        </a:p>
      </dgm:t>
    </dgm:pt>
    <dgm:pt modelId="{DD8B1464-7B6F-4BB8-A401-A0A8D21173C6}" type="pres">
      <dgm:prSet presAssocID="{18C743E6-229F-4429-B6A1-AE77830B288C}" presName="connectorText" presStyleLbl="sibTrans2D1" presStyleIdx="4" presStyleCnt="8"/>
      <dgm:spPr/>
      <dgm:t>
        <a:bodyPr/>
        <a:lstStyle/>
        <a:p>
          <a:endParaRPr lang="hu-HU"/>
        </a:p>
      </dgm:t>
    </dgm:pt>
    <dgm:pt modelId="{723F4507-CA4E-4B89-93EB-F6EDC06B593E}" type="pres">
      <dgm:prSet presAssocID="{0C778741-593E-4B76-B78E-571935A2619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0A9A7B-FD27-4A3A-B126-1FB0C76805E1}" type="pres">
      <dgm:prSet presAssocID="{C3975713-23F3-427A-9EB8-844567D1424B}" presName="sibTrans" presStyleLbl="sibTrans2D1" presStyleIdx="5" presStyleCnt="8"/>
      <dgm:spPr/>
      <dgm:t>
        <a:bodyPr/>
        <a:lstStyle/>
        <a:p>
          <a:endParaRPr lang="hu-HU"/>
        </a:p>
      </dgm:t>
    </dgm:pt>
    <dgm:pt modelId="{B6479F42-56F6-4F7A-8FAD-3E597ABCCE27}" type="pres">
      <dgm:prSet presAssocID="{C3975713-23F3-427A-9EB8-844567D1424B}" presName="connectorText" presStyleLbl="sibTrans2D1" presStyleIdx="5" presStyleCnt="8"/>
      <dgm:spPr/>
      <dgm:t>
        <a:bodyPr/>
        <a:lstStyle/>
        <a:p>
          <a:endParaRPr lang="hu-HU"/>
        </a:p>
      </dgm:t>
    </dgm:pt>
    <dgm:pt modelId="{495D7704-717C-4FA8-9BB8-B337B35A5406}" type="pres">
      <dgm:prSet presAssocID="{69C9FF16-19A5-4B1C-BAD5-1B8394C949D2}" presName="node" presStyleLbl="node1" presStyleIdx="6" presStyleCnt="9" custScaleY="1010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44BEFA-86ED-4BA8-81B3-85960618D4AE}" type="pres">
      <dgm:prSet presAssocID="{B7FA0E31-BFA2-488E-8C61-4BFD198B8AAF}" presName="sibTrans" presStyleLbl="sibTrans2D1" presStyleIdx="6" presStyleCnt="8"/>
      <dgm:spPr/>
      <dgm:t>
        <a:bodyPr/>
        <a:lstStyle/>
        <a:p>
          <a:endParaRPr lang="hu-HU"/>
        </a:p>
      </dgm:t>
    </dgm:pt>
    <dgm:pt modelId="{0BB7A48C-092D-4191-B52B-673A53DAE09C}" type="pres">
      <dgm:prSet presAssocID="{B7FA0E31-BFA2-488E-8C61-4BFD198B8AAF}" presName="connectorText" presStyleLbl="sibTrans2D1" presStyleIdx="6" presStyleCnt="8"/>
      <dgm:spPr/>
      <dgm:t>
        <a:bodyPr/>
        <a:lstStyle/>
        <a:p>
          <a:endParaRPr lang="hu-HU"/>
        </a:p>
      </dgm:t>
    </dgm:pt>
    <dgm:pt modelId="{8614E0E0-7366-46A7-9E2D-7DE633136104}" type="pres">
      <dgm:prSet presAssocID="{ACC20DA0-E958-40C7-9DD9-4233F0F94B00}" presName="node" presStyleLbl="node1" presStyleIdx="7" presStyleCnt="9" custScaleY="1012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FC8B84-F267-432B-A045-DB1CDDF0CF29}" type="pres">
      <dgm:prSet presAssocID="{6E2F32E3-9223-4231-8FBD-81454D34702C}" presName="sibTrans" presStyleLbl="sibTrans2D1" presStyleIdx="7" presStyleCnt="8"/>
      <dgm:spPr/>
      <dgm:t>
        <a:bodyPr/>
        <a:lstStyle/>
        <a:p>
          <a:endParaRPr lang="hu-HU"/>
        </a:p>
      </dgm:t>
    </dgm:pt>
    <dgm:pt modelId="{26AA125F-995B-4015-9A02-13E1997CFD9E}" type="pres">
      <dgm:prSet presAssocID="{6E2F32E3-9223-4231-8FBD-81454D34702C}" presName="connectorText" presStyleLbl="sibTrans2D1" presStyleIdx="7" presStyleCnt="8"/>
      <dgm:spPr/>
      <dgm:t>
        <a:bodyPr/>
        <a:lstStyle/>
        <a:p>
          <a:endParaRPr lang="hu-HU"/>
        </a:p>
      </dgm:t>
    </dgm:pt>
    <dgm:pt modelId="{A3579A32-B3D5-4710-BFEF-EC87C226BC53}" type="pres">
      <dgm:prSet presAssocID="{4E501C6E-B973-4B1B-87D5-5EB8DABB93E1}" presName="node" presStyleLbl="node1" presStyleIdx="8" presStyleCnt="9" custScaleY="1021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D3210EA-CE2E-447E-8359-8547790F11FC}" type="presOf" srcId="{0C778741-593E-4B76-B78E-571935A2619F}" destId="{723F4507-CA4E-4B89-93EB-F6EDC06B593E}" srcOrd="0" destOrd="0" presId="urn:microsoft.com/office/officeart/2005/8/layout/process5"/>
    <dgm:cxn modelId="{D54EB88A-1E2F-44A9-B778-09BED16B9DC3}" type="presOf" srcId="{B65979DA-0C65-4455-97BC-56D5CEE8B6B9}" destId="{A3579A32-B3D5-4710-BFEF-EC87C226BC53}" srcOrd="0" destOrd="1" presId="urn:microsoft.com/office/officeart/2005/8/layout/process5"/>
    <dgm:cxn modelId="{61946ED8-D864-4D89-8865-1B2EAC6C1C18}" type="presOf" srcId="{4E501C6E-B973-4B1B-87D5-5EB8DABB93E1}" destId="{A3579A32-B3D5-4710-BFEF-EC87C226BC53}" srcOrd="0" destOrd="0" presId="urn:microsoft.com/office/officeart/2005/8/layout/process5"/>
    <dgm:cxn modelId="{A9CF799D-7022-45C6-A7FC-002FEE22AF1A}" type="presOf" srcId="{713094FE-40FA-45C5-B030-9477EBC60413}" destId="{655ACCDA-8B8B-4EE0-B80F-837083F547D3}" srcOrd="1" destOrd="0" presId="urn:microsoft.com/office/officeart/2005/8/layout/process5"/>
    <dgm:cxn modelId="{42C684CB-D701-448D-B596-903754FEB0D4}" type="presOf" srcId="{18C743E6-229F-4429-B6A1-AE77830B288C}" destId="{DD8B1464-7B6F-4BB8-A401-A0A8D21173C6}" srcOrd="1" destOrd="0" presId="urn:microsoft.com/office/officeart/2005/8/layout/process5"/>
    <dgm:cxn modelId="{143A9368-5B78-4A29-8842-79D9E16A79AC}" srcId="{4E501C6E-B973-4B1B-87D5-5EB8DABB93E1}" destId="{B65979DA-0C65-4455-97BC-56D5CEE8B6B9}" srcOrd="0" destOrd="0" parTransId="{DD315AC2-4292-4910-AF0B-6CB9D8CD3320}" sibTransId="{7A382B52-4C79-4BB9-8E28-742C72C8F5FE}"/>
    <dgm:cxn modelId="{927FF4A8-A781-4EFF-8F25-E94CED3283E1}" type="presOf" srcId="{424DAA0E-8A78-4147-AF6C-44E098DFAE36}" destId="{3ACDDF2F-78D5-4808-88CA-669DD23B1DBC}" srcOrd="0" destOrd="0" presId="urn:microsoft.com/office/officeart/2005/8/layout/process5"/>
    <dgm:cxn modelId="{FEE14D0A-0F7C-4C80-9A13-80CC1C1F2FBC}" type="presOf" srcId="{CC26A5AF-F1FD-4E8D-A1E4-7B2AB4686A58}" destId="{6EE9EED9-061E-4104-A513-CBA8122EBBD4}" srcOrd="0" destOrd="1" presId="urn:microsoft.com/office/officeart/2005/8/layout/process5"/>
    <dgm:cxn modelId="{65387C4B-010D-4559-835E-FAC663905762}" type="presOf" srcId="{E1519AF2-2EA3-4AC6-A9E2-1F930DAB47C7}" destId="{495D7704-717C-4FA8-9BB8-B337B35A5406}" srcOrd="0" destOrd="1" presId="urn:microsoft.com/office/officeart/2005/8/layout/process5"/>
    <dgm:cxn modelId="{DEA98B13-78AD-4DE7-BBBC-5542730906AB}" type="presOf" srcId="{49BAA442-C786-4D56-B908-61D90EF0CA13}" destId="{FC985A47-223D-4664-81F1-42FF7A8197DC}" srcOrd="0" destOrd="1" presId="urn:microsoft.com/office/officeart/2005/8/layout/process5"/>
    <dgm:cxn modelId="{FB9428FA-55BB-4268-8DD4-7BFDD3E92DFE}" type="presOf" srcId="{713094FE-40FA-45C5-B030-9477EBC60413}" destId="{AC435772-365A-47BD-86D4-4CFFE523BF70}" srcOrd="0" destOrd="0" presId="urn:microsoft.com/office/officeart/2005/8/layout/process5"/>
    <dgm:cxn modelId="{718A7B92-CB60-455B-84FA-64735FE938DE}" srcId="{AA2F8A9F-D020-4A05-9B05-A6039854646D}" destId="{0C778741-593E-4B76-B78E-571935A2619F}" srcOrd="5" destOrd="0" parTransId="{0C2D184C-1DAE-4C82-80ED-5B88FD60538F}" sibTransId="{C3975713-23F3-427A-9EB8-844567D1424B}"/>
    <dgm:cxn modelId="{7AB5FC12-9CC8-462B-81CF-73371C9D6987}" type="presOf" srcId="{69C9FF16-19A5-4B1C-BAD5-1B8394C949D2}" destId="{495D7704-717C-4FA8-9BB8-B337B35A5406}" srcOrd="0" destOrd="0" presId="urn:microsoft.com/office/officeart/2005/8/layout/process5"/>
    <dgm:cxn modelId="{0F962A48-1181-4E84-AF89-D10CCFCD4A83}" type="presOf" srcId="{3ACDA14B-7F3A-4EC9-9DC6-93550C92A301}" destId="{3529B3CA-71ED-40D3-A0BE-7E28E6E4108E}" srcOrd="0" destOrd="1" presId="urn:microsoft.com/office/officeart/2005/8/layout/process5"/>
    <dgm:cxn modelId="{5EAA4FD0-7161-48A6-BFA6-C234F954CA58}" srcId="{AA2F8A9F-D020-4A05-9B05-A6039854646D}" destId="{0C9A9B8F-6DAF-41C6-A063-DCF80AA17CBC}" srcOrd="4" destOrd="0" parTransId="{499E7B7B-0ABF-438E-97EB-8F99479F3954}" sibTransId="{18C743E6-229F-4429-B6A1-AE77830B288C}"/>
    <dgm:cxn modelId="{C9640A70-577E-41C3-9D3C-485C0363D5C2}" srcId="{AA2F8A9F-D020-4A05-9B05-A6039854646D}" destId="{4DE5B5AA-CEB4-4312-A0F6-0EA3A252E8F7}" srcOrd="3" destOrd="0" parTransId="{C33B16C7-E431-4185-AB87-457C9D0596AA}" sibTransId="{77A3D730-4340-460A-A015-3D00C016D66A}"/>
    <dgm:cxn modelId="{4CCE5177-AF12-478E-B339-E66254A00CB7}" srcId="{ACC20DA0-E958-40C7-9DD9-4233F0F94B00}" destId="{9A91D5C3-E339-40CD-B4CC-BBAFE14839F3}" srcOrd="0" destOrd="0" parTransId="{AF5D7633-3566-4DCD-B3F5-6D64462B1E17}" sibTransId="{D675251E-0711-49EA-8502-FD7AB3D8E461}"/>
    <dgm:cxn modelId="{0FD5B7BC-9F11-45E9-A4E8-00DB94223402}" type="presOf" srcId="{AA2F8A9F-D020-4A05-9B05-A6039854646D}" destId="{6C5380D6-B23F-4072-876A-433A1E7D9D12}" srcOrd="0" destOrd="0" presId="urn:microsoft.com/office/officeart/2005/8/layout/process5"/>
    <dgm:cxn modelId="{205B94C1-9734-4921-A84D-6C4C53091C32}" srcId="{AA2F8A9F-D020-4A05-9B05-A6039854646D}" destId="{E640D274-9B17-46A8-BED8-4C339FDA9CA6}" srcOrd="0" destOrd="0" parTransId="{4464ADA9-85F3-4930-8B80-59265904B3A8}" sibTransId="{713094FE-40FA-45C5-B030-9477EBC60413}"/>
    <dgm:cxn modelId="{681348DF-8438-4236-A5A7-3916917189E8}" type="presOf" srcId="{6E2F32E3-9223-4231-8FBD-81454D34702C}" destId="{58FC8B84-F267-432B-A045-DB1CDDF0CF29}" srcOrd="0" destOrd="0" presId="urn:microsoft.com/office/officeart/2005/8/layout/process5"/>
    <dgm:cxn modelId="{4543F51D-0CDA-42C8-8C9A-014C5AA0DAB7}" type="presOf" srcId="{6E2F32E3-9223-4231-8FBD-81454D34702C}" destId="{26AA125F-995B-4015-9A02-13E1997CFD9E}" srcOrd="1" destOrd="0" presId="urn:microsoft.com/office/officeart/2005/8/layout/process5"/>
    <dgm:cxn modelId="{659A071D-EEEE-4528-BD7F-83CF83E8EF00}" srcId="{AA2F8A9F-D020-4A05-9B05-A6039854646D}" destId="{4E501C6E-B973-4B1B-87D5-5EB8DABB93E1}" srcOrd="8" destOrd="0" parTransId="{8390E98C-E6E3-4378-8CF2-98710A7BC338}" sibTransId="{807FA254-86AF-4F24-933A-CBCEBEC5316D}"/>
    <dgm:cxn modelId="{688F9C63-5479-439D-BC02-58906F7A6321}" type="presOf" srcId="{B7FA0E31-BFA2-488E-8C61-4BFD198B8AAF}" destId="{4044BEFA-86ED-4BA8-81B3-85960618D4AE}" srcOrd="0" destOrd="0" presId="urn:microsoft.com/office/officeart/2005/8/layout/process5"/>
    <dgm:cxn modelId="{74786552-3AE1-4797-84C2-0D9003B76675}" type="presOf" srcId="{4DE5B5AA-CEB4-4312-A0F6-0EA3A252E8F7}" destId="{AA1B3863-D2B3-4B4D-91FA-508718207BEF}" srcOrd="0" destOrd="0" presId="urn:microsoft.com/office/officeart/2005/8/layout/process5"/>
    <dgm:cxn modelId="{DE0DD154-BBE5-44B8-A559-59DFA6C07FD0}" type="presOf" srcId="{0C9A9B8F-6DAF-41C6-A063-DCF80AA17CBC}" destId="{3529B3CA-71ED-40D3-A0BE-7E28E6E4108E}" srcOrd="0" destOrd="0" presId="urn:microsoft.com/office/officeart/2005/8/layout/process5"/>
    <dgm:cxn modelId="{3CBB125A-9E72-489B-A0FB-A3A07161CF17}" srcId="{AA2F8A9F-D020-4A05-9B05-A6039854646D}" destId="{ACC20DA0-E958-40C7-9DD9-4233F0F94B00}" srcOrd="7" destOrd="0" parTransId="{8276FF5D-E812-410F-8F3B-8814879AD1F1}" sibTransId="{6E2F32E3-9223-4231-8FBD-81454D34702C}"/>
    <dgm:cxn modelId="{93F3CE71-4E9A-4ABA-8377-7B8BFCD5C769}" srcId="{E640D274-9B17-46A8-BED8-4C339FDA9CA6}" destId="{CC26A5AF-F1FD-4E8D-A1E4-7B2AB4686A58}" srcOrd="0" destOrd="0" parTransId="{E2299BD2-23CF-4372-A157-F8FEFD6BF1B6}" sibTransId="{D6490096-BDEA-46BF-8E1A-1A183D3CD92B}"/>
    <dgm:cxn modelId="{1E13D878-55E2-44C7-A021-702CB77C9913}" type="presOf" srcId="{9A91D5C3-E339-40CD-B4CC-BBAFE14839F3}" destId="{8614E0E0-7366-46A7-9E2D-7DE633136104}" srcOrd="0" destOrd="1" presId="urn:microsoft.com/office/officeart/2005/8/layout/process5"/>
    <dgm:cxn modelId="{0702CC40-A61D-42CA-BFCC-2613218CB7AD}" srcId="{4DE5B5AA-CEB4-4312-A0F6-0EA3A252E8F7}" destId="{620D191C-8618-46F5-AD57-40C247BA49E6}" srcOrd="0" destOrd="0" parTransId="{D7D87C8A-8743-44C9-A79E-844B29AF5C53}" sibTransId="{8B72DFF7-3A0E-4DCB-8485-188E1EA97CBC}"/>
    <dgm:cxn modelId="{30DA1254-2DF3-440C-9539-2E505A833237}" type="presOf" srcId="{C3975713-23F3-427A-9EB8-844567D1424B}" destId="{B6479F42-56F6-4F7A-8FAD-3E597ABCCE27}" srcOrd="1" destOrd="0" presId="urn:microsoft.com/office/officeart/2005/8/layout/process5"/>
    <dgm:cxn modelId="{631A76CC-B5CC-4A16-BF05-D43F3139CFA0}" type="presOf" srcId="{77A3D730-4340-460A-A015-3D00C016D66A}" destId="{EE7F597D-98F9-4E04-AA9C-7C1A452CB809}" srcOrd="0" destOrd="0" presId="urn:microsoft.com/office/officeart/2005/8/layout/process5"/>
    <dgm:cxn modelId="{1B086FD7-4141-45B0-A973-E6FCC877CE39}" type="presOf" srcId="{8E7652ED-A519-4E3A-9F76-334DC13BF028}" destId="{39CD8C0C-ED1A-4879-B7B0-FFB4C17CD183}" srcOrd="0" destOrd="0" presId="urn:microsoft.com/office/officeart/2005/8/layout/process5"/>
    <dgm:cxn modelId="{E583C9C8-7452-47F7-B271-4D5764D59904}" type="presOf" srcId="{77A3D730-4340-460A-A015-3D00C016D66A}" destId="{816FE166-2A88-4713-812D-46F7B120E8D7}" srcOrd="1" destOrd="0" presId="urn:microsoft.com/office/officeart/2005/8/layout/process5"/>
    <dgm:cxn modelId="{A3CE067A-E397-484B-A84F-B57C54EFD805}" type="presOf" srcId="{8E7652ED-A519-4E3A-9F76-334DC13BF028}" destId="{76A29FDB-FC7E-41F1-80C4-63DF0BE05088}" srcOrd="1" destOrd="0" presId="urn:microsoft.com/office/officeart/2005/8/layout/process5"/>
    <dgm:cxn modelId="{5F443E14-3D23-49AD-A32C-5857574EA656}" type="presOf" srcId="{620D191C-8618-46F5-AD57-40C247BA49E6}" destId="{AA1B3863-D2B3-4B4D-91FA-508718207BEF}" srcOrd="0" destOrd="1" presId="urn:microsoft.com/office/officeart/2005/8/layout/process5"/>
    <dgm:cxn modelId="{8F34B1E0-687A-4A22-A4F1-D09DC2851B35}" type="presOf" srcId="{23B1BBB6-61E8-4F9B-88D4-357FCA8C2B2B}" destId="{BC215A2B-2833-4566-8214-292988FA97EF}" srcOrd="0" destOrd="0" presId="urn:microsoft.com/office/officeart/2005/8/layout/process5"/>
    <dgm:cxn modelId="{97E8BC03-C324-4315-9E5D-9B4320D0AF90}" type="presOf" srcId="{ACC20DA0-E958-40C7-9DD9-4233F0F94B00}" destId="{8614E0E0-7366-46A7-9E2D-7DE633136104}" srcOrd="0" destOrd="0" presId="urn:microsoft.com/office/officeart/2005/8/layout/process5"/>
    <dgm:cxn modelId="{8CB944A2-9F73-4776-8978-F1A994F08D13}" srcId="{69C9FF16-19A5-4B1C-BAD5-1B8394C949D2}" destId="{E1519AF2-2EA3-4AC6-A9E2-1F930DAB47C7}" srcOrd="0" destOrd="0" parTransId="{52A6F3EB-9C8D-4C7D-93EE-19262621F44C}" sibTransId="{A2381B95-28C4-4A4D-B3EC-F27252108DFE}"/>
    <dgm:cxn modelId="{79CA0985-5CB4-47D7-8D1D-E7C7182BC13B}" srcId="{3A32AA2F-130A-4217-808D-59267E175173}" destId="{49BAA442-C786-4D56-B908-61D90EF0CA13}" srcOrd="0" destOrd="0" parTransId="{7489BBF8-5A9B-40E4-9F3E-5397EBC14293}" sibTransId="{45E4F3EC-CECE-40B5-9619-7CCAEDB9AC24}"/>
    <dgm:cxn modelId="{8778EA03-E12C-4F03-AAAD-59E68E22F1AC}" srcId="{AA2F8A9F-D020-4A05-9B05-A6039854646D}" destId="{69C9FF16-19A5-4B1C-BAD5-1B8394C949D2}" srcOrd="6" destOrd="0" parTransId="{95A1146D-D005-460E-9E8F-08A7D9133CAA}" sibTransId="{B7FA0E31-BFA2-488E-8C61-4BFD198B8AAF}"/>
    <dgm:cxn modelId="{E32EB063-1044-412D-AF13-B3C5D73BF90B}" srcId="{0C778741-593E-4B76-B78E-571935A2619F}" destId="{040E7033-EA3B-421B-8760-FC607974B9EA}" srcOrd="0" destOrd="0" parTransId="{557A04B6-36AF-4F72-8C93-D701EB29AD73}" sibTransId="{FC292EBF-3EA8-40D3-83A3-ED8CF5C2678D}"/>
    <dgm:cxn modelId="{9DC49323-3074-413F-B5F4-28CF959D8D13}" srcId="{AA2F8A9F-D020-4A05-9B05-A6039854646D}" destId="{3A32AA2F-130A-4217-808D-59267E175173}" srcOrd="2" destOrd="0" parTransId="{15904BEC-7AB6-4ED2-8F0C-A1B2F34114D2}" sibTransId="{8E7652ED-A519-4E3A-9F76-334DC13BF028}"/>
    <dgm:cxn modelId="{2DAD7BD6-1A02-4B5C-B024-530C15B43D46}" type="presOf" srcId="{23B1BBB6-61E8-4F9B-88D4-357FCA8C2B2B}" destId="{F04E65AB-15C6-4824-AE93-EF2A2622242A}" srcOrd="1" destOrd="0" presId="urn:microsoft.com/office/officeart/2005/8/layout/process5"/>
    <dgm:cxn modelId="{C946A1D5-B08E-49E6-A8E2-23A926682A03}" type="presOf" srcId="{C3975713-23F3-427A-9EB8-844567D1424B}" destId="{1F0A9A7B-FD27-4A3A-B126-1FB0C76805E1}" srcOrd="0" destOrd="0" presId="urn:microsoft.com/office/officeart/2005/8/layout/process5"/>
    <dgm:cxn modelId="{6078805A-7DF7-45DD-A77F-E357C765B171}" type="presOf" srcId="{B7FA0E31-BFA2-488E-8C61-4BFD198B8AAF}" destId="{0BB7A48C-092D-4191-B52B-673A53DAE09C}" srcOrd="1" destOrd="0" presId="urn:microsoft.com/office/officeart/2005/8/layout/process5"/>
    <dgm:cxn modelId="{59651CEE-FB57-42AC-89A9-3541AE222669}" srcId="{424DAA0E-8A78-4147-AF6C-44E098DFAE36}" destId="{E81987BB-B3C9-459E-9027-CF4E907948D1}" srcOrd="0" destOrd="0" parTransId="{FD2CE1A8-FDB7-4C16-A266-F829B60632E8}" sibTransId="{2F690C10-552E-429A-B1A3-1C9DC5EA817D}"/>
    <dgm:cxn modelId="{65ABF50C-8514-44CF-A794-0C91A8C53139}" type="presOf" srcId="{3A32AA2F-130A-4217-808D-59267E175173}" destId="{FC985A47-223D-4664-81F1-42FF7A8197DC}" srcOrd="0" destOrd="0" presId="urn:microsoft.com/office/officeart/2005/8/layout/process5"/>
    <dgm:cxn modelId="{EAE315E4-7E2C-4D3E-B71C-863641AC450D}" type="presOf" srcId="{18C743E6-229F-4429-B6A1-AE77830B288C}" destId="{FE3418AB-1B47-427A-A602-D252C17F28D2}" srcOrd="0" destOrd="0" presId="urn:microsoft.com/office/officeart/2005/8/layout/process5"/>
    <dgm:cxn modelId="{35773DFD-0738-4642-8473-F9343928AC4F}" type="presOf" srcId="{E640D274-9B17-46A8-BED8-4C339FDA9CA6}" destId="{6EE9EED9-061E-4104-A513-CBA8122EBBD4}" srcOrd="0" destOrd="0" presId="urn:microsoft.com/office/officeart/2005/8/layout/process5"/>
    <dgm:cxn modelId="{5C37F22D-5579-4FF1-9BE3-8FC060E1572C}" type="presOf" srcId="{040E7033-EA3B-421B-8760-FC607974B9EA}" destId="{723F4507-CA4E-4B89-93EB-F6EDC06B593E}" srcOrd="0" destOrd="1" presId="urn:microsoft.com/office/officeart/2005/8/layout/process5"/>
    <dgm:cxn modelId="{10527683-C34F-4EAE-B18F-CCC173B58C64}" type="presOf" srcId="{E81987BB-B3C9-459E-9027-CF4E907948D1}" destId="{3ACDDF2F-78D5-4808-88CA-669DD23B1DBC}" srcOrd="0" destOrd="1" presId="urn:microsoft.com/office/officeart/2005/8/layout/process5"/>
    <dgm:cxn modelId="{FE84640D-BC5A-4534-85AA-8A28BE82B450}" srcId="{0C9A9B8F-6DAF-41C6-A063-DCF80AA17CBC}" destId="{3ACDA14B-7F3A-4EC9-9DC6-93550C92A301}" srcOrd="0" destOrd="0" parTransId="{F356DE71-E849-4371-8CD7-D44B34F59160}" sibTransId="{BD566A78-47A9-41AA-AA8E-2F4A6A24564C}"/>
    <dgm:cxn modelId="{BFDB5AB5-5B05-4A05-BE5B-C723AED6EB83}" srcId="{AA2F8A9F-D020-4A05-9B05-A6039854646D}" destId="{424DAA0E-8A78-4147-AF6C-44E098DFAE36}" srcOrd="1" destOrd="0" parTransId="{2A512499-E257-4FC7-BA0A-920ED4527894}" sibTransId="{23B1BBB6-61E8-4F9B-88D4-357FCA8C2B2B}"/>
    <dgm:cxn modelId="{6D882A20-E0A0-4978-BD9B-0C009EA153AE}" type="presParOf" srcId="{6C5380D6-B23F-4072-876A-433A1E7D9D12}" destId="{6EE9EED9-061E-4104-A513-CBA8122EBBD4}" srcOrd="0" destOrd="0" presId="urn:microsoft.com/office/officeart/2005/8/layout/process5"/>
    <dgm:cxn modelId="{A3E9263C-4873-418B-A9EF-2D115634DBAB}" type="presParOf" srcId="{6C5380D6-B23F-4072-876A-433A1E7D9D12}" destId="{AC435772-365A-47BD-86D4-4CFFE523BF70}" srcOrd="1" destOrd="0" presId="urn:microsoft.com/office/officeart/2005/8/layout/process5"/>
    <dgm:cxn modelId="{DBAA272C-75F2-463D-B153-1A793DD8FA88}" type="presParOf" srcId="{AC435772-365A-47BD-86D4-4CFFE523BF70}" destId="{655ACCDA-8B8B-4EE0-B80F-837083F547D3}" srcOrd="0" destOrd="0" presId="urn:microsoft.com/office/officeart/2005/8/layout/process5"/>
    <dgm:cxn modelId="{9FB24C7E-19E7-40CE-BA25-7EEE530B8A3C}" type="presParOf" srcId="{6C5380D6-B23F-4072-876A-433A1E7D9D12}" destId="{3ACDDF2F-78D5-4808-88CA-669DD23B1DBC}" srcOrd="2" destOrd="0" presId="urn:microsoft.com/office/officeart/2005/8/layout/process5"/>
    <dgm:cxn modelId="{31FA2935-5A5F-4B46-BB15-D7B417261CA4}" type="presParOf" srcId="{6C5380D6-B23F-4072-876A-433A1E7D9D12}" destId="{BC215A2B-2833-4566-8214-292988FA97EF}" srcOrd="3" destOrd="0" presId="urn:microsoft.com/office/officeart/2005/8/layout/process5"/>
    <dgm:cxn modelId="{BC3E19DD-6EFB-466E-8914-5EE67162EBEC}" type="presParOf" srcId="{BC215A2B-2833-4566-8214-292988FA97EF}" destId="{F04E65AB-15C6-4824-AE93-EF2A2622242A}" srcOrd="0" destOrd="0" presId="urn:microsoft.com/office/officeart/2005/8/layout/process5"/>
    <dgm:cxn modelId="{36839BD9-E5FE-4F86-84AB-EF2F047E356E}" type="presParOf" srcId="{6C5380D6-B23F-4072-876A-433A1E7D9D12}" destId="{FC985A47-223D-4664-81F1-42FF7A8197DC}" srcOrd="4" destOrd="0" presId="urn:microsoft.com/office/officeart/2005/8/layout/process5"/>
    <dgm:cxn modelId="{45607DD3-B6E2-4585-85F9-351B8C23DF22}" type="presParOf" srcId="{6C5380D6-B23F-4072-876A-433A1E7D9D12}" destId="{39CD8C0C-ED1A-4879-B7B0-FFB4C17CD183}" srcOrd="5" destOrd="0" presId="urn:microsoft.com/office/officeart/2005/8/layout/process5"/>
    <dgm:cxn modelId="{5F74B6BE-8EC0-4D76-A81A-51BC67777BFC}" type="presParOf" srcId="{39CD8C0C-ED1A-4879-B7B0-FFB4C17CD183}" destId="{76A29FDB-FC7E-41F1-80C4-63DF0BE05088}" srcOrd="0" destOrd="0" presId="urn:microsoft.com/office/officeart/2005/8/layout/process5"/>
    <dgm:cxn modelId="{3BAF03CA-7751-4E9D-832F-1BE155482CA1}" type="presParOf" srcId="{6C5380D6-B23F-4072-876A-433A1E7D9D12}" destId="{AA1B3863-D2B3-4B4D-91FA-508718207BEF}" srcOrd="6" destOrd="0" presId="urn:microsoft.com/office/officeart/2005/8/layout/process5"/>
    <dgm:cxn modelId="{41B96566-8316-4801-84BC-6F0C9C2F00E0}" type="presParOf" srcId="{6C5380D6-B23F-4072-876A-433A1E7D9D12}" destId="{EE7F597D-98F9-4E04-AA9C-7C1A452CB809}" srcOrd="7" destOrd="0" presId="urn:microsoft.com/office/officeart/2005/8/layout/process5"/>
    <dgm:cxn modelId="{800D5B1C-367D-4F30-B65F-444A93AB4A49}" type="presParOf" srcId="{EE7F597D-98F9-4E04-AA9C-7C1A452CB809}" destId="{816FE166-2A88-4713-812D-46F7B120E8D7}" srcOrd="0" destOrd="0" presId="urn:microsoft.com/office/officeart/2005/8/layout/process5"/>
    <dgm:cxn modelId="{37078063-B1F6-4AA9-9324-ABA4F76F1A7D}" type="presParOf" srcId="{6C5380D6-B23F-4072-876A-433A1E7D9D12}" destId="{3529B3CA-71ED-40D3-A0BE-7E28E6E4108E}" srcOrd="8" destOrd="0" presId="urn:microsoft.com/office/officeart/2005/8/layout/process5"/>
    <dgm:cxn modelId="{4587178C-97A2-4A94-9B5F-1258CA04782F}" type="presParOf" srcId="{6C5380D6-B23F-4072-876A-433A1E7D9D12}" destId="{FE3418AB-1B47-427A-A602-D252C17F28D2}" srcOrd="9" destOrd="0" presId="urn:microsoft.com/office/officeart/2005/8/layout/process5"/>
    <dgm:cxn modelId="{D617A366-DFA9-425C-9332-24E77C44E37C}" type="presParOf" srcId="{FE3418AB-1B47-427A-A602-D252C17F28D2}" destId="{DD8B1464-7B6F-4BB8-A401-A0A8D21173C6}" srcOrd="0" destOrd="0" presId="urn:microsoft.com/office/officeart/2005/8/layout/process5"/>
    <dgm:cxn modelId="{A7937EBA-3A9A-4323-9D51-1D2F54A64E1A}" type="presParOf" srcId="{6C5380D6-B23F-4072-876A-433A1E7D9D12}" destId="{723F4507-CA4E-4B89-93EB-F6EDC06B593E}" srcOrd="10" destOrd="0" presId="urn:microsoft.com/office/officeart/2005/8/layout/process5"/>
    <dgm:cxn modelId="{9EC88978-4489-48D3-A81D-C28E0E8E956A}" type="presParOf" srcId="{6C5380D6-B23F-4072-876A-433A1E7D9D12}" destId="{1F0A9A7B-FD27-4A3A-B126-1FB0C76805E1}" srcOrd="11" destOrd="0" presId="urn:microsoft.com/office/officeart/2005/8/layout/process5"/>
    <dgm:cxn modelId="{BA02EF7F-AC8B-4032-B6BA-33B3C92BA12C}" type="presParOf" srcId="{1F0A9A7B-FD27-4A3A-B126-1FB0C76805E1}" destId="{B6479F42-56F6-4F7A-8FAD-3E597ABCCE27}" srcOrd="0" destOrd="0" presId="urn:microsoft.com/office/officeart/2005/8/layout/process5"/>
    <dgm:cxn modelId="{3718D118-561D-4E5B-A645-43580B9461E4}" type="presParOf" srcId="{6C5380D6-B23F-4072-876A-433A1E7D9D12}" destId="{495D7704-717C-4FA8-9BB8-B337B35A5406}" srcOrd="12" destOrd="0" presId="urn:microsoft.com/office/officeart/2005/8/layout/process5"/>
    <dgm:cxn modelId="{F2A0C212-544E-4E6C-BD7B-357D0264834D}" type="presParOf" srcId="{6C5380D6-B23F-4072-876A-433A1E7D9D12}" destId="{4044BEFA-86ED-4BA8-81B3-85960618D4AE}" srcOrd="13" destOrd="0" presId="urn:microsoft.com/office/officeart/2005/8/layout/process5"/>
    <dgm:cxn modelId="{E7C0074D-3369-4496-AB3F-E2EC362C83DC}" type="presParOf" srcId="{4044BEFA-86ED-4BA8-81B3-85960618D4AE}" destId="{0BB7A48C-092D-4191-B52B-673A53DAE09C}" srcOrd="0" destOrd="0" presId="urn:microsoft.com/office/officeart/2005/8/layout/process5"/>
    <dgm:cxn modelId="{09475FE0-F8BC-470D-9D8D-06E62778161E}" type="presParOf" srcId="{6C5380D6-B23F-4072-876A-433A1E7D9D12}" destId="{8614E0E0-7366-46A7-9E2D-7DE633136104}" srcOrd="14" destOrd="0" presId="urn:microsoft.com/office/officeart/2005/8/layout/process5"/>
    <dgm:cxn modelId="{8BD2BEA8-97BA-4641-8CFD-785370812A10}" type="presParOf" srcId="{6C5380D6-B23F-4072-876A-433A1E7D9D12}" destId="{58FC8B84-F267-432B-A045-DB1CDDF0CF29}" srcOrd="15" destOrd="0" presId="urn:microsoft.com/office/officeart/2005/8/layout/process5"/>
    <dgm:cxn modelId="{ED6DA73E-35AF-424F-AC20-B546CB240B50}" type="presParOf" srcId="{58FC8B84-F267-432B-A045-DB1CDDF0CF29}" destId="{26AA125F-995B-4015-9A02-13E1997CFD9E}" srcOrd="0" destOrd="0" presId="urn:microsoft.com/office/officeart/2005/8/layout/process5"/>
    <dgm:cxn modelId="{6D7B3B91-E430-4423-915B-918C4320B8FE}" type="presParOf" srcId="{6C5380D6-B23F-4072-876A-433A1E7D9D12}" destId="{A3579A32-B3D5-4710-BFEF-EC87C226BC53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AB370-522C-45EE-8A41-03DF4EEA4288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1A126EE5-5E21-44BD-BA8F-3E67786B1847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Egységes Európai Okmány (preambulum</a:t>
          </a:r>
          <a:r>
            <a:rPr lang="hu-HU" sz="1100" dirty="0" smtClean="0">
              <a:latin typeface="Verdana (Szövegtörzs)"/>
            </a:rPr>
            <a:t>)</a:t>
          </a:r>
          <a:endParaRPr lang="hu-HU" sz="1100" dirty="0">
            <a:latin typeface="Verdana (Szövegtörzs)"/>
          </a:endParaRPr>
        </a:p>
      </dgm:t>
    </dgm:pt>
    <dgm:pt modelId="{8A2C1A2B-A792-4E78-91AB-BC7CF107F117}" type="parTrans" cxnId="{0E90F3C6-09FC-409E-A47D-77362DBBEE7D}">
      <dgm:prSet/>
      <dgm:spPr/>
      <dgm:t>
        <a:bodyPr/>
        <a:lstStyle/>
        <a:p>
          <a:endParaRPr lang="hu-HU"/>
        </a:p>
      </dgm:t>
    </dgm:pt>
    <dgm:pt modelId="{007BFB9D-05FE-438A-B0B7-AAFF726312AE}" type="sibTrans" cxnId="{0E90F3C6-09FC-409E-A47D-77362DBBEE7D}">
      <dgm:prSet/>
      <dgm:spPr/>
      <dgm:t>
        <a:bodyPr/>
        <a:lstStyle/>
        <a:p>
          <a:endParaRPr lang="hu-HU"/>
        </a:p>
      </dgm:t>
    </dgm:pt>
    <dgm:pt modelId="{637BCF39-193C-4E90-B94B-BB48FFB5BD61}">
      <dgm:prSet phldrT="[Szöveg]" custT="1"/>
      <dgm:spPr/>
      <dgm:t>
        <a:bodyPr/>
        <a:lstStyle/>
        <a:p>
          <a:r>
            <a:rPr lang="hu-HU" sz="1100" dirty="0" smtClean="0">
              <a:latin typeface="Verdana (Szövegtörzs)"/>
            </a:rPr>
            <a:t>Maastrichti Szerződés     [EUSZ F(2) cikk]</a:t>
          </a:r>
          <a:endParaRPr lang="hu-HU" sz="1100" dirty="0">
            <a:latin typeface="Verdana (Szövegtörzs)"/>
          </a:endParaRPr>
        </a:p>
      </dgm:t>
    </dgm:pt>
    <dgm:pt modelId="{F9D37B1C-E07A-4379-A883-497C44932A8C}" type="parTrans" cxnId="{0454CBFA-739D-4035-8101-88A490BBC8F7}">
      <dgm:prSet/>
      <dgm:spPr/>
      <dgm:t>
        <a:bodyPr/>
        <a:lstStyle/>
        <a:p>
          <a:endParaRPr lang="hu-HU"/>
        </a:p>
      </dgm:t>
    </dgm:pt>
    <dgm:pt modelId="{FB0DA2E0-8427-4850-90B7-DDFA7385A636}" type="sibTrans" cxnId="{0454CBFA-739D-4035-8101-88A490BBC8F7}">
      <dgm:prSet/>
      <dgm:spPr/>
      <dgm:t>
        <a:bodyPr/>
        <a:lstStyle/>
        <a:p>
          <a:endParaRPr lang="hu-HU"/>
        </a:p>
      </dgm:t>
    </dgm:pt>
    <dgm:pt modelId="{DB1E6A7E-27A6-48DC-8621-D447D447BF27}">
      <dgm:prSet phldrT="[Szöveg]" custT="1"/>
      <dgm:spPr/>
      <dgm:t>
        <a:bodyPr/>
        <a:lstStyle/>
        <a:p>
          <a:r>
            <a:rPr lang="hu-HU" sz="1100" dirty="0" smtClean="0">
              <a:latin typeface="Verdana (Szövegtörzs)"/>
            </a:rPr>
            <a:t>Amszterdami, Nizzai és Lisszaboni Szerződés (EUSZ 6. cikk)</a:t>
          </a:r>
          <a:endParaRPr lang="hu-HU" sz="1100" dirty="0">
            <a:latin typeface="Verdana (Szövegtörzs)"/>
          </a:endParaRPr>
        </a:p>
      </dgm:t>
    </dgm:pt>
    <dgm:pt modelId="{7396EFFC-703D-41BD-93A7-2409983FA7DE}" type="parTrans" cxnId="{BABB6570-E2D7-4EC7-A60D-5F37BD22696B}">
      <dgm:prSet/>
      <dgm:spPr/>
      <dgm:t>
        <a:bodyPr/>
        <a:lstStyle/>
        <a:p>
          <a:endParaRPr lang="hu-HU"/>
        </a:p>
      </dgm:t>
    </dgm:pt>
    <dgm:pt modelId="{4400122F-E8F2-4039-A0BF-178BB26670CE}" type="sibTrans" cxnId="{BABB6570-E2D7-4EC7-A60D-5F37BD22696B}">
      <dgm:prSet/>
      <dgm:spPr/>
      <dgm:t>
        <a:bodyPr/>
        <a:lstStyle/>
        <a:p>
          <a:endParaRPr lang="hu-HU"/>
        </a:p>
      </dgm:t>
    </dgm:pt>
    <dgm:pt modelId="{0907157C-5A15-4FE4-86A9-54DF891D5EE5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Saját alapjogi katalógus</a:t>
          </a:r>
          <a:endParaRPr lang="hu-HU" sz="1600" dirty="0">
            <a:latin typeface="Verdana (Szövegtörzs)"/>
          </a:endParaRPr>
        </a:p>
      </dgm:t>
    </dgm:pt>
    <dgm:pt modelId="{5AC267F6-E992-47CF-8CAF-9B2DDF8F72CE}" type="parTrans" cxnId="{47783839-CF66-4E80-A944-FB53227EB0BA}">
      <dgm:prSet/>
      <dgm:spPr/>
      <dgm:t>
        <a:bodyPr/>
        <a:lstStyle/>
        <a:p>
          <a:endParaRPr lang="hu-HU"/>
        </a:p>
      </dgm:t>
    </dgm:pt>
    <dgm:pt modelId="{EBA1BB40-E61B-4419-86AC-700C732CCDE3}" type="sibTrans" cxnId="{47783839-CF66-4E80-A944-FB53227EB0BA}">
      <dgm:prSet/>
      <dgm:spPr/>
      <dgm:t>
        <a:bodyPr/>
        <a:lstStyle/>
        <a:p>
          <a:endParaRPr lang="hu-HU"/>
        </a:p>
      </dgm:t>
    </dgm:pt>
    <dgm:pt modelId="{F0826B98-7766-4686-A74C-5C01A7CF37BE}" type="asst">
      <dgm:prSet custT="1"/>
      <dgm:spPr/>
      <dgm:t>
        <a:bodyPr/>
        <a:lstStyle/>
        <a:p>
          <a:r>
            <a:rPr lang="hu-HU" sz="1050" dirty="0" smtClean="0">
              <a:latin typeface="Verdana (Szövegtörzs)"/>
            </a:rPr>
            <a:t>Az Unió az emberi jogok és az alapvető szabadságok tiszteletben tartásán alapul</a:t>
          </a:r>
          <a:endParaRPr lang="hu-HU" sz="1050" dirty="0">
            <a:latin typeface="Verdana (Szövegtörzs)"/>
          </a:endParaRPr>
        </a:p>
      </dgm:t>
    </dgm:pt>
    <dgm:pt modelId="{F4D879C3-F7BE-469F-9D97-2D29798403BC}" type="parTrans" cxnId="{1B17286A-A656-4B78-8F54-3FDB722A5E76}">
      <dgm:prSet/>
      <dgm:spPr/>
      <dgm:t>
        <a:bodyPr/>
        <a:lstStyle/>
        <a:p>
          <a:endParaRPr lang="hu-HU"/>
        </a:p>
      </dgm:t>
    </dgm:pt>
    <dgm:pt modelId="{6B5C20EF-7F2C-43B4-B7C7-79309B548047}" type="sibTrans" cxnId="{1B17286A-A656-4B78-8F54-3FDB722A5E76}">
      <dgm:prSet/>
      <dgm:spPr/>
      <dgm:t>
        <a:bodyPr/>
        <a:lstStyle/>
        <a:p>
          <a:endParaRPr lang="hu-HU"/>
        </a:p>
      </dgm:t>
    </dgm:pt>
    <dgm:pt modelId="{43E86A9D-093B-4A3B-A6E7-F8E12337528E}" type="asst">
      <dgm:prSet custT="1"/>
      <dgm:spPr/>
      <dgm:t>
        <a:bodyPr/>
        <a:lstStyle/>
        <a:p>
          <a:r>
            <a:rPr lang="hu-HU" sz="1000" dirty="0" smtClean="0">
              <a:latin typeface="Verdana (Szövegtörzs)"/>
            </a:rPr>
            <a:t>Ahogyan azokat az EJEE biztosítja és ahogyan a tagállamok közös alkotmányos hagyományaiból erednek.</a:t>
          </a:r>
          <a:endParaRPr lang="hu-HU" sz="1000" dirty="0">
            <a:latin typeface="Verdana (Szövegtörzs)"/>
          </a:endParaRPr>
        </a:p>
      </dgm:t>
    </dgm:pt>
    <dgm:pt modelId="{4F67D2FF-0EAD-47FC-B952-F7FA99EF9B58}" type="parTrans" cxnId="{55AD3544-77A3-4DDD-816F-40ACF2E022C2}">
      <dgm:prSet/>
      <dgm:spPr/>
      <dgm:t>
        <a:bodyPr/>
        <a:lstStyle/>
        <a:p>
          <a:endParaRPr lang="hu-HU"/>
        </a:p>
      </dgm:t>
    </dgm:pt>
    <dgm:pt modelId="{48A49DA4-4555-4BA9-A1A6-B55535A0FE53}" type="sibTrans" cxnId="{55AD3544-77A3-4DDD-816F-40ACF2E022C2}">
      <dgm:prSet/>
      <dgm:spPr/>
      <dgm:t>
        <a:bodyPr/>
        <a:lstStyle/>
        <a:p>
          <a:endParaRPr lang="hu-HU"/>
        </a:p>
      </dgm:t>
    </dgm:pt>
    <dgm:pt modelId="{B30AA1A5-0739-4F49-8832-750616BAD7A5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Csatlakozás az </a:t>
          </a:r>
          <a:r>
            <a:rPr lang="hu-HU" sz="1600" dirty="0" err="1" smtClean="0">
              <a:latin typeface="Verdana (Szövegtörzs)"/>
            </a:rPr>
            <a:t>EJEE-hez</a:t>
          </a:r>
          <a:endParaRPr lang="hu-HU" sz="1600" dirty="0">
            <a:latin typeface="Verdana (Szövegtörzs)"/>
          </a:endParaRPr>
        </a:p>
      </dgm:t>
    </dgm:pt>
    <dgm:pt modelId="{D97DB0C9-E556-4927-BADB-996B4C203D7D}" type="parTrans" cxnId="{D333420C-1E68-43A8-9B4A-53AF169A88D5}">
      <dgm:prSet/>
      <dgm:spPr/>
      <dgm:t>
        <a:bodyPr/>
        <a:lstStyle/>
        <a:p>
          <a:endParaRPr lang="hu-HU"/>
        </a:p>
      </dgm:t>
    </dgm:pt>
    <dgm:pt modelId="{8ECB132A-5B51-4B14-9960-ED23AD494196}" type="sibTrans" cxnId="{D333420C-1E68-43A8-9B4A-53AF169A88D5}">
      <dgm:prSet/>
      <dgm:spPr/>
      <dgm:t>
        <a:bodyPr/>
        <a:lstStyle/>
        <a:p>
          <a:endParaRPr lang="hu-HU"/>
        </a:p>
      </dgm:t>
    </dgm:pt>
    <dgm:pt modelId="{845D605D-591F-4D47-9159-4CEE361CE1E2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Diszkriminációval szembeni fellépés</a:t>
          </a:r>
          <a:endParaRPr lang="hu-HU" sz="1400" dirty="0">
            <a:latin typeface="Verdana (Szövegtörzs)"/>
          </a:endParaRPr>
        </a:p>
      </dgm:t>
    </dgm:pt>
    <dgm:pt modelId="{18DCD3CF-30E7-4EB1-9492-BB3593C5DEEE}" type="parTrans" cxnId="{E68EDA72-110E-4D80-9E06-962115805ACF}">
      <dgm:prSet/>
      <dgm:spPr/>
      <dgm:t>
        <a:bodyPr/>
        <a:lstStyle/>
        <a:p>
          <a:endParaRPr lang="hu-HU"/>
        </a:p>
      </dgm:t>
    </dgm:pt>
    <dgm:pt modelId="{F10AC73B-1E99-4A8D-8532-621CD8C12EE2}" type="sibTrans" cxnId="{E68EDA72-110E-4D80-9E06-962115805ACF}">
      <dgm:prSet/>
      <dgm:spPr/>
      <dgm:t>
        <a:bodyPr/>
        <a:lstStyle/>
        <a:p>
          <a:endParaRPr lang="hu-HU"/>
        </a:p>
      </dgm:t>
    </dgm:pt>
    <dgm:pt modelId="{8257836F-D4FE-40D8-B70F-42047450AA85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A jogállamiság megerősítése : </a:t>
          </a:r>
        </a:p>
        <a:p>
          <a:r>
            <a:rPr lang="hu-HU" sz="1200" dirty="0" smtClean="0">
              <a:latin typeface="Verdana (Szövegtörzs)"/>
            </a:rPr>
            <a:t>EUSZ 7. cikk és kapcsolódó fellépések, </a:t>
          </a:r>
        </a:p>
        <a:p>
          <a:r>
            <a:rPr lang="hu-HU" sz="1200" dirty="0" smtClean="0">
              <a:latin typeface="Verdana (Szövegtörzs)"/>
            </a:rPr>
            <a:t>a jogállamisági mechanizmus</a:t>
          </a:r>
          <a:endParaRPr lang="hu-HU" sz="1200" dirty="0">
            <a:latin typeface="Verdana (Szövegtörzs)"/>
          </a:endParaRPr>
        </a:p>
      </dgm:t>
    </dgm:pt>
    <dgm:pt modelId="{3E2BEEAA-3BCA-4077-B909-3DBFD7890ECE}" type="parTrans" cxnId="{3C27E23A-CEDC-45B7-9CB8-2A2F73EF6FF3}">
      <dgm:prSet/>
      <dgm:spPr/>
      <dgm:t>
        <a:bodyPr/>
        <a:lstStyle/>
        <a:p>
          <a:endParaRPr lang="hu-HU"/>
        </a:p>
      </dgm:t>
    </dgm:pt>
    <dgm:pt modelId="{F43FB132-197B-4DC4-9B49-D3D163A4AC15}" type="sibTrans" cxnId="{3C27E23A-CEDC-45B7-9CB8-2A2F73EF6FF3}">
      <dgm:prSet/>
      <dgm:spPr/>
      <dgm:t>
        <a:bodyPr/>
        <a:lstStyle/>
        <a:p>
          <a:endParaRPr lang="hu-HU"/>
        </a:p>
      </dgm:t>
    </dgm:pt>
    <dgm:pt modelId="{30ADC10F-B5E3-4B8D-869C-8F4783F07B1A}" type="pres">
      <dgm:prSet presAssocID="{524AB370-522C-45EE-8A41-03DF4EEA42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0A221821-DBFD-41F3-B404-78BBA8829A26}" type="pres">
      <dgm:prSet presAssocID="{1A126EE5-5E21-44BD-BA8F-3E67786B1847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DABF547D-95B3-464B-90A3-42822977584E}" type="pres">
      <dgm:prSet presAssocID="{1A126EE5-5E21-44BD-BA8F-3E67786B1847}" presName="rootComposite1" presStyleCnt="0"/>
      <dgm:spPr/>
      <dgm:t>
        <a:bodyPr/>
        <a:lstStyle/>
        <a:p>
          <a:endParaRPr lang="hu-HU"/>
        </a:p>
      </dgm:t>
    </dgm:pt>
    <dgm:pt modelId="{6BD9001D-7A5E-4A56-8A8B-29C859742CCA}" type="pres">
      <dgm:prSet presAssocID="{1A126EE5-5E21-44BD-BA8F-3E67786B18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7C2782B-8EBA-4A5E-AAC6-D8EE31F0D46C}" type="pres">
      <dgm:prSet presAssocID="{1A126EE5-5E21-44BD-BA8F-3E67786B1847}" presName="rootConnector1" presStyleLbl="node1" presStyleIdx="0" presStyleCnt="0"/>
      <dgm:spPr/>
      <dgm:t>
        <a:bodyPr/>
        <a:lstStyle/>
        <a:p>
          <a:endParaRPr lang="hu-HU"/>
        </a:p>
      </dgm:t>
    </dgm:pt>
    <dgm:pt modelId="{B2CB969A-23C4-4DCA-A73D-0030A88026F4}" type="pres">
      <dgm:prSet presAssocID="{1A126EE5-5E21-44BD-BA8F-3E67786B1847}" presName="hierChild2" presStyleCnt="0"/>
      <dgm:spPr/>
      <dgm:t>
        <a:bodyPr/>
        <a:lstStyle/>
        <a:p>
          <a:endParaRPr lang="hu-HU"/>
        </a:p>
      </dgm:t>
    </dgm:pt>
    <dgm:pt modelId="{FE73326D-FC10-4DBE-B470-F33207D6419C}" type="pres">
      <dgm:prSet presAssocID="{F9D37B1C-E07A-4379-A883-497C44932A8C}" presName="Name37" presStyleLbl="parChTrans1D2" presStyleIdx="0" presStyleCnt="1"/>
      <dgm:spPr/>
      <dgm:t>
        <a:bodyPr/>
        <a:lstStyle/>
        <a:p>
          <a:endParaRPr lang="hu-HU"/>
        </a:p>
      </dgm:t>
    </dgm:pt>
    <dgm:pt modelId="{32FCFB40-5D83-47C1-B762-D90EB5086459}" type="pres">
      <dgm:prSet presAssocID="{637BCF39-193C-4E90-B94B-BB48FFB5BD61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37840A0B-4604-4FBE-8AB5-57F9C4EC5ABA}" type="pres">
      <dgm:prSet presAssocID="{637BCF39-193C-4E90-B94B-BB48FFB5BD61}" presName="rootComposite" presStyleCnt="0"/>
      <dgm:spPr/>
      <dgm:t>
        <a:bodyPr/>
        <a:lstStyle/>
        <a:p>
          <a:endParaRPr lang="hu-HU"/>
        </a:p>
      </dgm:t>
    </dgm:pt>
    <dgm:pt modelId="{292C5053-FAE1-4866-A321-CFBD0AC89DA6}" type="pres">
      <dgm:prSet presAssocID="{637BCF39-193C-4E90-B94B-BB48FFB5BD6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CF8CF9-5ADC-43E3-8B00-10956B93DD5A}" type="pres">
      <dgm:prSet presAssocID="{637BCF39-193C-4E90-B94B-BB48FFB5BD61}" presName="rootConnector" presStyleLbl="node2" presStyleIdx="0" presStyleCnt="1"/>
      <dgm:spPr/>
      <dgm:t>
        <a:bodyPr/>
        <a:lstStyle/>
        <a:p>
          <a:endParaRPr lang="hu-HU"/>
        </a:p>
      </dgm:t>
    </dgm:pt>
    <dgm:pt modelId="{8176CDA3-B31E-466B-A220-0978F30F7B3B}" type="pres">
      <dgm:prSet presAssocID="{637BCF39-193C-4E90-B94B-BB48FFB5BD61}" presName="hierChild4" presStyleCnt="0"/>
      <dgm:spPr/>
      <dgm:t>
        <a:bodyPr/>
        <a:lstStyle/>
        <a:p>
          <a:endParaRPr lang="hu-HU"/>
        </a:p>
      </dgm:t>
    </dgm:pt>
    <dgm:pt modelId="{491A6FD1-33B8-4D16-96E2-8AE4E8971A10}" type="pres">
      <dgm:prSet presAssocID="{7396EFFC-703D-41BD-93A7-2409983FA7DE}" presName="Name37" presStyleLbl="parChTrans1D3" presStyleIdx="0" presStyleCnt="1"/>
      <dgm:spPr/>
      <dgm:t>
        <a:bodyPr/>
        <a:lstStyle/>
        <a:p>
          <a:endParaRPr lang="hu-HU"/>
        </a:p>
      </dgm:t>
    </dgm:pt>
    <dgm:pt modelId="{3C354C65-5AAD-426E-BE8E-0DD343BC71D4}" type="pres">
      <dgm:prSet presAssocID="{DB1E6A7E-27A6-48DC-8621-D447D447BF27}" presName="hierRoot2" presStyleCnt="0">
        <dgm:presLayoutVars>
          <dgm:hierBranch/>
        </dgm:presLayoutVars>
      </dgm:prSet>
      <dgm:spPr/>
      <dgm:t>
        <a:bodyPr/>
        <a:lstStyle/>
        <a:p>
          <a:endParaRPr lang="hu-HU"/>
        </a:p>
      </dgm:t>
    </dgm:pt>
    <dgm:pt modelId="{7663C7CE-8BAF-4EAF-BB24-F2251DB02B1A}" type="pres">
      <dgm:prSet presAssocID="{DB1E6A7E-27A6-48DC-8621-D447D447BF27}" presName="rootComposite" presStyleCnt="0"/>
      <dgm:spPr/>
      <dgm:t>
        <a:bodyPr/>
        <a:lstStyle/>
        <a:p>
          <a:endParaRPr lang="hu-HU"/>
        </a:p>
      </dgm:t>
    </dgm:pt>
    <dgm:pt modelId="{0442CFD6-F790-400F-81ED-A1AF3D1B65C8}" type="pres">
      <dgm:prSet presAssocID="{DB1E6A7E-27A6-48DC-8621-D447D447BF27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7D85BF5-59AB-45E0-B419-BC7D2C44EB8E}" type="pres">
      <dgm:prSet presAssocID="{DB1E6A7E-27A6-48DC-8621-D447D447BF27}" presName="rootConnector" presStyleLbl="node3" presStyleIdx="0" presStyleCnt="1"/>
      <dgm:spPr/>
      <dgm:t>
        <a:bodyPr/>
        <a:lstStyle/>
        <a:p>
          <a:endParaRPr lang="hu-HU"/>
        </a:p>
      </dgm:t>
    </dgm:pt>
    <dgm:pt modelId="{9BC9FA25-7518-4BC6-83B1-35F5FDD9EE36}" type="pres">
      <dgm:prSet presAssocID="{DB1E6A7E-27A6-48DC-8621-D447D447BF27}" presName="hierChild4" presStyleCnt="0"/>
      <dgm:spPr/>
      <dgm:t>
        <a:bodyPr/>
        <a:lstStyle/>
        <a:p>
          <a:endParaRPr lang="hu-HU"/>
        </a:p>
      </dgm:t>
    </dgm:pt>
    <dgm:pt modelId="{14E8973C-EE32-43E7-A82E-8495AA6C65F0}" type="pres">
      <dgm:prSet presAssocID="{5AC267F6-E992-47CF-8CAF-9B2DDF8F72CE}" presName="Name35" presStyleLbl="parChTrans1D4" presStyleIdx="0" presStyleCnt="6"/>
      <dgm:spPr/>
      <dgm:t>
        <a:bodyPr/>
        <a:lstStyle/>
        <a:p>
          <a:endParaRPr lang="hu-HU"/>
        </a:p>
      </dgm:t>
    </dgm:pt>
    <dgm:pt modelId="{31B345F7-8323-44F1-8548-086CD5A5E061}" type="pres">
      <dgm:prSet presAssocID="{0907157C-5A15-4FE4-86A9-54DF891D5EE5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23293184-2246-4FDA-9927-D0C534068953}" type="pres">
      <dgm:prSet presAssocID="{0907157C-5A15-4FE4-86A9-54DF891D5EE5}" presName="rootComposite" presStyleCnt="0"/>
      <dgm:spPr/>
      <dgm:t>
        <a:bodyPr/>
        <a:lstStyle/>
        <a:p>
          <a:endParaRPr lang="hu-HU"/>
        </a:p>
      </dgm:t>
    </dgm:pt>
    <dgm:pt modelId="{C1AB265D-DD84-43B2-A02B-3C3F0F8776BD}" type="pres">
      <dgm:prSet presAssocID="{0907157C-5A15-4FE4-86A9-54DF891D5EE5}" presName="rootText" presStyleLbl="node4" presStyleIdx="0" presStyleCnt="4" custScaleY="100578" custLinFactNeighborX="150" custLinFactNeighborY="235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D9604C8-7950-44D1-8E5A-AA5CC691AD02}" type="pres">
      <dgm:prSet presAssocID="{0907157C-5A15-4FE4-86A9-54DF891D5EE5}" presName="rootConnector" presStyleLbl="node4" presStyleIdx="0" presStyleCnt="4"/>
      <dgm:spPr/>
      <dgm:t>
        <a:bodyPr/>
        <a:lstStyle/>
        <a:p>
          <a:endParaRPr lang="hu-HU"/>
        </a:p>
      </dgm:t>
    </dgm:pt>
    <dgm:pt modelId="{3D548D3F-9D62-494E-9211-843D37419487}" type="pres">
      <dgm:prSet presAssocID="{0907157C-5A15-4FE4-86A9-54DF891D5EE5}" presName="hierChild4" presStyleCnt="0"/>
      <dgm:spPr/>
      <dgm:t>
        <a:bodyPr/>
        <a:lstStyle/>
        <a:p>
          <a:endParaRPr lang="hu-HU"/>
        </a:p>
      </dgm:t>
    </dgm:pt>
    <dgm:pt modelId="{A5D80195-600F-45B4-8E5A-E0C5097E6823}" type="pres">
      <dgm:prSet presAssocID="{0907157C-5A15-4FE4-86A9-54DF891D5EE5}" presName="hierChild5" presStyleCnt="0"/>
      <dgm:spPr/>
      <dgm:t>
        <a:bodyPr/>
        <a:lstStyle/>
        <a:p>
          <a:endParaRPr lang="hu-HU"/>
        </a:p>
      </dgm:t>
    </dgm:pt>
    <dgm:pt modelId="{2F1A9890-F7E7-42EC-B2FA-16F45DDEC8A8}" type="pres">
      <dgm:prSet presAssocID="{D97DB0C9-E556-4927-BADB-996B4C203D7D}" presName="Name35" presStyleLbl="parChTrans1D4" presStyleIdx="1" presStyleCnt="6"/>
      <dgm:spPr/>
      <dgm:t>
        <a:bodyPr/>
        <a:lstStyle/>
        <a:p>
          <a:endParaRPr lang="hu-HU"/>
        </a:p>
      </dgm:t>
    </dgm:pt>
    <dgm:pt modelId="{9541258D-CD84-43C1-8AB3-E41AA3DE91DD}" type="pres">
      <dgm:prSet presAssocID="{B30AA1A5-0739-4F49-8832-750616BAD7A5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3A4FC2E2-15EF-4D61-8A0C-82FF5F40654C}" type="pres">
      <dgm:prSet presAssocID="{B30AA1A5-0739-4F49-8832-750616BAD7A5}" presName="rootComposite" presStyleCnt="0"/>
      <dgm:spPr/>
      <dgm:t>
        <a:bodyPr/>
        <a:lstStyle/>
        <a:p>
          <a:endParaRPr lang="hu-HU"/>
        </a:p>
      </dgm:t>
    </dgm:pt>
    <dgm:pt modelId="{1A9CC8D1-7546-4016-BACC-6A02C048D93B}" type="pres">
      <dgm:prSet presAssocID="{B30AA1A5-0739-4F49-8832-750616BAD7A5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9650D70-643D-4EB8-920F-D11D4B96CC2E}" type="pres">
      <dgm:prSet presAssocID="{B30AA1A5-0739-4F49-8832-750616BAD7A5}" presName="rootConnector" presStyleLbl="node4" presStyleIdx="1" presStyleCnt="4"/>
      <dgm:spPr/>
      <dgm:t>
        <a:bodyPr/>
        <a:lstStyle/>
        <a:p>
          <a:endParaRPr lang="hu-HU"/>
        </a:p>
      </dgm:t>
    </dgm:pt>
    <dgm:pt modelId="{C228D5F4-5A14-46C9-BCFC-54F7E44BC7F2}" type="pres">
      <dgm:prSet presAssocID="{B30AA1A5-0739-4F49-8832-750616BAD7A5}" presName="hierChild4" presStyleCnt="0"/>
      <dgm:spPr/>
      <dgm:t>
        <a:bodyPr/>
        <a:lstStyle/>
        <a:p>
          <a:endParaRPr lang="hu-HU"/>
        </a:p>
      </dgm:t>
    </dgm:pt>
    <dgm:pt modelId="{99715FF7-204C-4970-90DE-EBBCF819DC5D}" type="pres">
      <dgm:prSet presAssocID="{B30AA1A5-0739-4F49-8832-750616BAD7A5}" presName="hierChild5" presStyleCnt="0"/>
      <dgm:spPr/>
      <dgm:t>
        <a:bodyPr/>
        <a:lstStyle/>
        <a:p>
          <a:endParaRPr lang="hu-HU"/>
        </a:p>
      </dgm:t>
    </dgm:pt>
    <dgm:pt modelId="{7E10D811-4BC3-40D4-83F4-B365AB2D4F05}" type="pres">
      <dgm:prSet presAssocID="{18DCD3CF-30E7-4EB1-9492-BB3593C5DEEE}" presName="Name35" presStyleLbl="parChTrans1D4" presStyleIdx="2" presStyleCnt="6"/>
      <dgm:spPr/>
      <dgm:t>
        <a:bodyPr/>
        <a:lstStyle/>
        <a:p>
          <a:endParaRPr lang="hu-HU"/>
        </a:p>
      </dgm:t>
    </dgm:pt>
    <dgm:pt modelId="{14BF97E8-7EF3-4E80-BE4E-5B9610112A51}" type="pres">
      <dgm:prSet presAssocID="{845D605D-591F-4D47-9159-4CEE361CE1E2}" presName="hierRoot2" presStyleCnt="0">
        <dgm:presLayoutVars>
          <dgm:hierBranch/>
        </dgm:presLayoutVars>
      </dgm:prSet>
      <dgm:spPr/>
    </dgm:pt>
    <dgm:pt modelId="{99462715-16C6-456A-8BFE-02A001F85C7D}" type="pres">
      <dgm:prSet presAssocID="{845D605D-591F-4D47-9159-4CEE361CE1E2}" presName="rootComposite" presStyleCnt="0"/>
      <dgm:spPr/>
    </dgm:pt>
    <dgm:pt modelId="{D58DA8DE-E36E-4086-AC68-3F4C3A3AB89C}" type="pres">
      <dgm:prSet presAssocID="{845D605D-591F-4D47-9159-4CEE361CE1E2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153430F-47D8-4B87-A53B-761461B9F743}" type="pres">
      <dgm:prSet presAssocID="{845D605D-591F-4D47-9159-4CEE361CE1E2}" presName="rootConnector" presStyleLbl="node4" presStyleIdx="2" presStyleCnt="4"/>
      <dgm:spPr/>
      <dgm:t>
        <a:bodyPr/>
        <a:lstStyle/>
        <a:p>
          <a:endParaRPr lang="hu-HU"/>
        </a:p>
      </dgm:t>
    </dgm:pt>
    <dgm:pt modelId="{BB2FC274-3C93-4844-81BD-94AF9FC25EC7}" type="pres">
      <dgm:prSet presAssocID="{845D605D-591F-4D47-9159-4CEE361CE1E2}" presName="hierChild4" presStyleCnt="0"/>
      <dgm:spPr/>
    </dgm:pt>
    <dgm:pt modelId="{53D58A70-702B-4EA7-9F76-FDDDA2BB6807}" type="pres">
      <dgm:prSet presAssocID="{845D605D-591F-4D47-9159-4CEE361CE1E2}" presName="hierChild5" presStyleCnt="0"/>
      <dgm:spPr/>
    </dgm:pt>
    <dgm:pt modelId="{5BAD2F9E-7F77-4160-BD1A-4A1FD9C73FE1}" type="pres">
      <dgm:prSet presAssocID="{3E2BEEAA-3BCA-4077-B909-3DBFD7890ECE}" presName="Name35" presStyleLbl="parChTrans1D4" presStyleIdx="3" presStyleCnt="6"/>
      <dgm:spPr/>
      <dgm:t>
        <a:bodyPr/>
        <a:lstStyle/>
        <a:p>
          <a:endParaRPr lang="hu-HU"/>
        </a:p>
      </dgm:t>
    </dgm:pt>
    <dgm:pt modelId="{78AEC6BE-9CF0-41F1-A564-549A2534353F}" type="pres">
      <dgm:prSet presAssocID="{8257836F-D4FE-40D8-B70F-42047450AA85}" presName="hierRoot2" presStyleCnt="0">
        <dgm:presLayoutVars>
          <dgm:hierBranch val="init"/>
        </dgm:presLayoutVars>
      </dgm:prSet>
      <dgm:spPr/>
    </dgm:pt>
    <dgm:pt modelId="{1F6AF4C6-D217-4404-B7FC-4AA304B98009}" type="pres">
      <dgm:prSet presAssocID="{8257836F-D4FE-40D8-B70F-42047450AA85}" presName="rootComposite" presStyleCnt="0"/>
      <dgm:spPr/>
    </dgm:pt>
    <dgm:pt modelId="{59046CEF-FC0E-4C3B-B64D-3739FA62F9CA}" type="pres">
      <dgm:prSet presAssocID="{8257836F-D4FE-40D8-B70F-42047450AA85}" presName="rootText" presStyleLbl="node4" presStyleIdx="3" presStyleCnt="4" custScaleX="196442" custScaleY="10103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A1F8CEA-2E50-4C9F-B4BF-588692776B07}" type="pres">
      <dgm:prSet presAssocID="{8257836F-D4FE-40D8-B70F-42047450AA85}" presName="rootConnector" presStyleLbl="node4" presStyleIdx="3" presStyleCnt="4"/>
      <dgm:spPr/>
      <dgm:t>
        <a:bodyPr/>
        <a:lstStyle/>
        <a:p>
          <a:endParaRPr lang="hu-HU"/>
        </a:p>
      </dgm:t>
    </dgm:pt>
    <dgm:pt modelId="{3E3F94DD-19F9-4C9B-8177-415C579F0194}" type="pres">
      <dgm:prSet presAssocID="{8257836F-D4FE-40D8-B70F-42047450AA85}" presName="hierChild4" presStyleCnt="0"/>
      <dgm:spPr/>
    </dgm:pt>
    <dgm:pt modelId="{6FE0F65C-9552-43D0-B2A7-C28558E38FD4}" type="pres">
      <dgm:prSet presAssocID="{8257836F-D4FE-40D8-B70F-42047450AA85}" presName="hierChild5" presStyleCnt="0"/>
      <dgm:spPr/>
    </dgm:pt>
    <dgm:pt modelId="{7C4D3E1B-AB91-4A22-8622-44704A3D7FB8}" type="pres">
      <dgm:prSet presAssocID="{DB1E6A7E-27A6-48DC-8621-D447D447BF27}" presName="hierChild5" presStyleCnt="0"/>
      <dgm:spPr/>
      <dgm:t>
        <a:bodyPr/>
        <a:lstStyle/>
        <a:p>
          <a:endParaRPr lang="hu-HU"/>
        </a:p>
      </dgm:t>
    </dgm:pt>
    <dgm:pt modelId="{2253430E-3E95-4293-8836-9D4F226DEA25}" type="pres">
      <dgm:prSet presAssocID="{F4D879C3-F7BE-469F-9D97-2D29798403BC}" presName="Name111" presStyleLbl="parChTrans1D4" presStyleIdx="4" presStyleCnt="6"/>
      <dgm:spPr/>
      <dgm:t>
        <a:bodyPr/>
        <a:lstStyle/>
        <a:p>
          <a:endParaRPr lang="hu-HU"/>
        </a:p>
      </dgm:t>
    </dgm:pt>
    <dgm:pt modelId="{5E54D0B8-0B66-4BF0-94D6-4024370F2629}" type="pres">
      <dgm:prSet presAssocID="{F0826B98-7766-4686-A74C-5C01A7CF37BE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C0F639D6-70E0-4EAB-A8E7-344C6332B1A2}" type="pres">
      <dgm:prSet presAssocID="{F0826B98-7766-4686-A74C-5C01A7CF37BE}" presName="rootComposite3" presStyleCnt="0"/>
      <dgm:spPr/>
      <dgm:t>
        <a:bodyPr/>
        <a:lstStyle/>
        <a:p>
          <a:endParaRPr lang="hu-HU"/>
        </a:p>
      </dgm:t>
    </dgm:pt>
    <dgm:pt modelId="{90F48A93-E18C-4021-B2CB-62D20E92C5CE}" type="pres">
      <dgm:prSet presAssocID="{F0826B98-7766-4686-A74C-5C01A7CF37BE}" presName="rootText3" presStyleLbl="asst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571EFC6-915D-4396-93B1-899CD41A4F1A}" type="pres">
      <dgm:prSet presAssocID="{F0826B98-7766-4686-A74C-5C01A7CF37BE}" presName="rootConnector3" presStyleLbl="asst3" presStyleIdx="0" presStyleCnt="2"/>
      <dgm:spPr/>
      <dgm:t>
        <a:bodyPr/>
        <a:lstStyle/>
        <a:p>
          <a:endParaRPr lang="hu-HU"/>
        </a:p>
      </dgm:t>
    </dgm:pt>
    <dgm:pt modelId="{5AE36D73-E180-440A-9A3C-A6F73B0E3A2F}" type="pres">
      <dgm:prSet presAssocID="{F0826B98-7766-4686-A74C-5C01A7CF37BE}" presName="hierChild6" presStyleCnt="0"/>
      <dgm:spPr/>
      <dgm:t>
        <a:bodyPr/>
        <a:lstStyle/>
        <a:p>
          <a:endParaRPr lang="hu-HU"/>
        </a:p>
      </dgm:t>
    </dgm:pt>
    <dgm:pt modelId="{FB999A90-C522-41EE-91A1-50E301FD12EB}" type="pres">
      <dgm:prSet presAssocID="{F0826B98-7766-4686-A74C-5C01A7CF37BE}" presName="hierChild7" presStyleCnt="0"/>
      <dgm:spPr/>
      <dgm:t>
        <a:bodyPr/>
        <a:lstStyle/>
        <a:p>
          <a:endParaRPr lang="hu-HU"/>
        </a:p>
      </dgm:t>
    </dgm:pt>
    <dgm:pt modelId="{66BF205D-3825-4BB3-966F-F40F1EB0FA25}" type="pres">
      <dgm:prSet presAssocID="{4F67D2FF-0EAD-47FC-B952-F7FA99EF9B58}" presName="Name111" presStyleLbl="parChTrans1D4" presStyleIdx="5" presStyleCnt="6"/>
      <dgm:spPr/>
      <dgm:t>
        <a:bodyPr/>
        <a:lstStyle/>
        <a:p>
          <a:endParaRPr lang="hu-HU"/>
        </a:p>
      </dgm:t>
    </dgm:pt>
    <dgm:pt modelId="{5BE6545E-E222-4D18-AE89-4FDFE717A15D}" type="pres">
      <dgm:prSet presAssocID="{43E86A9D-093B-4A3B-A6E7-F8E12337528E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C396EB6E-DD09-48DD-938D-B0DB6CE7CA06}" type="pres">
      <dgm:prSet presAssocID="{43E86A9D-093B-4A3B-A6E7-F8E12337528E}" presName="rootComposite3" presStyleCnt="0"/>
      <dgm:spPr/>
      <dgm:t>
        <a:bodyPr/>
        <a:lstStyle/>
        <a:p>
          <a:endParaRPr lang="hu-HU"/>
        </a:p>
      </dgm:t>
    </dgm:pt>
    <dgm:pt modelId="{CD266DE6-1929-46DD-B9B0-B71FADD37F13}" type="pres">
      <dgm:prSet presAssocID="{43E86A9D-093B-4A3B-A6E7-F8E12337528E}" presName="rootText3" presStyleLbl="asst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AF3E946-B167-48FB-9943-37C6FCAF54B7}" type="pres">
      <dgm:prSet presAssocID="{43E86A9D-093B-4A3B-A6E7-F8E12337528E}" presName="rootConnector3" presStyleLbl="asst3" presStyleIdx="1" presStyleCnt="2"/>
      <dgm:spPr/>
      <dgm:t>
        <a:bodyPr/>
        <a:lstStyle/>
        <a:p>
          <a:endParaRPr lang="hu-HU"/>
        </a:p>
      </dgm:t>
    </dgm:pt>
    <dgm:pt modelId="{8D3759A4-8893-4EAE-8B75-55FD399F9E82}" type="pres">
      <dgm:prSet presAssocID="{43E86A9D-093B-4A3B-A6E7-F8E12337528E}" presName="hierChild6" presStyleCnt="0"/>
      <dgm:spPr/>
      <dgm:t>
        <a:bodyPr/>
        <a:lstStyle/>
        <a:p>
          <a:endParaRPr lang="hu-HU"/>
        </a:p>
      </dgm:t>
    </dgm:pt>
    <dgm:pt modelId="{4BF16621-E013-4F56-9462-083C9D8DDB55}" type="pres">
      <dgm:prSet presAssocID="{43E86A9D-093B-4A3B-A6E7-F8E12337528E}" presName="hierChild7" presStyleCnt="0"/>
      <dgm:spPr/>
      <dgm:t>
        <a:bodyPr/>
        <a:lstStyle/>
        <a:p>
          <a:endParaRPr lang="hu-HU"/>
        </a:p>
      </dgm:t>
    </dgm:pt>
    <dgm:pt modelId="{14C908FE-36A9-4899-A0FC-C5B77766E143}" type="pres">
      <dgm:prSet presAssocID="{637BCF39-193C-4E90-B94B-BB48FFB5BD61}" presName="hierChild5" presStyleCnt="0"/>
      <dgm:spPr/>
      <dgm:t>
        <a:bodyPr/>
        <a:lstStyle/>
        <a:p>
          <a:endParaRPr lang="hu-HU"/>
        </a:p>
      </dgm:t>
    </dgm:pt>
    <dgm:pt modelId="{3F8F21A2-76C9-4CB9-A7F9-673401B6D7AB}" type="pres">
      <dgm:prSet presAssocID="{1A126EE5-5E21-44BD-BA8F-3E67786B1847}" presName="hierChild3" presStyleCnt="0"/>
      <dgm:spPr/>
      <dgm:t>
        <a:bodyPr/>
        <a:lstStyle/>
        <a:p>
          <a:endParaRPr lang="hu-HU"/>
        </a:p>
      </dgm:t>
    </dgm:pt>
  </dgm:ptLst>
  <dgm:cxnLst>
    <dgm:cxn modelId="{397D8400-FCD9-4A0A-BEB6-723AC8C4AA1F}" type="presOf" srcId="{DB1E6A7E-27A6-48DC-8621-D447D447BF27}" destId="{C7D85BF5-59AB-45E0-B419-BC7D2C44EB8E}" srcOrd="1" destOrd="0" presId="urn:microsoft.com/office/officeart/2005/8/layout/orgChart1"/>
    <dgm:cxn modelId="{47783839-CF66-4E80-A944-FB53227EB0BA}" srcId="{DB1E6A7E-27A6-48DC-8621-D447D447BF27}" destId="{0907157C-5A15-4FE4-86A9-54DF891D5EE5}" srcOrd="0" destOrd="0" parTransId="{5AC267F6-E992-47CF-8CAF-9B2DDF8F72CE}" sibTransId="{EBA1BB40-E61B-4419-86AC-700C732CCDE3}"/>
    <dgm:cxn modelId="{E92ECBEC-A850-4C05-800A-8413EBBC58E9}" type="presOf" srcId="{18DCD3CF-30E7-4EB1-9492-BB3593C5DEEE}" destId="{7E10D811-4BC3-40D4-83F4-B365AB2D4F05}" srcOrd="0" destOrd="0" presId="urn:microsoft.com/office/officeart/2005/8/layout/orgChart1"/>
    <dgm:cxn modelId="{BABB6570-E2D7-4EC7-A60D-5F37BD22696B}" srcId="{637BCF39-193C-4E90-B94B-BB48FFB5BD61}" destId="{DB1E6A7E-27A6-48DC-8621-D447D447BF27}" srcOrd="0" destOrd="0" parTransId="{7396EFFC-703D-41BD-93A7-2409983FA7DE}" sibTransId="{4400122F-E8F2-4039-A0BF-178BB26670CE}"/>
    <dgm:cxn modelId="{DF9A1309-3983-4BBF-88A8-2E254B777559}" type="presOf" srcId="{845D605D-591F-4D47-9159-4CEE361CE1E2}" destId="{8153430F-47D8-4B87-A53B-761461B9F743}" srcOrd="1" destOrd="0" presId="urn:microsoft.com/office/officeart/2005/8/layout/orgChart1"/>
    <dgm:cxn modelId="{0A2CF9C9-1D21-4655-9FCB-762F34864079}" type="presOf" srcId="{5AC267F6-E992-47CF-8CAF-9B2DDF8F72CE}" destId="{14E8973C-EE32-43E7-A82E-8495AA6C65F0}" srcOrd="0" destOrd="0" presId="urn:microsoft.com/office/officeart/2005/8/layout/orgChart1"/>
    <dgm:cxn modelId="{8CF39996-76C2-4E4D-B363-0BC027017D36}" type="presOf" srcId="{0907157C-5A15-4FE4-86A9-54DF891D5EE5}" destId="{C1AB265D-DD84-43B2-A02B-3C3F0F8776BD}" srcOrd="0" destOrd="0" presId="urn:microsoft.com/office/officeart/2005/8/layout/orgChart1"/>
    <dgm:cxn modelId="{B585380F-C063-42B6-9227-3EE8C4959790}" type="presOf" srcId="{7396EFFC-703D-41BD-93A7-2409983FA7DE}" destId="{491A6FD1-33B8-4D16-96E2-8AE4E8971A10}" srcOrd="0" destOrd="0" presId="urn:microsoft.com/office/officeart/2005/8/layout/orgChart1"/>
    <dgm:cxn modelId="{AA333B26-B8C1-43C0-806E-03DD92C3B85E}" type="presOf" srcId="{637BCF39-193C-4E90-B94B-BB48FFB5BD61}" destId="{292C5053-FAE1-4866-A321-CFBD0AC89DA6}" srcOrd="0" destOrd="0" presId="urn:microsoft.com/office/officeart/2005/8/layout/orgChart1"/>
    <dgm:cxn modelId="{E68EDA72-110E-4D80-9E06-962115805ACF}" srcId="{DB1E6A7E-27A6-48DC-8621-D447D447BF27}" destId="{845D605D-591F-4D47-9159-4CEE361CE1E2}" srcOrd="2" destOrd="0" parTransId="{18DCD3CF-30E7-4EB1-9492-BB3593C5DEEE}" sibTransId="{F10AC73B-1E99-4A8D-8532-621CD8C12EE2}"/>
    <dgm:cxn modelId="{3054A062-AD02-488E-A536-E3983FE319FD}" type="presOf" srcId="{43E86A9D-093B-4A3B-A6E7-F8E12337528E}" destId="{CD266DE6-1929-46DD-B9B0-B71FADD37F13}" srcOrd="0" destOrd="0" presId="urn:microsoft.com/office/officeart/2005/8/layout/orgChart1"/>
    <dgm:cxn modelId="{91ACAD11-DFA5-4FE5-8353-DC4F49C9B2E9}" type="presOf" srcId="{F0826B98-7766-4686-A74C-5C01A7CF37BE}" destId="{90F48A93-E18C-4021-B2CB-62D20E92C5CE}" srcOrd="0" destOrd="0" presId="urn:microsoft.com/office/officeart/2005/8/layout/orgChart1"/>
    <dgm:cxn modelId="{0308E3E4-16BE-4E14-AF31-7B0ABFC9DDA5}" type="presOf" srcId="{B30AA1A5-0739-4F49-8832-750616BAD7A5}" destId="{69650D70-643D-4EB8-920F-D11D4B96CC2E}" srcOrd="1" destOrd="0" presId="urn:microsoft.com/office/officeart/2005/8/layout/orgChart1"/>
    <dgm:cxn modelId="{3D29178D-098A-4879-9543-30AF4BC93826}" type="presOf" srcId="{1A126EE5-5E21-44BD-BA8F-3E67786B1847}" destId="{6BD9001D-7A5E-4A56-8A8B-29C859742CCA}" srcOrd="0" destOrd="0" presId="urn:microsoft.com/office/officeart/2005/8/layout/orgChart1"/>
    <dgm:cxn modelId="{C7DECA28-4284-419F-B22C-69A4B2DD5816}" type="presOf" srcId="{8257836F-D4FE-40D8-B70F-42047450AA85}" destId="{59046CEF-FC0E-4C3B-B64D-3739FA62F9CA}" srcOrd="0" destOrd="0" presId="urn:microsoft.com/office/officeart/2005/8/layout/orgChart1"/>
    <dgm:cxn modelId="{F812243B-6EC9-4BE8-8D22-9DD12326C88D}" type="presOf" srcId="{3E2BEEAA-3BCA-4077-B909-3DBFD7890ECE}" destId="{5BAD2F9E-7F77-4160-BD1A-4A1FD9C73FE1}" srcOrd="0" destOrd="0" presId="urn:microsoft.com/office/officeart/2005/8/layout/orgChart1"/>
    <dgm:cxn modelId="{35CE402A-BDF7-4518-953F-25FCEAC03F89}" type="presOf" srcId="{8257836F-D4FE-40D8-B70F-42047450AA85}" destId="{5A1F8CEA-2E50-4C9F-B4BF-588692776B07}" srcOrd="1" destOrd="0" presId="urn:microsoft.com/office/officeart/2005/8/layout/orgChart1"/>
    <dgm:cxn modelId="{55AD3544-77A3-4DDD-816F-40ACF2E022C2}" srcId="{DB1E6A7E-27A6-48DC-8621-D447D447BF27}" destId="{43E86A9D-093B-4A3B-A6E7-F8E12337528E}" srcOrd="5" destOrd="0" parTransId="{4F67D2FF-0EAD-47FC-B952-F7FA99EF9B58}" sibTransId="{48A49DA4-4555-4BA9-A1A6-B55535A0FE53}"/>
    <dgm:cxn modelId="{0454CBFA-739D-4035-8101-88A490BBC8F7}" srcId="{1A126EE5-5E21-44BD-BA8F-3E67786B1847}" destId="{637BCF39-193C-4E90-B94B-BB48FFB5BD61}" srcOrd="0" destOrd="0" parTransId="{F9D37B1C-E07A-4379-A883-497C44932A8C}" sibTransId="{FB0DA2E0-8427-4850-90B7-DDFA7385A636}"/>
    <dgm:cxn modelId="{8C1E01D2-8ECA-46A8-A8B9-A578CFDE2806}" type="presOf" srcId="{1A126EE5-5E21-44BD-BA8F-3E67786B1847}" destId="{D7C2782B-8EBA-4A5E-AAC6-D8EE31F0D46C}" srcOrd="1" destOrd="0" presId="urn:microsoft.com/office/officeart/2005/8/layout/orgChart1"/>
    <dgm:cxn modelId="{A40A09B4-B587-4048-BA55-EA68FE19E9D8}" type="presOf" srcId="{DB1E6A7E-27A6-48DC-8621-D447D447BF27}" destId="{0442CFD6-F790-400F-81ED-A1AF3D1B65C8}" srcOrd="0" destOrd="0" presId="urn:microsoft.com/office/officeart/2005/8/layout/orgChart1"/>
    <dgm:cxn modelId="{6C000D01-79D3-4763-B2BF-22F5C4CD7A54}" type="presOf" srcId="{43E86A9D-093B-4A3B-A6E7-F8E12337528E}" destId="{4AF3E946-B167-48FB-9943-37C6FCAF54B7}" srcOrd="1" destOrd="0" presId="urn:microsoft.com/office/officeart/2005/8/layout/orgChart1"/>
    <dgm:cxn modelId="{0433D7B7-8AA2-4289-AB24-D2121EBC4BDC}" type="presOf" srcId="{524AB370-522C-45EE-8A41-03DF4EEA4288}" destId="{30ADC10F-B5E3-4B8D-869C-8F4783F07B1A}" srcOrd="0" destOrd="0" presId="urn:microsoft.com/office/officeart/2005/8/layout/orgChart1"/>
    <dgm:cxn modelId="{D333420C-1E68-43A8-9B4A-53AF169A88D5}" srcId="{DB1E6A7E-27A6-48DC-8621-D447D447BF27}" destId="{B30AA1A5-0739-4F49-8832-750616BAD7A5}" srcOrd="1" destOrd="0" parTransId="{D97DB0C9-E556-4927-BADB-996B4C203D7D}" sibTransId="{8ECB132A-5B51-4B14-9960-ED23AD494196}"/>
    <dgm:cxn modelId="{722A7667-FE6B-482B-BF00-7B85F845A8BE}" type="presOf" srcId="{F9D37B1C-E07A-4379-A883-497C44932A8C}" destId="{FE73326D-FC10-4DBE-B470-F33207D6419C}" srcOrd="0" destOrd="0" presId="urn:microsoft.com/office/officeart/2005/8/layout/orgChart1"/>
    <dgm:cxn modelId="{3113D40F-A5E1-43AB-B252-50965F847678}" type="presOf" srcId="{0907157C-5A15-4FE4-86A9-54DF891D5EE5}" destId="{4D9604C8-7950-44D1-8E5A-AA5CC691AD02}" srcOrd="1" destOrd="0" presId="urn:microsoft.com/office/officeart/2005/8/layout/orgChart1"/>
    <dgm:cxn modelId="{08FF6B39-1D76-4520-A307-94ABFA48E1D1}" type="presOf" srcId="{845D605D-591F-4D47-9159-4CEE361CE1E2}" destId="{D58DA8DE-E36E-4086-AC68-3F4C3A3AB89C}" srcOrd="0" destOrd="0" presId="urn:microsoft.com/office/officeart/2005/8/layout/orgChart1"/>
    <dgm:cxn modelId="{9EF6EB06-A111-48D4-BB27-C58FF5A49AD5}" type="presOf" srcId="{B30AA1A5-0739-4F49-8832-750616BAD7A5}" destId="{1A9CC8D1-7546-4016-BACC-6A02C048D93B}" srcOrd="0" destOrd="0" presId="urn:microsoft.com/office/officeart/2005/8/layout/orgChart1"/>
    <dgm:cxn modelId="{46E60662-370B-48CA-B7F0-0FFFC8C55DA1}" type="presOf" srcId="{F4D879C3-F7BE-469F-9D97-2D29798403BC}" destId="{2253430E-3E95-4293-8836-9D4F226DEA25}" srcOrd="0" destOrd="0" presId="urn:microsoft.com/office/officeart/2005/8/layout/orgChart1"/>
    <dgm:cxn modelId="{1937041D-6FFE-48C7-921D-B6C47D55FF1D}" type="presOf" srcId="{637BCF39-193C-4E90-B94B-BB48FFB5BD61}" destId="{63CF8CF9-5ADC-43E3-8B00-10956B93DD5A}" srcOrd="1" destOrd="0" presId="urn:microsoft.com/office/officeart/2005/8/layout/orgChart1"/>
    <dgm:cxn modelId="{5124D9CA-CD59-4CB7-8587-434F5B6D2AB7}" type="presOf" srcId="{D97DB0C9-E556-4927-BADB-996B4C203D7D}" destId="{2F1A9890-F7E7-42EC-B2FA-16F45DDEC8A8}" srcOrd="0" destOrd="0" presId="urn:microsoft.com/office/officeart/2005/8/layout/orgChart1"/>
    <dgm:cxn modelId="{3C27E23A-CEDC-45B7-9CB8-2A2F73EF6FF3}" srcId="{DB1E6A7E-27A6-48DC-8621-D447D447BF27}" destId="{8257836F-D4FE-40D8-B70F-42047450AA85}" srcOrd="3" destOrd="0" parTransId="{3E2BEEAA-3BCA-4077-B909-3DBFD7890ECE}" sibTransId="{F43FB132-197B-4DC4-9B49-D3D163A4AC15}"/>
    <dgm:cxn modelId="{8187849D-2AAF-4237-B090-7143139B2B38}" type="presOf" srcId="{F0826B98-7766-4686-A74C-5C01A7CF37BE}" destId="{C571EFC6-915D-4396-93B1-899CD41A4F1A}" srcOrd="1" destOrd="0" presId="urn:microsoft.com/office/officeart/2005/8/layout/orgChart1"/>
    <dgm:cxn modelId="{1FA05148-E0F4-4265-976E-0035BB188BA8}" type="presOf" srcId="{4F67D2FF-0EAD-47FC-B952-F7FA99EF9B58}" destId="{66BF205D-3825-4BB3-966F-F40F1EB0FA25}" srcOrd="0" destOrd="0" presId="urn:microsoft.com/office/officeart/2005/8/layout/orgChart1"/>
    <dgm:cxn modelId="{1B17286A-A656-4B78-8F54-3FDB722A5E76}" srcId="{DB1E6A7E-27A6-48DC-8621-D447D447BF27}" destId="{F0826B98-7766-4686-A74C-5C01A7CF37BE}" srcOrd="4" destOrd="0" parTransId="{F4D879C3-F7BE-469F-9D97-2D29798403BC}" sibTransId="{6B5C20EF-7F2C-43B4-B7C7-79309B548047}"/>
    <dgm:cxn modelId="{0E90F3C6-09FC-409E-A47D-77362DBBEE7D}" srcId="{524AB370-522C-45EE-8A41-03DF4EEA4288}" destId="{1A126EE5-5E21-44BD-BA8F-3E67786B1847}" srcOrd="0" destOrd="0" parTransId="{8A2C1A2B-A792-4E78-91AB-BC7CF107F117}" sibTransId="{007BFB9D-05FE-438A-B0B7-AAFF726312AE}"/>
    <dgm:cxn modelId="{A27EF98C-CC9B-43AB-A58A-E3F2B60AFF8B}" type="presParOf" srcId="{30ADC10F-B5E3-4B8D-869C-8F4783F07B1A}" destId="{0A221821-DBFD-41F3-B404-78BBA8829A26}" srcOrd="0" destOrd="0" presId="urn:microsoft.com/office/officeart/2005/8/layout/orgChart1"/>
    <dgm:cxn modelId="{FFDF4F6E-07CC-4D38-B648-ADA668816CC1}" type="presParOf" srcId="{0A221821-DBFD-41F3-B404-78BBA8829A26}" destId="{DABF547D-95B3-464B-90A3-42822977584E}" srcOrd="0" destOrd="0" presId="urn:microsoft.com/office/officeart/2005/8/layout/orgChart1"/>
    <dgm:cxn modelId="{52F3B960-74A4-4990-B988-6535DE351F8B}" type="presParOf" srcId="{DABF547D-95B3-464B-90A3-42822977584E}" destId="{6BD9001D-7A5E-4A56-8A8B-29C859742CCA}" srcOrd="0" destOrd="0" presId="urn:microsoft.com/office/officeart/2005/8/layout/orgChart1"/>
    <dgm:cxn modelId="{152D3F7E-0B9D-46D4-9FDB-6CA01CFC81FC}" type="presParOf" srcId="{DABF547D-95B3-464B-90A3-42822977584E}" destId="{D7C2782B-8EBA-4A5E-AAC6-D8EE31F0D46C}" srcOrd="1" destOrd="0" presId="urn:microsoft.com/office/officeart/2005/8/layout/orgChart1"/>
    <dgm:cxn modelId="{72E5F190-B434-4B3D-BAE3-EE74B59C4048}" type="presParOf" srcId="{0A221821-DBFD-41F3-B404-78BBA8829A26}" destId="{B2CB969A-23C4-4DCA-A73D-0030A88026F4}" srcOrd="1" destOrd="0" presId="urn:microsoft.com/office/officeart/2005/8/layout/orgChart1"/>
    <dgm:cxn modelId="{1657AEB8-5212-43DD-B215-7BB1841C13F1}" type="presParOf" srcId="{B2CB969A-23C4-4DCA-A73D-0030A88026F4}" destId="{FE73326D-FC10-4DBE-B470-F33207D6419C}" srcOrd="0" destOrd="0" presId="urn:microsoft.com/office/officeart/2005/8/layout/orgChart1"/>
    <dgm:cxn modelId="{776C2FDB-9F79-4A54-8764-9598D65AA6B5}" type="presParOf" srcId="{B2CB969A-23C4-4DCA-A73D-0030A88026F4}" destId="{32FCFB40-5D83-47C1-B762-D90EB5086459}" srcOrd="1" destOrd="0" presId="urn:microsoft.com/office/officeart/2005/8/layout/orgChart1"/>
    <dgm:cxn modelId="{E0EAE5AB-1ACB-41DE-A394-2BC9CA45A1F5}" type="presParOf" srcId="{32FCFB40-5D83-47C1-B762-D90EB5086459}" destId="{37840A0B-4604-4FBE-8AB5-57F9C4EC5ABA}" srcOrd="0" destOrd="0" presId="urn:microsoft.com/office/officeart/2005/8/layout/orgChart1"/>
    <dgm:cxn modelId="{97914291-3916-4093-936C-84A22DC74CE5}" type="presParOf" srcId="{37840A0B-4604-4FBE-8AB5-57F9C4EC5ABA}" destId="{292C5053-FAE1-4866-A321-CFBD0AC89DA6}" srcOrd="0" destOrd="0" presId="urn:microsoft.com/office/officeart/2005/8/layout/orgChart1"/>
    <dgm:cxn modelId="{7C421E95-7E06-4702-A5A3-7933D9BEC6AF}" type="presParOf" srcId="{37840A0B-4604-4FBE-8AB5-57F9C4EC5ABA}" destId="{63CF8CF9-5ADC-43E3-8B00-10956B93DD5A}" srcOrd="1" destOrd="0" presId="urn:microsoft.com/office/officeart/2005/8/layout/orgChart1"/>
    <dgm:cxn modelId="{24C0536F-0E1C-40F8-B031-37F80C8AFC41}" type="presParOf" srcId="{32FCFB40-5D83-47C1-B762-D90EB5086459}" destId="{8176CDA3-B31E-466B-A220-0978F30F7B3B}" srcOrd="1" destOrd="0" presId="urn:microsoft.com/office/officeart/2005/8/layout/orgChart1"/>
    <dgm:cxn modelId="{2E038FEB-5565-4725-B895-D57598956E0C}" type="presParOf" srcId="{8176CDA3-B31E-466B-A220-0978F30F7B3B}" destId="{491A6FD1-33B8-4D16-96E2-8AE4E8971A10}" srcOrd="0" destOrd="0" presId="urn:microsoft.com/office/officeart/2005/8/layout/orgChart1"/>
    <dgm:cxn modelId="{9188F73C-4504-4305-AE49-79E1D00DF773}" type="presParOf" srcId="{8176CDA3-B31E-466B-A220-0978F30F7B3B}" destId="{3C354C65-5AAD-426E-BE8E-0DD343BC71D4}" srcOrd="1" destOrd="0" presId="urn:microsoft.com/office/officeart/2005/8/layout/orgChart1"/>
    <dgm:cxn modelId="{45C16CD9-AF1F-48FE-A8C5-0ECF3A261739}" type="presParOf" srcId="{3C354C65-5AAD-426E-BE8E-0DD343BC71D4}" destId="{7663C7CE-8BAF-4EAF-BB24-F2251DB02B1A}" srcOrd="0" destOrd="0" presId="urn:microsoft.com/office/officeart/2005/8/layout/orgChart1"/>
    <dgm:cxn modelId="{D353FB16-DBD5-40F2-9B27-B60566C69CBF}" type="presParOf" srcId="{7663C7CE-8BAF-4EAF-BB24-F2251DB02B1A}" destId="{0442CFD6-F790-400F-81ED-A1AF3D1B65C8}" srcOrd="0" destOrd="0" presId="urn:microsoft.com/office/officeart/2005/8/layout/orgChart1"/>
    <dgm:cxn modelId="{4EE63015-3CDD-4DC7-BE64-CEB08256EAC6}" type="presParOf" srcId="{7663C7CE-8BAF-4EAF-BB24-F2251DB02B1A}" destId="{C7D85BF5-59AB-45E0-B419-BC7D2C44EB8E}" srcOrd="1" destOrd="0" presId="urn:microsoft.com/office/officeart/2005/8/layout/orgChart1"/>
    <dgm:cxn modelId="{E745EA1C-BDE8-4278-8A61-D0CD6F66A3D5}" type="presParOf" srcId="{3C354C65-5AAD-426E-BE8E-0DD343BC71D4}" destId="{9BC9FA25-7518-4BC6-83B1-35F5FDD9EE36}" srcOrd="1" destOrd="0" presId="urn:microsoft.com/office/officeart/2005/8/layout/orgChart1"/>
    <dgm:cxn modelId="{03AB7633-0CC8-4F67-97D9-4B8765CF945F}" type="presParOf" srcId="{9BC9FA25-7518-4BC6-83B1-35F5FDD9EE36}" destId="{14E8973C-EE32-43E7-A82E-8495AA6C65F0}" srcOrd="0" destOrd="0" presId="urn:microsoft.com/office/officeart/2005/8/layout/orgChart1"/>
    <dgm:cxn modelId="{86FB23CE-6071-4A54-B310-081A9D43F184}" type="presParOf" srcId="{9BC9FA25-7518-4BC6-83B1-35F5FDD9EE36}" destId="{31B345F7-8323-44F1-8548-086CD5A5E061}" srcOrd="1" destOrd="0" presId="urn:microsoft.com/office/officeart/2005/8/layout/orgChart1"/>
    <dgm:cxn modelId="{108C5FD4-A8CC-41EA-AE48-D9BA4BD8E05B}" type="presParOf" srcId="{31B345F7-8323-44F1-8548-086CD5A5E061}" destId="{23293184-2246-4FDA-9927-D0C534068953}" srcOrd="0" destOrd="0" presId="urn:microsoft.com/office/officeart/2005/8/layout/orgChart1"/>
    <dgm:cxn modelId="{CD39995E-FF90-402C-B69A-6067977A86EF}" type="presParOf" srcId="{23293184-2246-4FDA-9927-D0C534068953}" destId="{C1AB265D-DD84-43B2-A02B-3C3F0F8776BD}" srcOrd="0" destOrd="0" presId="urn:microsoft.com/office/officeart/2005/8/layout/orgChart1"/>
    <dgm:cxn modelId="{2A5C7623-0318-47D9-93B1-4BE0A7E4EBE1}" type="presParOf" srcId="{23293184-2246-4FDA-9927-D0C534068953}" destId="{4D9604C8-7950-44D1-8E5A-AA5CC691AD02}" srcOrd="1" destOrd="0" presId="urn:microsoft.com/office/officeart/2005/8/layout/orgChart1"/>
    <dgm:cxn modelId="{0A849629-74BA-4409-8CE0-65CF6143DDF0}" type="presParOf" srcId="{31B345F7-8323-44F1-8548-086CD5A5E061}" destId="{3D548D3F-9D62-494E-9211-843D37419487}" srcOrd="1" destOrd="0" presId="urn:microsoft.com/office/officeart/2005/8/layout/orgChart1"/>
    <dgm:cxn modelId="{8633CCDC-689C-4AD1-968E-AFA7212188A5}" type="presParOf" srcId="{31B345F7-8323-44F1-8548-086CD5A5E061}" destId="{A5D80195-600F-45B4-8E5A-E0C5097E6823}" srcOrd="2" destOrd="0" presId="urn:microsoft.com/office/officeart/2005/8/layout/orgChart1"/>
    <dgm:cxn modelId="{359561A5-2CE3-4481-90C5-F6E70677DE6B}" type="presParOf" srcId="{9BC9FA25-7518-4BC6-83B1-35F5FDD9EE36}" destId="{2F1A9890-F7E7-42EC-B2FA-16F45DDEC8A8}" srcOrd="2" destOrd="0" presId="urn:microsoft.com/office/officeart/2005/8/layout/orgChart1"/>
    <dgm:cxn modelId="{2B8C1E31-17CB-4206-B364-6FD4110FD45D}" type="presParOf" srcId="{9BC9FA25-7518-4BC6-83B1-35F5FDD9EE36}" destId="{9541258D-CD84-43C1-8AB3-E41AA3DE91DD}" srcOrd="3" destOrd="0" presId="urn:microsoft.com/office/officeart/2005/8/layout/orgChart1"/>
    <dgm:cxn modelId="{C9EE32C5-4FDC-41BC-AB40-DEA4085F26BF}" type="presParOf" srcId="{9541258D-CD84-43C1-8AB3-E41AA3DE91DD}" destId="{3A4FC2E2-15EF-4D61-8A0C-82FF5F40654C}" srcOrd="0" destOrd="0" presId="urn:microsoft.com/office/officeart/2005/8/layout/orgChart1"/>
    <dgm:cxn modelId="{ECEB7D95-6C14-4A18-A33D-7816952586C0}" type="presParOf" srcId="{3A4FC2E2-15EF-4D61-8A0C-82FF5F40654C}" destId="{1A9CC8D1-7546-4016-BACC-6A02C048D93B}" srcOrd="0" destOrd="0" presId="urn:microsoft.com/office/officeart/2005/8/layout/orgChart1"/>
    <dgm:cxn modelId="{D2670F25-8776-40AA-A151-4AB2A627F934}" type="presParOf" srcId="{3A4FC2E2-15EF-4D61-8A0C-82FF5F40654C}" destId="{69650D70-643D-4EB8-920F-D11D4B96CC2E}" srcOrd="1" destOrd="0" presId="urn:microsoft.com/office/officeart/2005/8/layout/orgChart1"/>
    <dgm:cxn modelId="{07BEE2AB-6663-4872-8A95-0CF12F6A710B}" type="presParOf" srcId="{9541258D-CD84-43C1-8AB3-E41AA3DE91DD}" destId="{C228D5F4-5A14-46C9-BCFC-54F7E44BC7F2}" srcOrd="1" destOrd="0" presId="urn:microsoft.com/office/officeart/2005/8/layout/orgChart1"/>
    <dgm:cxn modelId="{A128FC47-5FB7-4B2A-AE21-19F12885E3A4}" type="presParOf" srcId="{9541258D-CD84-43C1-8AB3-E41AA3DE91DD}" destId="{99715FF7-204C-4970-90DE-EBBCF819DC5D}" srcOrd="2" destOrd="0" presId="urn:microsoft.com/office/officeart/2005/8/layout/orgChart1"/>
    <dgm:cxn modelId="{4D0617C9-3F21-4343-8CF8-57C348AA4599}" type="presParOf" srcId="{9BC9FA25-7518-4BC6-83B1-35F5FDD9EE36}" destId="{7E10D811-4BC3-40D4-83F4-B365AB2D4F05}" srcOrd="4" destOrd="0" presId="urn:microsoft.com/office/officeart/2005/8/layout/orgChart1"/>
    <dgm:cxn modelId="{8B2E2F19-A0BC-418F-A7B6-68C63DBF0CF7}" type="presParOf" srcId="{9BC9FA25-7518-4BC6-83B1-35F5FDD9EE36}" destId="{14BF97E8-7EF3-4E80-BE4E-5B9610112A51}" srcOrd="5" destOrd="0" presId="urn:microsoft.com/office/officeart/2005/8/layout/orgChart1"/>
    <dgm:cxn modelId="{6EB6DB3B-B512-414C-AF74-534304A788BF}" type="presParOf" srcId="{14BF97E8-7EF3-4E80-BE4E-5B9610112A51}" destId="{99462715-16C6-456A-8BFE-02A001F85C7D}" srcOrd="0" destOrd="0" presId="urn:microsoft.com/office/officeart/2005/8/layout/orgChart1"/>
    <dgm:cxn modelId="{0E1FE3CD-A00A-42FE-AD4E-2939AC5EA186}" type="presParOf" srcId="{99462715-16C6-456A-8BFE-02A001F85C7D}" destId="{D58DA8DE-E36E-4086-AC68-3F4C3A3AB89C}" srcOrd="0" destOrd="0" presId="urn:microsoft.com/office/officeart/2005/8/layout/orgChart1"/>
    <dgm:cxn modelId="{87607838-7594-4755-9ECC-5CCD33829F3D}" type="presParOf" srcId="{99462715-16C6-456A-8BFE-02A001F85C7D}" destId="{8153430F-47D8-4B87-A53B-761461B9F743}" srcOrd="1" destOrd="0" presId="urn:microsoft.com/office/officeart/2005/8/layout/orgChart1"/>
    <dgm:cxn modelId="{9125A2E1-6FF5-41CA-9022-4A7F3D1511B1}" type="presParOf" srcId="{14BF97E8-7EF3-4E80-BE4E-5B9610112A51}" destId="{BB2FC274-3C93-4844-81BD-94AF9FC25EC7}" srcOrd="1" destOrd="0" presId="urn:microsoft.com/office/officeart/2005/8/layout/orgChart1"/>
    <dgm:cxn modelId="{650AB175-AD4A-4DB7-968F-ED3494096011}" type="presParOf" srcId="{14BF97E8-7EF3-4E80-BE4E-5B9610112A51}" destId="{53D58A70-702B-4EA7-9F76-FDDDA2BB6807}" srcOrd="2" destOrd="0" presId="urn:microsoft.com/office/officeart/2005/8/layout/orgChart1"/>
    <dgm:cxn modelId="{E1224436-B9EC-41CE-9DF9-47E399D08B75}" type="presParOf" srcId="{9BC9FA25-7518-4BC6-83B1-35F5FDD9EE36}" destId="{5BAD2F9E-7F77-4160-BD1A-4A1FD9C73FE1}" srcOrd="6" destOrd="0" presId="urn:microsoft.com/office/officeart/2005/8/layout/orgChart1"/>
    <dgm:cxn modelId="{80C0EFBA-C6A3-41CC-B508-A21F18F84CC1}" type="presParOf" srcId="{9BC9FA25-7518-4BC6-83B1-35F5FDD9EE36}" destId="{78AEC6BE-9CF0-41F1-A564-549A2534353F}" srcOrd="7" destOrd="0" presId="urn:microsoft.com/office/officeart/2005/8/layout/orgChart1"/>
    <dgm:cxn modelId="{50757CE7-500A-4BAC-9822-6C9EC319F0A5}" type="presParOf" srcId="{78AEC6BE-9CF0-41F1-A564-549A2534353F}" destId="{1F6AF4C6-D217-4404-B7FC-4AA304B98009}" srcOrd="0" destOrd="0" presId="urn:microsoft.com/office/officeart/2005/8/layout/orgChart1"/>
    <dgm:cxn modelId="{AB0C64DF-DBBC-4A23-BDF8-CDBAF9D09DFF}" type="presParOf" srcId="{1F6AF4C6-D217-4404-B7FC-4AA304B98009}" destId="{59046CEF-FC0E-4C3B-B64D-3739FA62F9CA}" srcOrd="0" destOrd="0" presId="urn:microsoft.com/office/officeart/2005/8/layout/orgChart1"/>
    <dgm:cxn modelId="{CF58A11D-9739-4F1D-A057-2BB01D2B7B38}" type="presParOf" srcId="{1F6AF4C6-D217-4404-B7FC-4AA304B98009}" destId="{5A1F8CEA-2E50-4C9F-B4BF-588692776B07}" srcOrd="1" destOrd="0" presId="urn:microsoft.com/office/officeart/2005/8/layout/orgChart1"/>
    <dgm:cxn modelId="{C56CB770-AA8E-4057-AC90-6B90A44A9500}" type="presParOf" srcId="{78AEC6BE-9CF0-41F1-A564-549A2534353F}" destId="{3E3F94DD-19F9-4C9B-8177-415C579F0194}" srcOrd="1" destOrd="0" presId="urn:microsoft.com/office/officeart/2005/8/layout/orgChart1"/>
    <dgm:cxn modelId="{9676F56C-BE7E-41F4-90C2-19428E9791F3}" type="presParOf" srcId="{78AEC6BE-9CF0-41F1-A564-549A2534353F}" destId="{6FE0F65C-9552-43D0-B2A7-C28558E38FD4}" srcOrd="2" destOrd="0" presId="urn:microsoft.com/office/officeart/2005/8/layout/orgChart1"/>
    <dgm:cxn modelId="{3C74CB13-25FD-400E-941E-6E98CA233DA0}" type="presParOf" srcId="{3C354C65-5AAD-426E-BE8E-0DD343BC71D4}" destId="{7C4D3E1B-AB91-4A22-8622-44704A3D7FB8}" srcOrd="2" destOrd="0" presId="urn:microsoft.com/office/officeart/2005/8/layout/orgChart1"/>
    <dgm:cxn modelId="{256F13A3-A208-48F4-A49F-3E940636223F}" type="presParOf" srcId="{7C4D3E1B-AB91-4A22-8622-44704A3D7FB8}" destId="{2253430E-3E95-4293-8836-9D4F226DEA25}" srcOrd="0" destOrd="0" presId="urn:microsoft.com/office/officeart/2005/8/layout/orgChart1"/>
    <dgm:cxn modelId="{E484614E-FA90-4A57-8CC1-55C42BB6B5AE}" type="presParOf" srcId="{7C4D3E1B-AB91-4A22-8622-44704A3D7FB8}" destId="{5E54D0B8-0B66-4BF0-94D6-4024370F2629}" srcOrd="1" destOrd="0" presId="urn:microsoft.com/office/officeart/2005/8/layout/orgChart1"/>
    <dgm:cxn modelId="{3784F751-5317-47A5-AC84-ED830CE31D56}" type="presParOf" srcId="{5E54D0B8-0B66-4BF0-94D6-4024370F2629}" destId="{C0F639D6-70E0-4EAB-A8E7-344C6332B1A2}" srcOrd="0" destOrd="0" presId="urn:microsoft.com/office/officeart/2005/8/layout/orgChart1"/>
    <dgm:cxn modelId="{F94B0160-E226-422A-BD40-A8B52B7078CB}" type="presParOf" srcId="{C0F639D6-70E0-4EAB-A8E7-344C6332B1A2}" destId="{90F48A93-E18C-4021-B2CB-62D20E92C5CE}" srcOrd="0" destOrd="0" presId="urn:microsoft.com/office/officeart/2005/8/layout/orgChart1"/>
    <dgm:cxn modelId="{7A40A49F-9714-436A-A1F3-E1EAA0676A93}" type="presParOf" srcId="{C0F639D6-70E0-4EAB-A8E7-344C6332B1A2}" destId="{C571EFC6-915D-4396-93B1-899CD41A4F1A}" srcOrd="1" destOrd="0" presId="urn:microsoft.com/office/officeart/2005/8/layout/orgChart1"/>
    <dgm:cxn modelId="{5AF6AEFD-526A-4582-8824-0FB6BF6AF2C9}" type="presParOf" srcId="{5E54D0B8-0B66-4BF0-94D6-4024370F2629}" destId="{5AE36D73-E180-440A-9A3C-A6F73B0E3A2F}" srcOrd="1" destOrd="0" presId="urn:microsoft.com/office/officeart/2005/8/layout/orgChart1"/>
    <dgm:cxn modelId="{CF5CEB13-4421-40D8-B46C-86E4773C9DFD}" type="presParOf" srcId="{5E54D0B8-0B66-4BF0-94D6-4024370F2629}" destId="{FB999A90-C522-41EE-91A1-50E301FD12EB}" srcOrd="2" destOrd="0" presId="urn:microsoft.com/office/officeart/2005/8/layout/orgChart1"/>
    <dgm:cxn modelId="{6129C5E8-74C1-419F-B162-418DC2448995}" type="presParOf" srcId="{7C4D3E1B-AB91-4A22-8622-44704A3D7FB8}" destId="{66BF205D-3825-4BB3-966F-F40F1EB0FA25}" srcOrd="2" destOrd="0" presId="urn:microsoft.com/office/officeart/2005/8/layout/orgChart1"/>
    <dgm:cxn modelId="{45EDAE07-F32D-4139-8BCC-4F53E26EEE4F}" type="presParOf" srcId="{7C4D3E1B-AB91-4A22-8622-44704A3D7FB8}" destId="{5BE6545E-E222-4D18-AE89-4FDFE717A15D}" srcOrd="3" destOrd="0" presId="urn:microsoft.com/office/officeart/2005/8/layout/orgChart1"/>
    <dgm:cxn modelId="{118CA2BB-8348-45C2-80DF-129B1C548056}" type="presParOf" srcId="{5BE6545E-E222-4D18-AE89-4FDFE717A15D}" destId="{C396EB6E-DD09-48DD-938D-B0DB6CE7CA06}" srcOrd="0" destOrd="0" presId="urn:microsoft.com/office/officeart/2005/8/layout/orgChart1"/>
    <dgm:cxn modelId="{B611B090-AF29-477D-BE7F-533ED79F8825}" type="presParOf" srcId="{C396EB6E-DD09-48DD-938D-B0DB6CE7CA06}" destId="{CD266DE6-1929-46DD-B9B0-B71FADD37F13}" srcOrd="0" destOrd="0" presId="urn:microsoft.com/office/officeart/2005/8/layout/orgChart1"/>
    <dgm:cxn modelId="{23FA5A12-7946-477B-B56B-C4155C2A9D6F}" type="presParOf" srcId="{C396EB6E-DD09-48DD-938D-B0DB6CE7CA06}" destId="{4AF3E946-B167-48FB-9943-37C6FCAF54B7}" srcOrd="1" destOrd="0" presId="urn:microsoft.com/office/officeart/2005/8/layout/orgChart1"/>
    <dgm:cxn modelId="{EA9A40F6-8B9A-470C-9546-961599FBE65D}" type="presParOf" srcId="{5BE6545E-E222-4D18-AE89-4FDFE717A15D}" destId="{8D3759A4-8893-4EAE-8B75-55FD399F9E82}" srcOrd="1" destOrd="0" presId="urn:microsoft.com/office/officeart/2005/8/layout/orgChart1"/>
    <dgm:cxn modelId="{C985CE78-AAA6-43FD-9806-1A49E6DA31D6}" type="presParOf" srcId="{5BE6545E-E222-4D18-AE89-4FDFE717A15D}" destId="{4BF16621-E013-4F56-9462-083C9D8DDB55}" srcOrd="2" destOrd="0" presId="urn:microsoft.com/office/officeart/2005/8/layout/orgChart1"/>
    <dgm:cxn modelId="{C68947A7-7F4C-4293-AD08-99223C1D8834}" type="presParOf" srcId="{32FCFB40-5D83-47C1-B762-D90EB5086459}" destId="{14C908FE-36A9-4899-A0FC-C5B77766E143}" srcOrd="2" destOrd="0" presId="urn:microsoft.com/office/officeart/2005/8/layout/orgChart1"/>
    <dgm:cxn modelId="{45C879F3-5522-4EF6-91F8-851B5BC0E80A}" type="presParOf" srcId="{0A221821-DBFD-41F3-B404-78BBA8829A26}" destId="{3F8F21A2-76C9-4CB9-A7F9-673401B6D7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2143A-F691-4A05-809B-469DCB235D9E}" type="doc">
      <dgm:prSet loTypeId="urn:microsoft.com/office/officeart/2005/8/layout/default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47EEA42E-4581-4B2A-84D0-A47759A723D2}">
      <dgm:prSet phldrT="[Szöveg]" custT="1"/>
      <dgm:spPr/>
      <dgm:t>
        <a:bodyPr/>
        <a:lstStyle/>
        <a:p>
          <a:r>
            <a:rPr lang="hu-HU" sz="2000" b="1" dirty="0" smtClean="0">
              <a:latin typeface="Verdana (Szövegtörzs)"/>
            </a:rPr>
            <a:t>Bécs</a:t>
          </a:r>
          <a:endParaRPr lang="hu-HU" sz="2000" b="1" dirty="0">
            <a:latin typeface="Verdana (Szövegtörzs)"/>
          </a:endParaRPr>
        </a:p>
      </dgm:t>
    </dgm:pt>
    <dgm:pt modelId="{AD343450-D9B5-490D-B9A5-8188DC570EF4}" type="parTrans" cxnId="{CC8BF315-21D9-4BBB-8EC3-FFDFDEEC736B}">
      <dgm:prSet/>
      <dgm:spPr/>
      <dgm:t>
        <a:bodyPr/>
        <a:lstStyle/>
        <a:p>
          <a:endParaRPr lang="hu-HU"/>
        </a:p>
      </dgm:t>
    </dgm:pt>
    <dgm:pt modelId="{66C94724-07DA-426B-B98E-A86BE0310606}" type="sibTrans" cxnId="{CC8BF315-21D9-4BBB-8EC3-FFDFDEEC736B}">
      <dgm:prSet/>
      <dgm:spPr/>
      <dgm:t>
        <a:bodyPr/>
        <a:lstStyle/>
        <a:p>
          <a:endParaRPr lang="hu-HU"/>
        </a:p>
      </dgm:t>
    </dgm:pt>
    <dgm:pt modelId="{4AD3CAF1-4237-426A-B87D-4079881F7022}">
      <dgm:prSet phldrT="[Szöveg]" custT="1"/>
      <dgm:spPr/>
      <dgm:t>
        <a:bodyPr/>
        <a:lstStyle/>
        <a:p>
          <a:r>
            <a:rPr lang="hu-HU" sz="2000" b="1" dirty="0" smtClean="0">
              <a:latin typeface="Verdana (Szövegtörzs)"/>
            </a:rPr>
            <a:t>Cél:</a:t>
          </a:r>
          <a:endParaRPr lang="hu-HU" sz="2000" b="1" dirty="0">
            <a:latin typeface="Verdana (Szövegtörzs)"/>
          </a:endParaRPr>
        </a:p>
      </dgm:t>
    </dgm:pt>
    <dgm:pt modelId="{3B967F6D-A401-41B6-A63F-51DE97012494}" type="parTrans" cxnId="{396CF56A-BA34-479F-9F67-4014EAC63826}">
      <dgm:prSet/>
      <dgm:spPr/>
      <dgm:t>
        <a:bodyPr/>
        <a:lstStyle/>
        <a:p>
          <a:endParaRPr lang="hu-HU"/>
        </a:p>
      </dgm:t>
    </dgm:pt>
    <dgm:pt modelId="{ECA4E413-C1D5-4DB0-B2D3-90DECAF51EEC}" type="sibTrans" cxnId="{396CF56A-BA34-479F-9F67-4014EAC63826}">
      <dgm:prSet/>
      <dgm:spPr/>
      <dgm:t>
        <a:bodyPr/>
        <a:lstStyle/>
        <a:p>
          <a:endParaRPr lang="hu-HU"/>
        </a:p>
      </dgm:t>
    </dgm:pt>
    <dgm:pt modelId="{69076B1B-F9F4-4457-BDDE-409C86DA0C3A}">
      <dgm:prSet phldrT="[Szöveg]" custT="1"/>
      <dgm:spPr/>
      <dgm:t>
        <a:bodyPr/>
        <a:lstStyle/>
        <a:p>
          <a:r>
            <a:rPr lang="hu-HU" sz="2000" b="1" dirty="0" smtClean="0">
              <a:latin typeface="Verdana (Szövegtörzs)"/>
            </a:rPr>
            <a:t>Hatáskör:</a:t>
          </a:r>
          <a:endParaRPr lang="hu-HU" sz="2000" b="1" dirty="0">
            <a:latin typeface="Verdana (Szövegtörzs)"/>
          </a:endParaRPr>
        </a:p>
      </dgm:t>
    </dgm:pt>
    <dgm:pt modelId="{B7726920-70ED-4AE0-A82A-02AB65472AE4}" type="parTrans" cxnId="{7A350F12-9DE5-4FB6-9205-111BC6A7F093}">
      <dgm:prSet/>
      <dgm:spPr/>
      <dgm:t>
        <a:bodyPr/>
        <a:lstStyle/>
        <a:p>
          <a:endParaRPr lang="hu-HU"/>
        </a:p>
      </dgm:t>
    </dgm:pt>
    <dgm:pt modelId="{9A581A2D-445C-46F1-B8D5-7DFDF4F5CCB4}" type="sibTrans" cxnId="{7A350F12-9DE5-4FB6-9205-111BC6A7F093}">
      <dgm:prSet/>
      <dgm:spPr/>
      <dgm:t>
        <a:bodyPr/>
        <a:lstStyle/>
        <a:p>
          <a:endParaRPr lang="hu-HU"/>
        </a:p>
      </dgm:t>
    </dgm:pt>
    <dgm:pt modelId="{9E280678-408E-4AAA-816F-CF2C1EAFDFA0}">
      <dgm:prSet phldrT="[Szöveg]" custT="1"/>
      <dgm:spPr/>
      <dgm:t>
        <a:bodyPr/>
        <a:lstStyle/>
        <a:p>
          <a:r>
            <a:rPr lang="hu-HU" sz="2000" b="1" dirty="0" smtClean="0">
              <a:latin typeface="Verdana (Szövegtörzs)"/>
            </a:rPr>
            <a:t>Prioritások (2013-2017)</a:t>
          </a:r>
          <a:endParaRPr lang="hu-HU" sz="2000" b="1" dirty="0">
            <a:latin typeface="Verdana (Szövegtörzs)"/>
          </a:endParaRPr>
        </a:p>
      </dgm:t>
    </dgm:pt>
    <dgm:pt modelId="{56BAD355-5122-46BA-8D5A-EB7CA7645878}" type="parTrans" cxnId="{0B6E4A64-9213-4542-BD1E-3712A9C0C7A7}">
      <dgm:prSet/>
      <dgm:spPr/>
      <dgm:t>
        <a:bodyPr/>
        <a:lstStyle/>
        <a:p>
          <a:endParaRPr lang="hu-HU"/>
        </a:p>
      </dgm:t>
    </dgm:pt>
    <dgm:pt modelId="{2FF65E58-1195-45BC-9E30-91D6FAE41B5D}" type="sibTrans" cxnId="{0B6E4A64-9213-4542-BD1E-3712A9C0C7A7}">
      <dgm:prSet/>
      <dgm:spPr/>
      <dgm:t>
        <a:bodyPr/>
        <a:lstStyle/>
        <a:p>
          <a:endParaRPr lang="hu-HU"/>
        </a:p>
      </dgm:t>
    </dgm:pt>
    <dgm:pt modelId="{6203DEBA-7A5B-4F25-809D-B57D9F64D294}">
      <dgm:prSet phldrT="[Szöveg]" custT="1"/>
      <dgm:spPr/>
      <dgm:t>
        <a:bodyPr/>
        <a:lstStyle/>
        <a:p>
          <a:r>
            <a:rPr lang="hu-HU" sz="2000" dirty="0" smtClean="0">
              <a:latin typeface="Verdana (Szövegtörzs)"/>
            </a:rPr>
            <a:t>2007</a:t>
          </a:r>
          <a:endParaRPr lang="hu-HU" sz="2000" dirty="0">
            <a:latin typeface="Verdana (Szövegtörzs)"/>
          </a:endParaRPr>
        </a:p>
      </dgm:t>
    </dgm:pt>
    <dgm:pt modelId="{DB5CAE9E-E61A-4EC8-8CD1-4358229FD838}" type="parTrans" cxnId="{5F7A6E08-A730-45D7-B3BF-727B9079BB7C}">
      <dgm:prSet/>
      <dgm:spPr/>
      <dgm:t>
        <a:bodyPr/>
        <a:lstStyle/>
        <a:p>
          <a:endParaRPr lang="hu-HU"/>
        </a:p>
      </dgm:t>
    </dgm:pt>
    <dgm:pt modelId="{8351DF9D-2072-48D7-A856-75F0A880BE81}" type="sibTrans" cxnId="{5F7A6E08-A730-45D7-B3BF-727B9079BB7C}">
      <dgm:prSet/>
      <dgm:spPr/>
      <dgm:t>
        <a:bodyPr/>
        <a:lstStyle/>
        <a:p>
          <a:endParaRPr lang="hu-HU"/>
        </a:p>
      </dgm:t>
    </dgm:pt>
    <dgm:pt modelId="{E1AE1A21-2864-4A9E-8664-8E30BE319259}">
      <dgm:prSet phldrT="[Szöveg]" custT="1"/>
      <dgm:spPr/>
      <dgm:t>
        <a:bodyPr/>
        <a:lstStyle/>
        <a:p>
          <a:r>
            <a:rPr lang="hu-HU" sz="2000" dirty="0" smtClean="0">
              <a:latin typeface="Verdana (Szövegtörzs)"/>
            </a:rPr>
            <a:t>Panaszokat nem fogad, egyedi jogsértésekkel nem foglalkozik, kötelező szabályokat nem alkot</a:t>
          </a:r>
          <a:endParaRPr lang="hu-HU" sz="2000" dirty="0">
            <a:latin typeface="Verdana (Szövegtörzs)"/>
          </a:endParaRPr>
        </a:p>
      </dgm:t>
    </dgm:pt>
    <dgm:pt modelId="{63248287-CFB8-4DB3-AEC9-3859C0056804}" type="parTrans" cxnId="{774558D0-1D33-45CB-A1E9-8E623EB2FEA0}">
      <dgm:prSet/>
      <dgm:spPr/>
      <dgm:t>
        <a:bodyPr/>
        <a:lstStyle/>
        <a:p>
          <a:endParaRPr lang="hu-HU"/>
        </a:p>
      </dgm:t>
    </dgm:pt>
    <dgm:pt modelId="{14D04B77-983A-4DF6-BAA3-76DAA93C2A4A}" type="sibTrans" cxnId="{774558D0-1D33-45CB-A1E9-8E623EB2FEA0}">
      <dgm:prSet/>
      <dgm:spPr/>
      <dgm:t>
        <a:bodyPr/>
        <a:lstStyle/>
        <a:p>
          <a:endParaRPr lang="hu-HU"/>
        </a:p>
      </dgm:t>
    </dgm:pt>
    <dgm:pt modelId="{A6FB7442-1EA2-496D-9F5F-F540676510AF}">
      <dgm:prSet phldrT="[Szöveg]" custT="1"/>
      <dgm:spPr/>
      <dgm:t>
        <a:bodyPr/>
        <a:lstStyle/>
        <a:p>
          <a:r>
            <a:rPr lang="hu-HU" sz="2000" b="1" dirty="0" smtClean="0">
              <a:latin typeface="Verdana (Szövegtörzs)"/>
            </a:rPr>
            <a:t>Feladatkör:</a:t>
          </a:r>
          <a:endParaRPr lang="hu-HU" sz="2000" b="1" dirty="0">
            <a:latin typeface="Verdana (Szövegtörzs)"/>
          </a:endParaRPr>
        </a:p>
      </dgm:t>
    </dgm:pt>
    <dgm:pt modelId="{9A37661D-07A7-4A03-AC66-C288368DD591}" type="parTrans" cxnId="{91ADA2BB-08F6-43F7-B1E6-56A57E4CD06E}">
      <dgm:prSet/>
      <dgm:spPr/>
      <dgm:t>
        <a:bodyPr/>
        <a:lstStyle/>
        <a:p>
          <a:endParaRPr lang="hu-HU"/>
        </a:p>
      </dgm:t>
    </dgm:pt>
    <dgm:pt modelId="{C09E3BCD-0E60-4748-A5D5-6D2F09D2DA84}" type="sibTrans" cxnId="{91ADA2BB-08F6-43F7-B1E6-56A57E4CD06E}">
      <dgm:prSet/>
      <dgm:spPr/>
      <dgm:t>
        <a:bodyPr/>
        <a:lstStyle/>
        <a:p>
          <a:endParaRPr lang="hu-HU"/>
        </a:p>
      </dgm:t>
    </dgm:pt>
    <dgm:pt modelId="{00DB88EA-FDB8-4BBA-9363-976F5A10298C}">
      <dgm:prSet phldrT="[Szöveg]" custT="1"/>
      <dgm:spPr/>
      <dgm:t>
        <a:bodyPr/>
        <a:lstStyle/>
        <a:p>
          <a:r>
            <a:rPr lang="hu-HU" sz="2000" dirty="0" smtClean="0">
              <a:latin typeface="Verdana (Szövegtörzs)"/>
            </a:rPr>
            <a:t>Jogelőd: Rasszizmus és Idegengyűlölet Európai Megfigyelőközpontja</a:t>
          </a:r>
          <a:endParaRPr lang="hu-HU" sz="2000" dirty="0">
            <a:latin typeface="Verdana (Szövegtörzs)"/>
          </a:endParaRPr>
        </a:p>
      </dgm:t>
    </dgm:pt>
    <dgm:pt modelId="{0C8EDDEA-107F-4C15-8319-270B3EC3BE2B}" type="parTrans" cxnId="{2ED3560F-EB08-4C0B-B046-3BDDCE5EAE98}">
      <dgm:prSet/>
      <dgm:spPr/>
      <dgm:t>
        <a:bodyPr/>
        <a:lstStyle/>
        <a:p>
          <a:endParaRPr lang="hu-HU"/>
        </a:p>
      </dgm:t>
    </dgm:pt>
    <dgm:pt modelId="{EA603FC9-A365-445D-861B-C48AFBF1B19A}" type="sibTrans" cxnId="{2ED3560F-EB08-4C0B-B046-3BDDCE5EAE98}">
      <dgm:prSet/>
      <dgm:spPr/>
      <dgm:t>
        <a:bodyPr/>
        <a:lstStyle/>
        <a:p>
          <a:endParaRPr lang="hu-HU"/>
        </a:p>
      </dgm:t>
    </dgm:pt>
    <dgm:pt modelId="{357A650A-C82A-4F36-AFC6-150084E14AB0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Adatgyűjtés, feldolgozás, közzététel</a:t>
          </a:r>
          <a:endParaRPr lang="hu-HU" sz="1800" dirty="0">
            <a:latin typeface="Verdana (Szövegtörzs)"/>
          </a:endParaRPr>
        </a:p>
      </dgm:t>
    </dgm:pt>
    <dgm:pt modelId="{A3A64DDF-9258-478A-9B6E-9F0512DC6A20}" type="parTrans" cxnId="{75C0BB99-98F2-49E4-A1F4-CFB32FE487DA}">
      <dgm:prSet/>
      <dgm:spPr/>
      <dgm:t>
        <a:bodyPr/>
        <a:lstStyle/>
        <a:p>
          <a:endParaRPr lang="hu-HU"/>
        </a:p>
      </dgm:t>
    </dgm:pt>
    <dgm:pt modelId="{DE559F10-E8C7-4380-8CDD-4CD6EDD520D7}" type="sibTrans" cxnId="{75C0BB99-98F2-49E4-A1F4-CFB32FE487DA}">
      <dgm:prSet/>
      <dgm:spPr/>
      <dgm:t>
        <a:bodyPr/>
        <a:lstStyle/>
        <a:p>
          <a:endParaRPr lang="hu-HU"/>
        </a:p>
      </dgm:t>
    </dgm:pt>
    <dgm:pt modelId="{4B8DBA81-20D6-4027-AB8D-5EC797EB5D3B}">
      <dgm:prSet phldrT="[Szöveg]" custT="1"/>
      <dgm:spPr/>
      <dgm:t>
        <a:bodyPr/>
        <a:lstStyle/>
        <a:p>
          <a:r>
            <a:rPr lang="hu-HU" sz="2000" dirty="0" smtClean="0">
              <a:latin typeface="Verdana (Szövegtörzs)"/>
            </a:rPr>
            <a:t>Kiegészítő jellegű</a:t>
          </a:r>
          <a:endParaRPr lang="hu-HU" sz="2000" dirty="0">
            <a:latin typeface="Verdana (Szövegtörzs)"/>
          </a:endParaRPr>
        </a:p>
      </dgm:t>
    </dgm:pt>
    <dgm:pt modelId="{B191E16D-A4C8-4E48-A3A5-5285CEA9FFF8}" type="parTrans" cxnId="{47DF1A11-EC56-4331-BB0E-1044C9773912}">
      <dgm:prSet/>
      <dgm:spPr/>
      <dgm:t>
        <a:bodyPr/>
        <a:lstStyle/>
        <a:p>
          <a:endParaRPr lang="hu-HU"/>
        </a:p>
      </dgm:t>
    </dgm:pt>
    <dgm:pt modelId="{512EB9F4-E5BC-4D22-B068-9977283A6937}" type="sibTrans" cxnId="{47DF1A11-EC56-4331-BB0E-1044C9773912}">
      <dgm:prSet/>
      <dgm:spPr/>
      <dgm:t>
        <a:bodyPr/>
        <a:lstStyle/>
        <a:p>
          <a:endParaRPr lang="hu-HU"/>
        </a:p>
      </dgm:t>
    </dgm:pt>
    <dgm:pt modelId="{298BB28D-FE50-4CAF-936D-05B99AD29C54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Szabványosítás</a:t>
          </a:r>
          <a:endParaRPr lang="hu-HU" sz="1800" dirty="0">
            <a:latin typeface="Verdana (Szövegtörzs)"/>
          </a:endParaRPr>
        </a:p>
      </dgm:t>
    </dgm:pt>
    <dgm:pt modelId="{9A94C972-3C68-45F1-BC19-6CB0C9068742}" type="parTrans" cxnId="{9EAF13C9-BD5D-4E45-AB44-8B3A13C9CDEE}">
      <dgm:prSet/>
      <dgm:spPr/>
      <dgm:t>
        <a:bodyPr/>
        <a:lstStyle/>
        <a:p>
          <a:endParaRPr lang="hu-HU"/>
        </a:p>
      </dgm:t>
    </dgm:pt>
    <dgm:pt modelId="{9640AAF2-C5E8-4DBE-A2E0-F071A33B95F7}" type="sibTrans" cxnId="{9EAF13C9-BD5D-4E45-AB44-8B3A13C9CDEE}">
      <dgm:prSet/>
      <dgm:spPr/>
      <dgm:t>
        <a:bodyPr/>
        <a:lstStyle/>
        <a:p>
          <a:endParaRPr lang="hu-HU"/>
        </a:p>
      </dgm:t>
    </dgm:pt>
    <dgm:pt modelId="{A09AE0AB-A2A4-4F6B-A0F8-4FCA1C372ECE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Tudományos kutatások, felmérések</a:t>
          </a:r>
          <a:endParaRPr lang="hu-HU" sz="1800" dirty="0">
            <a:latin typeface="Verdana (Szövegtörzs)"/>
          </a:endParaRPr>
        </a:p>
      </dgm:t>
    </dgm:pt>
    <dgm:pt modelId="{7004657E-4276-4AE0-938B-73464A054AD3}" type="parTrans" cxnId="{9537577D-A392-4F29-8A81-400B586C1C28}">
      <dgm:prSet/>
      <dgm:spPr/>
      <dgm:t>
        <a:bodyPr/>
        <a:lstStyle/>
        <a:p>
          <a:endParaRPr lang="hu-HU"/>
        </a:p>
      </dgm:t>
    </dgm:pt>
    <dgm:pt modelId="{49AE6FC4-986B-483E-B821-1DAB7B93BB2A}" type="sibTrans" cxnId="{9537577D-A392-4F29-8A81-400B586C1C28}">
      <dgm:prSet/>
      <dgm:spPr/>
      <dgm:t>
        <a:bodyPr/>
        <a:lstStyle/>
        <a:p>
          <a:endParaRPr lang="hu-HU"/>
        </a:p>
      </dgm:t>
    </dgm:pt>
    <dgm:pt modelId="{F4AE3569-446D-4F95-9E64-5495A7623D3D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Jelentések</a:t>
          </a:r>
          <a:endParaRPr lang="hu-HU" sz="1800" dirty="0">
            <a:latin typeface="Verdana (Szövegtörzs)"/>
          </a:endParaRPr>
        </a:p>
      </dgm:t>
    </dgm:pt>
    <dgm:pt modelId="{115CCF89-3455-42C3-AFA6-33D658B66116}" type="parTrans" cxnId="{4B3C6569-0B32-4CBA-8C41-2DF911691620}">
      <dgm:prSet/>
      <dgm:spPr/>
      <dgm:t>
        <a:bodyPr/>
        <a:lstStyle/>
        <a:p>
          <a:endParaRPr lang="hu-HU"/>
        </a:p>
      </dgm:t>
    </dgm:pt>
    <dgm:pt modelId="{11787A84-BA19-4D1F-9138-06E384EECB99}" type="sibTrans" cxnId="{4B3C6569-0B32-4CBA-8C41-2DF911691620}">
      <dgm:prSet/>
      <dgm:spPr/>
      <dgm:t>
        <a:bodyPr/>
        <a:lstStyle/>
        <a:p>
          <a:endParaRPr lang="hu-HU"/>
        </a:p>
      </dgm:t>
    </dgm:pt>
    <dgm:pt modelId="{DBF82FFB-8D3C-46ED-90BD-780315DD59C9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Konferenciák</a:t>
          </a:r>
          <a:endParaRPr lang="hu-HU" sz="1800" dirty="0">
            <a:latin typeface="Verdana (Szövegtörzs)"/>
          </a:endParaRPr>
        </a:p>
      </dgm:t>
    </dgm:pt>
    <dgm:pt modelId="{68576473-4F70-4EAC-9738-2BD72628FDBE}" type="parTrans" cxnId="{10D9784D-D5F2-40FE-8DE3-D5102BA84AE1}">
      <dgm:prSet/>
      <dgm:spPr/>
      <dgm:t>
        <a:bodyPr/>
        <a:lstStyle/>
        <a:p>
          <a:endParaRPr lang="hu-HU"/>
        </a:p>
      </dgm:t>
    </dgm:pt>
    <dgm:pt modelId="{7DDF3B57-A4A1-458D-B71B-5187C3337399}" type="sibTrans" cxnId="{10D9784D-D5F2-40FE-8DE3-D5102BA84AE1}">
      <dgm:prSet/>
      <dgm:spPr/>
      <dgm:t>
        <a:bodyPr/>
        <a:lstStyle/>
        <a:p>
          <a:endParaRPr lang="hu-HU"/>
        </a:p>
      </dgm:t>
    </dgm:pt>
    <dgm:pt modelId="{4F913DF5-6751-4263-9130-1D96ADC07B2D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Igazságszolgáltatáshoz való hozzáférés</a:t>
          </a:r>
          <a:endParaRPr lang="hu-HU" sz="1800" dirty="0">
            <a:latin typeface="Verdana (Szövegtörzs)"/>
          </a:endParaRPr>
        </a:p>
      </dgm:t>
    </dgm:pt>
    <dgm:pt modelId="{6C188C86-B790-4148-AD3E-88CBDC72DB69}" type="parTrans" cxnId="{A668879A-2F9F-404F-9B36-53F70F023858}">
      <dgm:prSet/>
      <dgm:spPr/>
      <dgm:t>
        <a:bodyPr/>
        <a:lstStyle/>
        <a:p>
          <a:endParaRPr lang="hu-HU"/>
        </a:p>
      </dgm:t>
    </dgm:pt>
    <dgm:pt modelId="{8099F7AC-EDC5-4ECE-A5B2-868C5716EDE7}" type="sibTrans" cxnId="{A668879A-2F9F-404F-9B36-53F70F023858}">
      <dgm:prSet/>
      <dgm:spPr/>
      <dgm:t>
        <a:bodyPr/>
        <a:lstStyle/>
        <a:p>
          <a:endParaRPr lang="hu-HU"/>
        </a:p>
      </dgm:t>
    </dgm:pt>
    <dgm:pt modelId="{FA462E1D-6D46-4727-82A9-5522F9409BFE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Áldozatvédelem</a:t>
          </a:r>
          <a:endParaRPr lang="hu-HU" sz="1800" dirty="0">
            <a:latin typeface="Verdana (Szövegtörzs)"/>
          </a:endParaRPr>
        </a:p>
      </dgm:t>
    </dgm:pt>
    <dgm:pt modelId="{CD69DABB-7881-413F-B0B8-B8CD95EDD048}" type="parTrans" cxnId="{A7275F94-D547-4D59-A92C-47E2D89687F6}">
      <dgm:prSet/>
      <dgm:spPr/>
      <dgm:t>
        <a:bodyPr/>
        <a:lstStyle/>
        <a:p>
          <a:endParaRPr lang="hu-HU"/>
        </a:p>
      </dgm:t>
    </dgm:pt>
    <dgm:pt modelId="{A71A057A-8A7B-4577-A626-5009A4FFE836}" type="sibTrans" cxnId="{A7275F94-D547-4D59-A92C-47E2D89687F6}">
      <dgm:prSet/>
      <dgm:spPr/>
      <dgm:t>
        <a:bodyPr/>
        <a:lstStyle/>
        <a:p>
          <a:endParaRPr lang="hu-HU"/>
        </a:p>
      </dgm:t>
    </dgm:pt>
    <dgm:pt modelId="{96A08A21-F65B-4CFA-AB46-9965A59BED11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Magánélet és személyes adatok védelme</a:t>
          </a:r>
          <a:endParaRPr lang="hu-HU" sz="1800" dirty="0">
            <a:latin typeface="Verdana (Szövegtörzs)"/>
          </a:endParaRPr>
        </a:p>
      </dgm:t>
    </dgm:pt>
    <dgm:pt modelId="{82F82117-0E11-4C12-8A09-78D6E18E63AC}" type="parTrans" cxnId="{68DFB9F8-624C-45C6-961F-384AB8E1BBA0}">
      <dgm:prSet/>
      <dgm:spPr/>
      <dgm:t>
        <a:bodyPr/>
        <a:lstStyle/>
        <a:p>
          <a:endParaRPr lang="hu-HU"/>
        </a:p>
      </dgm:t>
    </dgm:pt>
    <dgm:pt modelId="{134BE0B5-C93C-42A7-AC14-EE0F34F81EB6}" type="sibTrans" cxnId="{68DFB9F8-624C-45C6-961F-384AB8E1BBA0}">
      <dgm:prSet/>
      <dgm:spPr/>
      <dgm:t>
        <a:bodyPr/>
        <a:lstStyle/>
        <a:p>
          <a:endParaRPr lang="hu-HU"/>
        </a:p>
      </dgm:t>
    </dgm:pt>
    <dgm:pt modelId="{E32A05EC-6E48-45B2-B379-EFD61EB18F8E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Romák társadalmi integrációja</a:t>
          </a:r>
          <a:endParaRPr lang="hu-HU" sz="1800" dirty="0">
            <a:latin typeface="Verdana (Szövegtörzs)"/>
          </a:endParaRPr>
        </a:p>
      </dgm:t>
    </dgm:pt>
    <dgm:pt modelId="{D3954625-55BE-42AB-9BE5-C8A3045D5830}" type="parTrans" cxnId="{826CE8B8-66D1-4FEE-9101-A8D4B87F53DA}">
      <dgm:prSet/>
      <dgm:spPr/>
      <dgm:t>
        <a:bodyPr/>
        <a:lstStyle/>
        <a:p>
          <a:endParaRPr lang="hu-HU"/>
        </a:p>
      </dgm:t>
    </dgm:pt>
    <dgm:pt modelId="{4D189A38-9928-4E46-B35C-A6BE42B78076}" type="sibTrans" cxnId="{826CE8B8-66D1-4FEE-9101-A8D4B87F53DA}">
      <dgm:prSet/>
      <dgm:spPr/>
      <dgm:t>
        <a:bodyPr/>
        <a:lstStyle/>
        <a:p>
          <a:endParaRPr lang="hu-HU"/>
        </a:p>
      </dgm:t>
    </dgm:pt>
    <dgm:pt modelId="{BFE2223E-8E92-4A45-974D-EFDB6254FB49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Gyermekek jogai</a:t>
          </a:r>
          <a:endParaRPr lang="hu-HU" sz="1800" dirty="0">
            <a:latin typeface="Verdana (Szövegtörzs)"/>
          </a:endParaRPr>
        </a:p>
      </dgm:t>
    </dgm:pt>
    <dgm:pt modelId="{1AE0375E-6D5E-4C0E-B38E-18F3615B4968}" type="parTrans" cxnId="{9483BB49-C559-41E5-AD6D-6FAAB6F1C93F}">
      <dgm:prSet/>
      <dgm:spPr/>
      <dgm:t>
        <a:bodyPr/>
        <a:lstStyle/>
        <a:p>
          <a:endParaRPr lang="hu-HU"/>
        </a:p>
      </dgm:t>
    </dgm:pt>
    <dgm:pt modelId="{11EEFEE3-6FAD-4EA1-AE24-B9496ED33FA2}" type="sibTrans" cxnId="{9483BB49-C559-41E5-AD6D-6FAAB6F1C93F}">
      <dgm:prSet/>
      <dgm:spPr/>
      <dgm:t>
        <a:bodyPr/>
        <a:lstStyle/>
        <a:p>
          <a:endParaRPr lang="hu-HU"/>
        </a:p>
      </dgm:t>
    </dgm:pt>
    <dgm:pt modelId="{81A1BB95-A9B6-4229-86BA-3F675E33533B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Bevándorlás, migráció</a:t>
          </a:r>
          <a:endParaRPr lang="hu-HU" sz="1800" dirty="0">
            <a:latin typeface="Verdana (Szövegtörzs)"/>
          </a:endParaRPr>
        </a:p>
      </dgm:t>
    </dgm:pt>
    <dgm:pt modelId="{B2504CD3-FC0D-4BB9-8269-C08393A09E28}" type="parTrans" cxnId="{44A6D5B0-741B-46A6-90C1-60713CA2F172}">
      <dgm:prSet/>
      <dgm:spPr/>
      <dgm:t>
        <a:bodyPr/>
        <a:lstStyle/>
        <a:p>
          <a:endParaRPr lang="hu-HU"/>
        </a:p>
      </dgm:t>
    </dgm:pt>
    <dgm:pt modelId="{31C39856-4FBE-414B-AB53-A3F9A5BBE0FD}" type="sibTrans" cxnId="{44A6D5B0-741B-46A6-90C1-60713CA2F172}">
      <dgm:prSet/>
      <dgm:spPr/>
      <dgm:t>
        <a:bodyPr/>
        <a:lstStyle/>
        <a:p>
          <a:endParaRPr lang="hu-HU"/>
        </a:p>
      </dgm:t>
    </dgm:pt>
    <dgm:pt modelId="{5B24950B-7C22-48F9-B896-4EDBCA733C41}">
      <dgm:prSet phldrT="[Szöveg]" custT="1"/>
      <dgm:spPr/>
      <dgm:t>
        <a:bodyPr/>
        <a:lstStyle/>
        <a:p>
          <a:r>
            <a:rPr lang="hu-HU" sz="1800" dirty="0" smtClean="0">
              <a:latin typeface="Verdana (Szövegtörzs)"/>
            </a:rPr>
            <a:t>Rasszizmus, idegengyűlölet</a:t>
          </a:r>
          <a:endParaRPr lang="hu-HU" sz="1800" dirty="0">
            <a:latin typeface="Verdana (Szövegtörzs)"/>
          </a:endParaRPr>
        </a:p>
      </dgm:t>
    </dgm:pt>
    <dgm:pt modelId="{AE0137E4-1EEF-4EAA-965F-8D66D7BF2F22}" type="parTrans" cxnId="{F50EACD8-ED35-4474-A2DA-F6BF9DAB2040}">
      <dgm:prSet/>
      <dgm:spPr/>
      <dgm:t>
        <a:bodyPr/>
        <a:lstStyle/>
        <a:p>
          <a:endParaRPr lang="hu-HU"/>
        </a:p>
      </dgm:t>
    </dgm:pt>
    <dgm:pt modelId="{ECC65866-22A0-491F-AE65-ABF6CF368F4C}" type="sibTrans" cxnId="{F50EACD8-ED35-4474-A2DA-F6BF9DAB2040}">
      <dgm:prSet/>
      <dgm:spPr/>
      <dgm:t>
        <a:bodyPr/>
        <a:lstStyle/>
        <a:p>
          <a:endParaRPr lang="hu-HU"/>
        </a:p>
      </dgm:t>
    </dgm:pt>
    <dgm:pt modelId="{33FF70AE-31ED-459B-9CC9-94CE4394BC6F}">
      <dgm:prSet phldrT="[Szöveg]" custT="1"/>
      <dgm:spPr/>
      <dgm:t>
        <a:bodyPr/>
        <a:lstStyle/>
        <a:p>
          <a:r>
            <a:rPr lang="hu-HU" sz="2000" b="0" dirty="0" smtClean="0">
              <a:latin typeface="Verdana (Szövegtörzs)"/>
            </a:rPr>
            <a:t>Támogatás és szakértelem egy egységes uniós alapjogi mérce kialakítása és érvényesülése érdekében</a:t>
          </a:r>
          <a:endParaRPr lang="hu-HU" sz="2000" b="0" dirty="0">
            <a:latin typeface="Verdana (Szövegtörzs)"/>
          </a:endParaRPr>
        </a:p>
      </dgm:t>
    </dgm:pt>
    <dgm:pt modelId="{9928E6BA-98B6-4C5C-8EE8-BB4628B763DB}" type="sibTrans" cxnId="{CF89BEF7-98DE-4283-AD6E-5A93BF49AF65}">
      <dgm:prSet/>
      <dgm:spPr/>
      <dgm:t>
        <a:bodyPr/>
        <a:lstStyle/>
        <a:p>
          <a:endParaRPr lang="hu-HU"/>
        </a:p>
      </dgm:t>
    </dgm:pt>
    <dgm:pt modelId="{0715DC10-015C-45F6-93BE-02435D41D606}" type="parTrans" cxnId="{CF89BEF7-98DE-4283-AD6E-5A93BF49AF65}">
      <dgm:prSet/>
      <dgm:spPr/>
      <dgm:t>
        <a:bodyPr/>
        <a:lstStyle/>
        <a:p>
          <a:endParaRPr lang="hu-HU"/>
        </a:p>
      </dgm:t>
    </dgm:pt>
    <dgm:pt modelId="{20E9212E-4CC4-4156-90E3-0D71DD56D357}" type="pres">
      <dgm:prSet presAssocID="{3172143A-F691-4A05-809B-469DCB235D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CDAF088-2D33-483F-8F00-FD558D2D13A1}" type="pres">
      <dgm:prSet presAssocID="{47EEA42E-4581-4B2A-84D0-A47759A723D2}" presName="node" presStyleLbl="node1" presStyleIdx="0" presStyleCnt="5" custScaleX="107552" custScaleY="15714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33A71E-56B6-4349-A990-A6726C361F51}" type="pres">
      <dgm:prSet presAssocID="{66C94724-07DA-426B-B98E-A86BE0310606}" presName="sibTrans" presStyleCnt="0"/>
      <dgm:spPr/>
      <dgm:t>
        <a:bodyPr/>
        <a:lstStyle/>
        <a:p>
          <a:endParaRPr lang="hu-HU"/>
        </a:p>
      </dgm:t>
    </dgm:pt>
    <dgm:pt modelId="{42E6DC17-4CCD-4287-9E81-4C4D1225BC52}" type="pres">
      <dgm:prSet presAssocID="{4AD3CAF1-4237-426A-B87D-4079881F7022}" presName="node" presStyleLbl="node1" presStyleIdx="1" presStyleCnt="5" custScaleY="1575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D65F54-9F39-4D7E-9935-0F82FD2316A6}" type="pres">
      <dgm:prSet presAssocID="{ECA4E413-C1D5-4DB0-B2D3-90DECAF51EEC}" presName="sibTrans" presStyleCnt="0"/>
      <dgm:spPr/>
      <dgm:t>
        <a:bodyPr/>
        <a:lstStyle/>
        <a:p>
          <a:endParaRPr lang="hu-HU"/>
        </a:p>
      </dgm:t>
    </dgm:pt>
    <dgm:pt modelId="{C17F6133-26FC-4D4B-B7C6-B1A22D0F3989}" type="pres">
      <dgm:prSet presAssocID="{69076B1B-F9F4-4457-BDDE-409C86DA0C3A}" presName="node" presStyleLbl="node1" presStyleIdx="2" presStyleCnt="5" custScaleX="108253" custScaleY="15803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F9B687-BDCF-4CA4-9873-4053D9261A28}" type="pres">
      <dgm:prSet presAssocID="{9A581A2D-445C-46F1-B8D5-7DFDF4F5CCB4}" presName="sibTrans" presStyleCnt="0"/>
      <dgm:spPr/>
      <dgm:t>
        <a:bodyPr/>
        <a:lstStyle/>
        <a:p>
          <a:endParaRPr lang="hu-HU"/>
        </a:p>
      </dgm:t>
    </dgm:pt>
    <dgm:pt modelId="{9395A9C8-45D8-4AFF-90CA-E5C42CABA02D}" type="pres">
      <dgm:prSet presAssocID="{A6FB7442-1EA2-496D-9F5F-F540676510AF}" presName="node" presStyleLbl="node1" presStyleIdx="3" presStyleCnt="5" custScaleX="107909" custScaleY="1476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7B1AD7-78C8-4CEB-A38C-A3D734FAB9BE}" type="pres">
      <dgm:prSet presAssocID="{C09E3BCD-0E60-4748-A5D5-6D2F09D2DA84}" presName="sibTrans" presStyleCnt="0"/>
      <dgm:spPr/>
      <dgm:t>
        <a:bodyPr/>
        <a:lstStyle/>
        <a:p>
          <a:endParaRPr lang="hu-HU"/>
        </a:p>
      </dgm:t>
    </dgm:pt>
    <dgm:pt modelId="{4A390E06-EEB4-4518-A958-DCE2FCA67AA1}" type="pres">
      <dgm:prSet presAssocID="{9E280678-408E-4AAA-816F-CF2C1EAFDFA0}" presName="node" presStyleLbl="node1" presStyleIdx="4" presStyleCnt="5" custScaleX="190397" custScaleY="146677" custLinFactNeighborX="1518" custLinFactNeighborY="-507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0D9784D-D5F2-40FE-8DE3-D5102BA84AE1}" srcId="{A6FB7442-1EA2-496D-9F5F-F540676510AF}" destId="{DBF82FFB-8D3C-46ED-90BD-780315DD59C9}" srcOrd="3" destOrd="0" parTransId="{68576473-4F70-4EAC-9738-2BD72628FDBE}" sibTransId="{7DDF3B57-A4A1-458D-B71B-5187C3337399}"/>
    <dgm:cxn modelId="{396CF56A-BA34-479F-9F67-4014EAC63826}" srcId="{3172143A-F691-4A05-809B-469DCB235D9E}" destId="{4AD3CAF1-4237-426A-B87D-4079881F7022}" srcOrd="1" destOrd="0" parTransId="{3B967F6D-A401-41B6-A63F-51DE97012494}" sibTransId="{ECA4E413-C1D5-4DB0-B2D3-90DECAF51EEC}"/>
    <dgm:cxn modelId="{08DB3816-9467-4274-B44C-EAF5B78C7AA7}" type="presOf" srcId="{6203DEBA-7A5B-4F25-809D-B57D9F64D294}" destId="{4CDAF088-2D33-483F-8F00-FD558D2D13A1}" srcOrd="0" destOrd="1" presId="urn:microsoft.com/office/officeart/2005/8/layout/default#1"/>
    <dgm:cxn modelId="{44A6D5B0-741B-46A6-90C1-60713CA2F172}" srcId="{9E280678-408E-4AAA-816F-CF2C1EAFDFA0}" destId="{81A1BB95-A9B6-4229-86BA-3F675E33533B}" srcOrd="5" destOrd="0" parTransId="{B2504CD3-FC0D-4BB9-8269-C08393A09E28}" sibTransId="{31C39856-4FBE-414B-AB53-A3F9A5BBE0FD}"/>
    <dgm:cxn modelId="{18DE0314-2B91-4744-88A3-93117EE110FF}" type="presOf" srcId="{96A08A21-F65B-4CFA-AB46-9965A59BED11}" destId="{4A390E06-EEB4-4518-A958-DCE2FCA67AA1}" srcOrd="0" destOrd="3" presId="urn:microsoft.com/office/officeart/2005/8/layout/default#1"/>
    <dgm:cxn modelId="{4E6CEA4E-F01C-4F4A-A71F-1C0A6A9F7E1C}" type="presOf" srcId="{9E280678-408E-4AAA-816F-CF2C1EAFDFA0}" destId="{4A390E06-EEB4-4518-A958-DCE2FCA67AA1}" srcOrd="0" destOrd="0" presId="urn:microsoft.com/office/officeart/2005/8/layout/default#1"/>
    <dgm:cxn modelId="{75C0BB99-98F2-49E4-A1F4-CFB32FE487DA}" srcId="{A6FB7442-1EA2-496D-9F5F-F540676510AF}" destId="{357A650A-C82A-4F36-AFC6-150084E14AB0}" srcOrd="0" destOrd="0" parTransId="{A3A64DDF-9258-478A-9B6E-9F0512DC6A20}" sibTransId="{DE559F10-E8C7-4380-8CDD-4CD6EDD520D7}"/>
    <dgm:cxn modelId="{98CF42A2-A0FF-4716-85DF-9AEAE505142D}" type="presOf" srcId="{298BB28D-FE50-4CAF-936D-05B99AD29C54}" destId="{9395A9C8-45D8-4AFF-90CA-E5C42CABA02D}" srcOrd="0" destOrd="2" presId="urn:microsoft.com/office/officeart/2005/8/layout/default#1"/>
    <dgm:cxn modelId="{24E736A6-2C57-449C-A61D-54DEA651C66D}" type="presOf" srcId="{A09AE0AB-A2A4-4F6B-A0F8-4FCA1C372ECE}" destId="{9395A9C8-45D8-4AFF-90CA-E5C42CABA02D}" srcOrd="0" destOrd="3" presId="urn:microsoft.com/office/officeart/2005/8/layout/default#1"/>
    <dgm:cxn modelId="{7A350F12-9DE5-4FB6-9205-111BC6A7F093}" srcId="{3172143A-F691-4A05-809B-469DCB235D9E}" destId="{69076B1B-F9F4-4457-BDDE-409C86DA0C3A}" srcOrd="2" destOrd="0" parTransId="{B7726920-70ED-4AE0-A82A-02AB65472AE4}" sibTransId="{9A581A2D-445C-46F1-B8D5-7DFDF4F5CCB4}"/>
    <dgm:cxn modelId="{B4EF6F42-4B18-485C-9295-4124866FD5CC}" type="presOf" srcId="{4F913DF5-6751-4263-9130-1D96ADC07B2D}" destId="{4A390E06-EEB4-4518-A958-DCE2FCA67AA1}" srcOrd="0" destOrd="1" presId="urn:microsoft.com/office/officeart/2005/8/layout/default#1"/>
    <dgm:cxn modelId="{774558D0-1D33-45CB-A1E9-8E623EB2FEA0}" srcId="{69076B1B-F9F4-4457-BDDE-409C86DA0C3A}" destId="{E1AE1A21-2864-4A9E-8664-8E30BE319259}" srcOrd="0" destOrd="0" parTransId="{63248287-CFB8-4DB3-AEC9-3859C0056804}" sibTransId="{14D04B77-983A-4DF6-BAA3-76DAA93C2A4A}"/>
    <dgm:cxn modelId="{4EFC497F-0EB7-440B-A27A-C71B8771F71A}" type="presOf" srcId="{00DB88EA-FDB8-4BBA-9363-976F5A10298C}" destId="{4CDAF088-2D33-483F-8F00-FD558D2D13A1}" srcOrd="0" destOrd="2" presId="urn:microsoft.com/office/officeart/2005/8/layout/default#1"/>
    <dgm:cxn modelId="{02339C08-17E3-4B71-8D28-AE730D85774F}" type="presOf" srcId="{FA462E1D-6D46-4727-82A9-5522F9409BFE}" destId="{4A390E06-EEB4-4518-A958-DCE2FCA67AA1}" srcOrd="0" destOrd="2" presId="urn:microsoft.com/office/officeart/2005/8/layout/default#1"/>
    <dgm:cxn modelId="{47DF1A11-EC56-4331-BB0E-1044C9773912}" srcId="{69076B1B-F9F4-4457-BDDE-409C86DA0C3A}" destId="{4B8DBA81-20D6-4027-AB8D-5EC797EB5D3B}" srcOrd="1" destOrd="0" parTransId="{B191E16D-A4C8-4E48-A3A5-5285CEA9FFF8}" sibTransId="{512EB9F4-E5BC-4D22-B068-9977283A6937}"/>
    <dgm:cxn modelId="{CF89BEF7-98DE-4283-AD6E-5A93BF49AF65}" srcId="{4AD3CAF1-4237-426A-B87D-4079881F7022}" destId="{33FF70AE-31ED-459B-9CC9-94CE4394BC6F}" srcOrd="0" destOrd="0" parTransId="{0715DC10-015C-45F6-93BE-02435D41D606}" sibTransId="{9928E6BA-98B6-4C5C-8EE8-BB4628B763DB}"/>
    <dgm:cxn modelId="{4B3C6569-0B32-4CBA-8C41-2DF911691620}" srcId="{A6FB7442-1EA2-496D-9F5F-F540676510AF}" destId="{F4AE3569-446D-4F95-9E64-5495A7623D3D}" srcOrd="4" destOrd="0" parTransId="{115CCF89-3455-42C3-AFA6-33D658B66116}" sibTransId="{11787A84-BA19-4D1F-9138-06E384EECB99}"/>
    <dgm:cxn modelId="{9537577D-A392-4F29-8A81-400B586C1C28}" srcId="{A6FB7442-1EA2-496D-9F5F-F540676510AF}" destId="{A09AE0AB-A2A4-4F6B-A0F8-4FCA1C372ECE}" srcOrd="2" destOrd="0" parTransId="{7004657E-4276-4AE0-938B-73464A054AD3}" sibTransId="{49AE6FC4-986B-483E-B821-1DAB7B93BB2A}"/>
    <dgm:cxn modelId="{5F7A6E08-A730-45D7-B3BF-727B9079BB7C}" srcId="{47EEA42E-4581-4B2A-84D0-A47759A723D2}" destId="{6203DEBA-7A5B-4F25-809D-B57D9F64D294}" srcOrd="0" destOrd="0" parTransId="{DB5CAE9E-E61A-4EC8-8CD1-4358229FD838}" sibTransId="{8351DF9D-2072-48D7-A856-75F0A880BE81}"/>
    <dgm:cxn modelId="{91ADA2BB-08F6-43F7-B1E6-56A57E4CD06E}" srcId="{3172143A-F691-4A05-809B-469DCB235D9E}" destId="{A6FB7442-1EA2-496D-9F5F-F540676510AF}" srcOrd="3" destOrd="0" parTransId="{9A37661D-07A7-4A03-AC66-C288368DD591}" sibTransId="{C09E3BCD-0E60-4748-A5D5-6D2F09D2DA84}"/>
    <dgm:cxn modelId="{3CBE589B-50E0-46F5-915F-4B936B994E73}" type="presOf" srcId="{BFE2223E-8E92-4A45-974D-EFDB6254FB49}" destId="{4A390E06-EEB4-4518-A958-DCE2FCA67AA1}" srcOrd="0" destOrd="5" presId="urn:microsoft.com/office/officeart/2005/8/layout/default#1"/>
    <dgm:cxn modelId="{881E7E88-D4C7-41F2-84EE-8C8B62646C4A}" type="presOf" srcId="{3172143A-F691-4A05-809B-469DCB235D9E}" destId="{20E9212E-4CC4-4156-90E3-0D71DD56D357}" srcOrd="0" destOrd="0" presId="urn:microsoft.com/office/officeart/2005/8/layout/default#1"/>
    <dgm:cxn modelId="{D726AFAA-88C0-4A43-B32C-B3DF8CEA8E95}" type="presOf" srcId="{69076B1B-F9F4-4457-BDDE-409C86DA0C3A}" destId="{C17F6133-26FC-4D4B-B7C6-B1A22D0F3989}" srcOrd="0" destOrd="0" presId="urn:microsoft.com/office/officeart/2005/8/layout/default#1"/>
    <dgm:cxn modelId="{9A981ABC-F57E-4206-B780-29B760644D3D}" type="presOf" srcId="{5B24950B-7C22-48F9-B896-4EDBCA733C41}" destId="{4A390E06-EEB4-4518-A958-DCE2FCA67AA1}" srcOrd="0" destOrd="7" presId="urn:microsoft.com/office/officeart/2005/8/layout/default#1"/>
    <dgm:cxn modelId="{568E5D05-0664-47FE-8F9A-8FE910B81FA1}" type="presOf" srcId="{DBF82FFB-8D3C-46ED-90BD-780315DD59C9}" destId="{9395A9C8-45D8-4AFF-90CA-E5C42CABA02D}" srcOrd="0" destOrd="4" presId="urn:microsoft.com/office/officeart/2005/8/layout/default#1"/>
    <dgm:cxn modelId="{A9C0D75B-34E9-4BB0-A068-73EA5485DFB7}" type="presOf" srcId="{33FF70AE-31ED-459B-9CC9-94CE4394BC6F}" destId="{42E6DC17-4CCD-4287-9E81-4C4D1225BC52}" srcOrd="0" destOrd="1" presId="urn:microsoft.com/office/officeart/2005/8/layout/default#1"/>
    <dgm:cxn modelId="{8B32ED69-F93A-42D0-B80F-9C6AAE9C50B8}" type="presOf" srcId="{A6FB7442-1EA2-496D-9F5F-F540676510AF}" destId="{9395A9C8-45D8-4AFF-90CA-E5C42CABA02D}" srcOrd="0" destOrd="0" presId="urn:microsoft.com/office/officeart/2005/8/layout/default#1"/>
    <dgm:cxn modelId="{596B74E3-2E54-4A9B-AA14-DB7877A35E29}" type="presOf" srcId="{81A1BB95-A9B6-4229-86BA-3F675E33533B}" destId="{4A390E06-EEB4-4518-A958-DCE2FCA67AA1}" srcOrd="0" destOrd="6" presId="urn:microsoft.com/office/officeart/2005/8/layout/default#1"/>
    <dgm:cxn modelId="{A7275F94-D547-4D59-A92C-47E2D89687F6}" srcId="{9E280678-408E-4AAA-816F-CF2C1EAFDFA0}" destId="{FA462E1D-6D46-4727-82A9-5522F9409BFE}" srcOrd="1" destOrd="0" parTransId="{CD69DABB-7881-413F-B0B8-B8CD95EDD048}" sibTransId="{A71A057A-8A7B-4577-A626-5009A4FFE836}"/>
    <dgm:cxn modelId="{9483BB49-C559-41E5-AD6D-6FAAB6F1C93F}" srcId="{9E280678-408E-4AAA-816F-CF2C1EAFDFA0}" destId="{BFE2223E-8E92-4A45-974D-EFDB6254FB49}" srcOrd="4" destOrd="0" parTransId="{1AE0375E-6D5E-4C0E-B38E-18F3615B4968}" sibTransId="{11EEFEE3-6FAD-4EA1-AE24-B9496ED33FA2}"/>
    <dgm:cxn modelId="{CAE59657-E82D-41ED-9636-D1EF52F1B6C2}" type="presOf" srcId="{47EEA42E-4581-4B2A-84D0-A47759A723D2}" destId="{4CDAF088-2D33-483F-8F00-FD558D2D13A1}" srcOrd="0" destOrd="0" presId="urn:microsoft.com/office/officeart/2005/8/layout/default#1"/>
    <dgm:cxn modelId="{3A54B24A-90D0-419F-BCC2-8AF2D021C61B}" type="presOf" srcId="{E32A05EC-6E48-45B2-B379-EFD61EB18F8E}" destId="{4A390E06-EEB4-4518-A958-DCE2FCA67AA1}" srcOrd="0" destOrd="4" presId="urn:microsoft.com/office/officeart/2005/8/layout/default#1"/>
    <dgm:cxn modelId="{2ED3560F-EB08-4C0B-B046-3BDDCE5EAE98}" srcId="{47EEA42E-4581-4B2A-84D0-A47759A723D2}" destId="{00DB88EA-FDB8-4BBA-9363-976F5A10298C}" srcOrd="1" destOrd="0" parTransId="{0C8EDDEA-107F-4C15-8319-270B3EC3BE2B}" sibTransId="{EA603FC9-A365-445D-861B-C48AFBF1B19A}"/>
    <dgm:cxn modelId="{9EAF13C9-BD5D-4E45-AB44-8B3A13C9CDEE}" srcId="{A6FB7442-1EA2-496D-9F5F-F540676510AF}" destId="{298BB28D-FE50-4CAF-936D-05B99AD29C54}" srcOrd="1" destOrd="0" parTransId="{9A94C972-3C68-45F1-BC19-6CB0C9068742}" sibTransId="{9640AAF2-C5E8-4DBE-A2E0-F071A33B95F7}"/>
    <dgm:cxn modelId="{BDF2028E-6AFF-4887-A80D-326415B302B9}" type="presOf" srcId="{357A650A-C82A-4F36-AFC6-150084E14AB0}" destId="{9395A9C8-45D8-4AFF-90CA-E5C42CABA02D}" srcOrd="0" destOrd="1" presId="urn:microsoft.com/office/officeart/2005/8/layout/default#1"/>
    <dgm:cxn modelId="{0B6E4A64-9213-4542-BD1E-3712A9C0C7A7}" srcId="{3172143A-F691-4A05-809B-469DCB235D9E}" destId="{9E280678-408E-4AAA-816F-CF2C1EAFDFA0}" srcOrd="4" destOrd="0" parTransId="{56BAD355-5122-46BA-8D5A-EB7CA7645878}" sibTransId="{2FF65E58-1195-45BC-9E30-91D6FAE41B5D}"/>
    <dgm:cxn modelId="{826CE8B8-66D1-4FEE-9101-A8D4B87F53DA}" srcId="{9E280678-408E-4AAA-816F-CF2C1EAFDFA0}" destId="{E32A05EC-6E48-45B2-B379-EFD61EB18F8E}" srcOrd="3" destOrd="0" parTransId="{D3954625-55BE-42AB-9BE5-C8A3045D5830}" sibTransId="{4D189A38-9928-4E46-B35C-A6BE42B78076}"/>
    <dgm:cxn modelId="{B7F4C4AB-9B67-4C90-BB22-A51852C53EE5}" type="presOf" srcId="{F4AE3569-446D-4F95-9E64-5495A7623D3D}" destId="{9395A9C8-45D8-4AFF-90CA-E5C42CABA02D}" srcOrd="0" destOrd="5" presId="urn:microsoft.com/office/officeart/2005/8/layout/default#1"/>
    <dgm:cxn modelId="{68DFB9F8-624C-45C6-961F-384AB8E1BBA0}" srcId="{9E280678-408E-4AAA-816F-CF2C1EAFDFA0}" destId="{96A08A21-F65B-4CFA-AB46-9965A59BED11}" srcOrd="2" destOrd="0" parTransId="{82F82117-0E11-4C12-8A09-78D6E18E63AC}" sibTransId="{134BE0B5-C93C-42A7-AC14-EE0F34F81EB6}"/>
    <dgm:cxn modelId="{A668879A-2F9F-404F-9B36-53F70F023858}" srcId="{9E280678-408E-4AAA-816F-CF2C1EAFDFA0}" destId="{4F913DF5-6751-4263-9130-1D96ADC07B2D}" srcOrd="0" destOrd="0" parTransId="{6C188C86-B790-4148-AD3E-88CBDC72DB69}" sibTransId="{8099F7AC-EDC5-4ECE-A5B2-868C5716EDE7}"/>
    <dgm:cxn modelId="{B9D9866A-B660-48F5-A26B-0EA7F537A891}" type="presOf" srcId="{4B8DBA81-20D6-4027-AB8D-5EC797EB5D3B}" destId="{C17F6133-26FC-4D4B-B7C6-B1A22D0F3989}" srcOrd="0" destOrd="2" presId="urn:microsoft.com/office/officeart/2005/8/layout/default#1"/>
    <dgm:cxn modelId="{F50EACD8-ED35-4474-A2DA-F6BF9DAB2040}" srcId="{9E280678-408E-4AAA-816F-CF2C1EAFDFA0}" destId="{5B24950B-7C22-48F9-B896-4EDBCA733C41}" srcOrd="6" destOrd="0" parTransId="{AE0137E4-1EEF-4EAA-965F-8D66D7BF2F22}" sibTransId="{ECC65866-22A0-491F-AE65-ABF6CF368F4C}"/>
    <dgm:cxn modelId="{6D97CDF1-77BC-49D3-8333-EED7A6C511A1}" type="presOf" srcId="{4AD3CAF1-4237-426A-B87D-4079881F7022}" destId="{42E6DC17-4CCD-4287-9E81-4C4D1225BC52}" srcOrd="0" destOrd="0" presId="urn:microsoft.com/office/officeart/2005/8/layout/default#1"/>
    <dgm:cxn modelId="{CA831914-F5FF-4094-9BAD-D8B873415561}" type="presOf" srcId="{E1AE1A21-2864-4A9E-8664-8E30BE319259}" destId="{C17F6133-26FC-4D4B-B7C6-B1A22D0F3989}" srcOrd="0" destOrd="1" presId="urn:microsoft.com/office/officeart/2005/8/layout/default#1"/>
    <dgm:cxn modelId="{CC8BF315-21D9-4BBB-8EC3-FFDFDEEC736B}" srcId="{3172143A-F691-4A05-809B-469DCB235D9E}" destId="{47EEA42E-4581-4B2A-84D0-A47759A723D2}" srcOrd="0" destOrd="0" parTransId="{AD343450-D9B5-490D-B9A5-8188DC570EF4}" sibTransId="{66C94724-07DA-426B-B98E-A86BE0310606}"/>
    <dgm:cxn modelId="{6A2B7E01-97DC-4E25-8A4F-19EFE6FF50BF}" type="presParOf" srcId="{20E9212E-4CC4-4156-90E3-0D71DD56D357}" destId="{4CDAF088-2D33-483F-8F00-FD558D2D13A1}" srcOrd="0" destOrd="0" presId="urn:microsoft.com/office/officeart/2005/8/layout/default#1"/>
    <dgm:cxn modelId="{7CCA4376-D0FD-43E0-9A5A-F7575219C9E2}" type="presParOf" srcId="{20E9212E-4CC4-4156-90E3-0D71DD56D357}" destId="{7A33A71E-56B6-4349-A990-A6726C361F51}" srcOrd="1" destOrd="0" presId="urn:microsoft.com/office/officeart/2005/8/layout/default#1"/>
    <dgm:cxn modelId="{802894B8-65D0-426C-A145-5563F4094D30}" type="presParOf" srcId="{20E9212E-4CC4-4156-90E3-0D71DD56D357}" destId="{42E6DC17-4CCD-4287-9E81-4C4D1225BC52}" srcOrd="2" destOrd="0" presId="urn:microsoft.com/office/officeart/2005/8/layout/default#1"/>
    <dgm:cxn modelId="{6D52EAF2-9D0A-4E22-8641-7BE343590D27}" type="presParOf" srcId="{20E9212E-4CC4-4156-90E3-0D71DD56D357}" destId="{4FD65F54-9F39-4D7E-9935-0F82FD2316A6}" srcOrd="3" destOrd="0" presId="urn:microsoft.com/office/officeart/2005/8/layout/default#1"/>
    <dgm:cxn modelId="{BD73DD0C-AC72-4A02-951E-9EAFC34AD4DB}" type="presParOf" srcId="{20E9212E-4CC4-4156-90E3-0D71DD56D357}" destId="{C17F6133-26FC-4D4B-B7C6-B1A22D0F3989}" srcOrd="4" destOrd="0" presId="urn:microsoft.com/office/officeart/2005/8/layout/default#1"/>
    <dgm:cxn modelId="{CB9A15AC-8A3A-4E7C-9098-4862BD0A5EA5}" type="presParOf" srcId="{20E9212E-4CC4-4156-90E3-0D71DD56D357}" destId="{6EF9B687-BDCF-4CA4-9873-4053D9261A28}" srcOrd="5" destOrd="0" presId="urn:microsoft.com/office/officeart/2005/8/layout/default#1"/>
    <dgm:cxn modelId="{F594AB64-D4FF-42C6-9310-2013ED53FC28}" type="presParOf" srcId="{20E9212E-4CC4-4156-90E3-0D71DD56D357}" destId="{9395A9C8-45D8-4AFF-90CA-E5C42CABA02D}" srcOrd="6" destOrd="0" presId="urn:microsoft.com/office/officeart/2005/8/layout/default#1"/>
    <dgm:cxn modelId="{9BCE037C-4031-4563-9F4D-8D87270C7746}" type="presParOf" srcId="{20E9212E-4CC4-4156-90E3-0D71DD56D357}" destId="{277B1AD7-78C8-4CEB-A38C-A3D734FAB9BE}" srcOrd="7" destOrd="0" presId="urn:microsoft.com/office/officeart/2005/8/layout/default#1"/>
    <dgm:cxn modelId="{5B343D53-D0D1-4B88-8A7A-F69E7C2DB088}" type="presParOf" srcId="{20E9212E-4CC4-4156-90E3-0D71DD56D357}" destId="{4A390E06-EEB4-4518-A958-DCE2FCA67AA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0EC79-DDFF-4B28-86BE-6345A08C8889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F830DE23-D410-403C-9B07-72602CA4186C}">
      <dgm:prSet phldrT="[Szöveg]"/>
      <dgm:spPr/>
      <dgm:t>
        <a:bodyPr/>
        <a:lstStyle/>
        <a:p>
          <a:r>
            <a:rPr lang="hu-HU" dirty="0" smtClean="0">
              <a:latin typeface="Verdana (Szövegtörzs)"/>
            </a:rPr>
            <a:t>Nyilatkozat</a:t>
          </a:r>
          <a:endParaRPr lang="hu-HU" dirty="0">
            <a:latin typeface="Verdana (Szövegtörzs)"/>
          </a:endParaRPr>
        </a:p>
      </dgm:t>
    </dgm:pt>
    <dgm:pt modelId="{04E4D646-0BCA-4D30-8107-84A408B72650}" type="parTrans" cxnId="{31C513CD-A5F4-4F39-ABAD-F32E8CF2F126}">
      <dgm:prSet/>
      <dgm:spPr/>
      <dgm:t>
        <a:bodyPr/>
        <a:lstStyle/>
        <a:p>
          <a:endParaRPr lang="hu-HU"/>
        </a:p>
      </dgm:t>
    </dgm:pt>
    <dgm:pt modelId="{75891C7C-E351-4136-9391-A2635119C8DF}" type="sibTrans" cxnId="{31C513CD-A5F4-4F39-ABAD-F32E8CF2F126}">
      <dgm:prSet/>
      <dgm:spPr/>
      <dgm:t>
        <a:bodyPr/>
        <a:lstStyle/>
        <a:p>
          <a:endParaRPr lang="hu-HU"/>
        </a:p>
      </dgm:t>
    </dgm:pt>
    <dgm:pt modelId="{D83CF676-1E6B-4665-A590-A9A22F49439F}">
      <dgm:prSet phldrT="[Szöveg]" custT="1"/>
      <dgm:spPr/>
      <dgm:t>
        <a:bodyPr/>
        <a:lstStyle/>
        <a:p>
          <a:r>
            <a:rPr lang="hu-HU" sz="2000" dirty="0" smtClean="0">
              <a:latin typeface="Verdana (Szövegtörzs)"/>
            </a:rPr>
            <a:t>2000. december 7.</a:t>
          </a:r>
          <a:endParaRPr lang="hu-HU" sz="2000" dirty="0">
            <a:latin typeface="Verdana (Szövegtörzs)"/>
          </a:endParaRPr>
        </a:p>
      </dgm:t>
    </dgm:pt>
    <dgm:pt modelId="{EABFA34C-1EE0-493B-9B22-7A105D3FB9F9}" type="parTrans" cxnId="{CFC1D403-63DC-4FCA-A39F-A5F27043EC1D}">
      <dgm:prSet/>
      <dgm:spPr/>
      <dgm:t>
        <a:bodyPr/>
        <a:lstStyle/>
        <a:p>
          <a:endParaRPr lang="hu-HU"/>
        </a:p>
      </dgm:t>
    </dgm:pt>
    <dgm:pt modelId="{8C78DAF8-4B44-4BEF-8705-2203B940A3C1}" type="sibTrans" cxnId="{CFC1D403-63DC-4FCA-A39F-A5F27043EC1D}">
      <dgm:prSet/>
      <dgm:spPr/>
      <dgm:t>
        <a:bodyPr/>
        <a:lstStyle/>
        <a:p>
          <a:endParaRPr lang="hu-HU"/>
        </a:p>
      </dgm:t>
    </dgm:pt>
    <dgm:pt modelId="{0D624A87-1AFE-4DC7-B008-0CF5BF584E90}">
      <dgm:prSet phldrT="[Szöveg]" custT="1"/>
      <dgm:spPr/>
      <dgm:t>
        <a:bodyPr/>
        <a:lstStyle/>
        <a:p>
          <a:r>
            <a:rPr lang="hu-HU" sz="2000" dirty="0" smtClean="0">
              <a:latin typeface="Verdana (Szövegtörzs)"/>
            </a:rPr>
            <a:t>Tanács, Bizottság, EP elnökei</a:t>
          </a:r>
          <a:endParaRPr lang="hu-HU" sz="2000" dirty="0">
            <a:latin typeface="Verdana (Szövegtörzs)"/>
          </a:endParaRPr>
        </a:p>
      </dgm:t>
    </dgm:pt>
    <dgm:pt modelId="{752E5798-485F-4DAC-8328-563481121441}" type="parTrans" cxnId="{62217759-D11C-4C46-835F-EEBDB796F57C}">
      <dgm:prSet/>
      <dgm:spPr/>
      <dgm:t>
        <a:bodyPr/>
        <a:lstStyle/>
        <a:p>
          <a:endParaRPr lang="hu-HU"/>
        </a:p>
      </dgm:t>
    </dgm:pt>
    <dgm:pt modelId="{548FBA08-FD8D-4E27-A08B-6C9CBF440978}" type="sibTrans" cxnId="{62217759-D11C-4C46-835F-EEBDB796F57C}">
      <dgm:prSet/>
      <dgm:spPr/>
      <dgm:t>
        <a:bodyPr/>
        <a:lstStyle/>
        <a:p>
          <a:endParaRPr lang="hu-HU"/>
        </a:p>
      </dgm:t>
    </dgm:pt>
    <dgm:pt modelId="{110BE7B3-7E5D-48ED-8B46-9D7A1EE01C10}">
      <dgm:prSet phldrT="[Szöveg]"/>
      <dgm:spPr/>
      <dgm:t>
        <a:bodyPr/>
        <a:lstStyle/>
        <a:p>
          <a:r>
            <a:rPr lang="hu-HU" dirty="0" smtClean="0">
              <a:latin typeface="Verdana (Szövegtörzs)"/>
            </a:rPr>
            <a:t>Bírósági referencia</a:t>
          </a:r>
          <a:endParaRPr lang="hu-HU" dirty="0">
            <a:latin typeface="Verdana (Szövegtörzs)"/>
          </a:endParaRPr>
        </a:p>
      </dgm:t>
    </dgm:pt>
    <dgm:pt modelId="{5DBAAB9C-9D67-4B09-BA04-49B62EF103DC}" type="parTrans" cxnId="{3C6FB88D-C8B2-43A7-A516-45E91B01AE58}">
      <dgm:prSet/>
      <dgm:spPr/>
      <dgm:t>
        <a:bodyPr/>
        <a:lstStyle/>
        <a:p>
          <a:endParaRPr lang="hu-HU"/>
        </a:p>
      </dgm:t>
    </dgm:pt>
    <dgm:pt modelId="{4B70A4E9-AAEF-42D7-9B32-2B6ACD3F6007}" type="sibTrans" cxnId="{3C6FB88D-C8B2-43A7-A516-45E91B01AE58}">
      <dgm:prSet/>
      <dgm:spPr/>
      <dgm:t>
        <a:bodyPr/>
        <a:lstStyle/>
        <a:p>
          <a:endParaRPr lang="hu-HU"/>
        </a:p>
      </dgm:t>
    </dgm:pt>
    <dgm:pt modelId="{4D88B989-9AE0-474B-A7D5-87C8EFB31C9D}">
      <dgm:prSet phldrT="[Szöveg]" custT="1"/>
      <dgm:spPr/>
      <dgm:t>
        <a:bodyPr/>
        <a:lstStyle/>
        <a:p>
          <a:r>
            <a:rPr lang="hu-HU" sz="2000" dirty="0" smtClean="0">
              <a:latin typeface="Verdana (Szövegtörzs)"/>
            </a:rPr>
            <a:t>Általános referencia</a:t>
          </a:r>
          <a:endParaRPr lang="hu-HU" sz="2000" dirty="0">
            <a:latin typeface="Verdana (Szövegtörzs)"/>
          </a:endParaRPr>
        </a:p>
      </dgm:t>
    </dgm:pt>
    <dgm:pt modelId="{30872432-234F-425B-94DB-2A82A37EFF37}" type="parTrans" cxnId="{6C1BBC70-6ED1-45E1-81C3-2BC76746525E}">
      <dgm:prSet/>
      <dgm:spPr/>
      <dgm:t>
        <a:bodyPr/>
        <a:lstStyle/>
        <a:p>
          <a:endParaRPr lang="hu-HU"/>
        </a:p>
      </dgm:t>
    </dgm:pt>
    <dgm:pt modelId="{E91F0B0F-147A-4C37-A09C-51958213A110}" type="sibTrans" cxnId="{6C1BBC70-6ED1-45E1-81C3-2BC76746525E}">
      <dgm:prSet/>
      <dgm:spPr/>
      <dgm:t>
        <a:bodyPr/>
        <a:lstStyle/>
        <a:p>
          <a:endParaRPr lang="hu-HU"/>
        </a:p>
      </dgm:t>
    </dgm:pt>
    <dgm:pt modelId="{90B7A91A-94A6-4806-8268-FAAB4E3EE962}">
      <dgm:prSet phldrT="[Szöveg]" custT="1"/>
      <dgm:spPr/>
      <dgm:t>
        <a:bodyPr/>
        <a:lstStyle/>
        <a:p>
          <a:r>
            <a:rPr lang="hu-HU" sz="2000" dirty="0" smtClean="0">
              <a:latin typeface="Verdana (Szövegtörzs)"/>
            </a:rPr>
            <a:t>Érvényességi mérce</a:t>
          </a:r>
          <a:endParaRPr lang="hu-HU" sz="2000" dirty="0">
            <a:latin typeface="Verdana (Szövegtörzs)"/>
          </a:endParaRPr>
        </a:p>
      </dgm:t>
    </dgm:pt>
    <dgm:pt modelId="{C2D404BF-32D0-4231-B04A-BF59D3ACC68B}" type="parTrans" cxnId="{AC23A9A6-C37F-40CD-BD67-E13C1CC001B3}">
      <dgm:prSet/>
      <dgm:spPr/>
      <dgm:t>
        <a:bodyPr/>
        <a:lstStyle/>
        <a:p>
          <a:endParaRPr lang="hu-HU"/>
        </a:p>
      </dgm:t>
    </dgm:pt>
    <dgm:pt modelId="{B4B5C7DC-7BD1-472B-8C36-6FB8AF1F5F84}" type="sibTrans" cxnId="{AC23A9A6-C37F-40CD-BD67-E13C1CC001B3}">
      <dgm:prSet/>
      <dgm:spPr/>
      <dgm:t>
        <a:bodyPr/>
        <a:lstStyle/>
        <a:p>
          <a:endParaRPr lang="hu-HU"/>
        </a:p>
      </dgm:t>
    </dgm:pt>
    <dgm:pt modelId="{B0EAB224-D0DA-4216-982A-0D1D0679138C}">
      <dgm:prSet phldrT="[Szöveg]"/>
      <dgm:spPr/>
      <dgm:t>
        <a:bodyPr/>
        <a:lstStyle/>
        <a:p>
          <a:r>
            <a:rPr lang="hu-HU" dirty="0" smtClean="0">
              <a:latin typeface="Verdana (Szövegtörzs)"/>
            </a:rPr>
            <a:t>Jog</a:t>
          </a:r>
          <a:endParaRPr lang="hu-HU" dirty="0">
            <a:latin typeface="Verdana (Szövegtörzs)"/>
          </a:endParaRPr>
        </a:p>
      </dgm:t>
    </dgm:pt>
    <dgm:pt modelId="{886FEB32-732F-48FD-8661-BFDF7D0D2532}" type="parTrans" cxnId="{062604DC-7CCA-4F4C-83F5-F4F30785CFC1}">
      <dgm:prSet/>
      <dgm:spPr/>
      <dgm:t>
        <a:bodyPr/>
        <a:lstStyle/>
        <a:p>
          <a:endParaRPr lang="hu-HU"/>
        </a:p>
      </dgm:t>
    </dgm:pt>
    <dgm:pt modelId="{6CF124E4-B672-40F8-BB17-E754C190C5FD}" type="sibTrans" cxnId="{062604DC-7CCA-4F4C-83F5-F4F30785CFC1}">
      <dgm:prSet/>
      <dgm:spPr/>
      <dgm:t>
        <a:bodyPr/>
        <a:lstStyle/>
        <a:p>
          <a:endParaRPr lang="hu-HU"/>
        </a:p>
      </dgm:t>
    </dgm:pt>
    <dgm:pt modelId="{779FE816-8F65-4747-91CD-3358B50B34CD}">
      <dgm:prSet phldrT="[Szöveg]" custT="1"/>
      <dgm:spPr/>
      <dgm:t>
        <a:bodyPr/>
        <a:lstStyle/>
        <a:p>
          <a:r>
            <a:rPr lang="hu-HU" sz="2300" dirty="0" smtClean="0">
              <a:latin typeface="Verdana (Szövegtörzs)"/>
            </a:rPr>
            <a:t>Lisszaboni Szerződés</a:t>
          </a:r>
          <a:endParaRPr lang="hu-HU" sz="2300" dirty="0">
            <a:latin typeface="Verdana (Szövegtörzs)"/>
          </a:endParaRPr>
        </a:p>
      </dgm:t>
    </dgm:pt>
    <dgm:pt modelId="{1EBCCBD6-9A59-4588-A79D-F8BDBC96D774}" type="parTrans" cxnId="{B704C135-FC0B-4E58-A541-6EA5BBA62C62}">
      <dgm:prSet/>
      <dgm:spPr/>
      <dgm:t>
        <a:bodyPr/>
        <a:lstStyle/>
        <a:p>
          <a:endParaRPr lang="hu-HU"/>
        </a:p>
      </dgm:t>
    </dgm:pt>
    <dgm:pt modelId="{2D30BAEE-EAE3-4D02-8EF4-8C6274922D60}" type="sibTrans" cxnId="{B704C135-FC0B-4E58-A541-6EA5BBA62C62}">
      <dgm:prSet/>
      <dgm:spPr/>
      <dgm:t>
        <a:bodyPr/>
        <a:lstStyle/>
        <a:p>
          <a:endParaRPr lang="hu-HU"/>
        </a:p>
      </dgm:t>
    </dgm:pt>
    <dgm:pt modelId="{E235EDF6-0AD1-41B2-970A-F78A2DF0321F}">
      <dgm:prSet phldrT="[Szöveg]" custT="1"/>
      <dgm:spPr/>
      <dgm:t>
        <a:bodyPr/>
        <a:lstStyle/>
        <a:p>
          <a:r>
            <a:rPr lang="hu-HU" sz="2300" dirty="0" smtClean="0">
              <a:latin typeface="Verdana (Szövegtörzs)"/>
            </a:rPr>
            <a:t>EUSZ 6. cikk – „e Charta ugyanolyan jogi kötőerővel bír, mint a Szerződések”</a:t>
          </a:r>
          <a:endParaRPr lang="hu-HU" sz="2300" dirty="0">
            <a:latin typeface="Verdana (Szövegtörzs)"/>
          </a:endParaRPr>
        </a:p>
      </dgm:t>
    </dgm:pt>
    <dgm:pt modelId="{5234EDC2-6B83-46B3-A19D-E00D0A5CDAB8}" type="parTrans" cxnId="{02CAD035-4125-4A4A-B758-B7DA490DCB1B}">
      <dgm:prSet/>
      <dgm:spPr/>
      <dgm:t>
        <a:bodyPr/>
        <a:lstStyle/>
        <a:p>
          <a:endParaRPr lang="hu-HU"/>
        </a:p>
      </dgm:t>
    </dgm:pt>
    <dgm:pt modelId="{70902DC7-C6D6-49FE-AD5B-158F9F11279A}" type="sibTrans" cxnId="{02CAD035-4125-4A4A-B758-B7DA490DCB1B}">
      <dgm:prSet/>
      <dgm:spPr/>
      <dgm:t>
        <a:bodyPr/>
        <a:lstStyle/>
        <a:p>
          <a:endParaRPr lang="hu-HU"/>
        </a:p>
      </dgm:t>
    </dgm:pt>
    <dgm:pt modelId="{A2AACC07-EF32-485B-82D9-A31382403506}">
      <dgm:prSet phldrT="[Szöveg]" custT="1"/>
      <dgm:spPr/>
      <dgm:t>
        <a:bodyPr/>
        <a:lstStyle/>
        <a:p>
          <a:r>
            <a:rPr lang="hu-HU" sz="2000" dirty="0" smtClean="0">
              <a:latin typeface="Verdana (Szövegtörzs)"/>
            </a:rPr>
            <a:t>Jogalkalmazási segédeszköz</a:t>
          </a:r>
          <a:endParaRPr lang="hu-HU" sz="2000" dirty="0">
            <a:latin typeface="Verdana (Szövegtörzs)"/>
          </a:endParaRPr>
        </a:p>
      </dgm:t>
    </dgm:pt>
    <dgm:pt modelId="{C26BD5F9-D725-4D3C-99C4-D7237BD548EC}" type="parTrans" cxnId="{D14CA058-929D-43F3-ADB1-4FB9931E3DAF}">
      <dgm:prSet/>
      <dgm:spPr/>
      <dgm:t>
        <a:bodyPr/>
        <a:lstStyle/>
        <a:p>
          <a:endParaRPr lang="hu-HU"/>
        </a:p>
      </dgm:t>
    </dgm:pt>
    <dgm:pt modelId="{B421B1E5-3CF0-4E14-83DB-AB7DC9975A15}" type="sibTrans" cxnId="{D14CA058-929D-43F3-ADB1-4FB9931E3DAF}">
      <dgm:prSet/>
      <dgm:spPr/>
      <dgm:t>
        <a:bodyPr/>
        <a:lstStyle/>
        <a:p>
          <a:endParaRPr lang="hu-HU"/>
        </a:p>
      </dgm:t>
    </dgm:pt>
    <dgm:pt modelId="{1E3133D3-E5F6-4C57-9F04-0D89D7A1E32B}" type="pres">
      <dgm:prSet presAssocID="{7440EC79-DDFF-4B28-86BE-6345A08C88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023FC1B-C66A-45EF-8974-3F3638191200}" type="pres">
      <dgm:prSet presAssocID="{7440EC79-DDFF-4B28-86BE-6345A08C8889}" presName="tSp" presStyleCnt="0"/>
      <dgm:spPr/>
      <dgm:t>
        <a:bodyPr/>
        <a:lstStyle/>
        <a:p>
          <a:endParaRPr lang="hu-HU"/>
        </a:p>
      </dgm:t>
    </dgm:pt>
    <dgm:pt modelId="{2E1810D2-C688-4E9C-B22A-0AFE204D18A1}" type="pres">
      <dgm:prSet presAssocID="{7440EC79-DDFF-4B28-86BE-6345A08C8889}" presName="bSp" presStyleCnt="0"/>
      <dgm:spPr/>
      <dgm:t>
        <a:bodyPr/>
        <a:lstStyle/>
        <a:p>
          <a:endParaRPr lang="hu-HU"/>
        </a:p>
      </dgm:t>
    </dgm:pt>
    <dgm:pt modelId="{5C3773EA-9BB4-4263-9DCF-2A12B714A7B6}" type="pres">
      <dgm:prSet presAssocID="{7440EC79-DDFF-4B28-86BE-6345A08C8889}" presName="process" presStyleCnt="0"/>
      <dgm:spPr/>
      <dgm:t>
        <a:bodyPr/>
        <a:lstStyle/>
        <a:p>
          <a:endParaRPr lang="hu-HU"/>
        </a:p>
      </dgm:t>
    </dgm:pt>
    <dgm:pt modelId="{64636AA3-B1E7-4EF8-A9EF-E16088E21AA2}" type="pres">
      <dgm:prSet presAssocID="{F830DE23-D410-403C-9B07-72602CA4186C}" presName="composite1" presStyleCnt="0"/>
      <dgm:spPr/>
      <dgm:t>
        <a:bodyPr/>
        <a:lstStyle/>
        <a:p>
          <a:endParaRPr lang="hu-HU"/>
        </a:p>
      </dgm:t>
    </dgm:pt>
    <dgm:pt modelId="{D536DFC0-F825-4FCE-B048-A1D1656C0278}" type="pres">
      <dgm:prSet presAssocID="{F830DE23-D410-403C-9B07-72602CA4186C}" presName="dummyNode1" presStyleLbl="node1" presStyleIdx="0" presStyleCnt="3"/>
      <dgm:spPr/>
      <dgm:t>
        <a:bodyPr/>
        <a:lstStyle/>
        <a:p>
          <a:endParaRPr lang="hu-HU"/>
        </a:p>
      </dgm:t>
    </dgm:pt>
    <dgm:pt modelId="{A5E2492E-CD24-437E-9E9E-6A4465C2A171}" type="pres">
      <dgm:prSet presAssocID="{F830DE23-D410-403C-9B07-72602CA4186C}" presName="childNode1" presStyleLbl="bgAcc1" presStyleIdx="0" presStyleCnt="3" custScaleX="119213" custScaleY="1965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91D2AE-0986-4BB3-B3CF-4A6F00DC7D0A}" type="pres">
      <dgm:prSet presAssocID="{F830DE23-D410-403C-9B07-72602CA418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922F8C-1A56-43B3-B726-7E3CE4CB8149}" type="pres">
      <dgm:prSet presAssocID="{F830DE23-D410-403C-9B07-72602CA4186C}" presName="parentNode1" presStyleLbl="node1" presStyleIdx="0" presStyleCnt="3" custScaleX="107379" custScaleY="120539" custLinFactNeighborX="-10643" custLinFactNeighborY="5930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C6BD96-8689-4896-823E-C3A8D1F88928}" type="pres">
      <dgm:prSet presAssocID="{F830DE23-D410-403C-9B07-72602CA4186C}" presName="connSite1" presStyleCnt="0"/>
      <dgm:spPr/>
      <dgm:t>
        <a:bodyPr/>
        <a:lstStyle/>
        <a:p>
          <a:endParaRPr lang="hu-HU"/>
        </a:p>
      </dgm:t>
    </dgm:pt>
    <dgm:pt modelId="{A00E99D1-A38D-4C36-9CEF-368D7F2CFC93}" type="pres">
      <dgm:prSet presAssocID="{75891C7C-E351-4136-9391-A2635119C8DF}" presName="Name9" presStyleLbl="sibTrans2D1" presStyleIdx="0" presStyleCnt="2" custScaleX="105425" custLinFactNeighborX="-6852" custLinFactNeighborY="7237"/>
      <dgm:spPr/>
      <dgm:t>
        <a:bodyPr/>
        <a:lstStyle/>
        <a:p>
          <a:endParaRPr lang="hu-HU"/>
        </a:p>
      </dgm:t>
    </dgm:pt>
    <dgm:pt modelId="{9284EBBC-DFD1-4190-9459-87AEC1B79467}" type="pres">
      <dgm:prSet presAssocID="{110BE7B3-7E5D-48ED-8B46-9D7A1EE01C10}" presName="composite2" presStyleCnt="0"/>
      <dgm:spPr/>
      <dgm:t>
        <a:bodyPr/>
        <a:lstStyle/>
        <a:p>
          <a:endParaRPr lang="hu-HU"/>
        </a:p>
      </dgm:t>
    </dgm:pt>
    <dgm:pt modelId="{C818A227-B7AA-45F3-9F41-2C662C6D98C0}" type="pres">
      <dgm:prSet presAssocID="{110BE7B3-7E5D-48ED-8B46-9D7A1EE01C10}" presName="dummyNode2" presStyleLbl="node1" presStyleIdx="0" presStyleCnt="3"/>
      <dgm:spPr/>
      <dgm:t>
        <a:bodyPr/>
        <a:lstStyle/>
        <a:p>
          <a:endParaRPr lang="hu-HU"/>
        </a:p>
      </dgm:t>
    </dgm:pt>
    <dgm:pt modelId="{07E0839F-ED09-4300-B81E-2E0AA8B4B86A}" type="pres">
      <dgm:prSet presAssocID="{110BE7B3-7E5D-48ED-8B46-9D7A1EE01C10}" presName="childNode2" presStyleLbl="bgAcc1" presStyleIdx="1" presStyleCnt="3" custScaleX="120404" custScaleY="1938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F5DB82-CF12-4301-911E-DF43AC80659B}" type="pres">
      <dgm:prSet presAssocID="{110BE7B3-7E5D-48ED-8B46-9D7A1EE01C1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A002A9-D28D-4A53-8836-E5FB7468CEBA}" type="pres">
      <dgm:prSet presAssocID="{110BE7B3-7E5D-48ED-8B46-9D7A1EE01C10}" presName="parentNode2" presStyleLbl="node1" presStyleIdx="1" presStyleCnt="3" custScaleX="97378" custScaleY="103748" custLinFactNeighborX="-22277" custLinFactNeighborY="-6260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18B203-8A92-44A6-B53E-0387F76D0958}" type="pres">
      <dgm:prSet presAssocID="{110BE7B3-7E5D-48ED-8B46-9D7A1EE01C10}" presName="connSite2" presStyleCnt="0"/>
      <dgm:spPr/>
      <dgm:t>
        <a:bodyPr/>
        <a:lstStyle/>
        <a:p>
          <a:endParaRPr lang="hu-HU"/>
        </a:p>
      </dgm:t>
    </dgm:pt>
    <dgm:pt modelId="{A4E89211-0145-46C8-B8DF-6441335E07F3}" type="pres">
      <dgm:prSet presAssocID="{4B70A4E9-AAEF-42D7-9B32-2B6ACD3F6007}" presName="Name18" presStyleLbl="sibTrans2D1" presStyleIdx="1" presStyleCnt="2" custLinFactNeighborX="14916" custLinFactNeighborY="6220"/>
      <dgm:spPr/>
      <dgm:t>
        <a:bodyPr/>
        <a:lstStyle/>
        <a:p>
          <a:endParaRPr lang="hu-HU"/>
        </a:p>
      </dgm:t>
    </dgm:pt>
    <dgm:pt modelId="{5A5C5D80-D13F-4AFA-B9D2-E1F3DFEA9531}" type="pres">
      <dgm:prSet presAssocID="{B0EAB224-D0DA-4216-982A-0D1D0679138C}" presName="composite1" presStyleCnt="0"/>
      <dgm:spPr/>
      <dgm:t>
        <a:bodyPr/>
        <a:lstStyle/>
        <a:p>
          <a:endParaRPr lang="hu-HU"/>
        </a:p>
      </dgm:t>
    </dgm:pt>
    <dgm:pt modelId="{DF8132E0-A5BA-4806-83D0-BA82E1040387}" type="pres">
      <dgm:prSet presAssocID="{B0EAB224-D0DA-4216-982A-0D1D0679138C}" presName="dummyNode1" presStyleLbl="node1" presStyleIdx="1" presStyleCnt="3"/>
      <dgm:spPr/>
      <dgm:t>
        <a:bodyPr/>
        <a:lstStyle/>
        <a:p>
          <a:endParaRPr lang="hu-HU"/>
        </a:p>
      </dgm:t>
    </dgm:pt>
    <dgm:pt modelId="{580475EE-A0C6-4F0E-96E1-0A1F9FCC1967}" type="pres">
      <dgm:prSet presAssocID="{B0EAB224-D0DA-4216-982A-0D1D0679138C}" presName="childNode1" presStyleLbl="bgAcc1" presStyleIdx="2" presStyleCnt="3" custScaleX="132489" custScaleY="20166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11D488-8227-40E8-AAE1-2B2A90195246}" type="pres">
      <dgm:prSet presAssocID="{B0EAB224-D0DA-4216-982A-0D1D0679138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EC18D4-F17B-4DB3-B063-42B6258FBA4A}" type="pres">
      <dgm:prSet presAssocID="{B0EAB224-D0DA-4216-982A-0D1D0679138C}" presName="parentNode1" presStyleLbl="node1" presStyleIdx="2" presStyleCnt="3" custScaleX="83301" custScaleY="140824" custLinFactNeighborX="-35637" custLinFactNeighborY="5930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FC7CA9-B1BE-4065-8541-DCA5661C1EEF}" type="pres">
      <dgm:prSet presAssocID="{B0EAB224-D0DA-4216-982A-0D1D0679138C}" presName="connSite1" presStyleCnt="0"/>
      <dgm:spPr/>
      <dgm:t>
        <a:bodyPr/>
        <a:lstStyle/>
        <a:p>
          <a:endParaRPr lang="hu-HU"/>
        </a:p>
      </dgm:t>
    </dgm:pt>
  </dgm:ptLst>
  <dgm:cxnLst>
    <dgm:cxn modelId="{062604DC-7CCA-4F4C-83F5-F4F30785CFC1}" srcId="{7440EC79-DDFF-4B28-86BE-6345A08C8889}" destId="{B0EAB224-D0DA-4216-982A-0D1D0679138C}" srcOrd="2" destOrd="0" parTransId="{886FEB32-732F-48FD-8661-BFDF7D0D2532}" sibTransId="{6CF124E4-B672-40F8-BB17-E754C190C5FD}"/>
    <dgm:cxn modelId="{C9EF9EDC-99B4-40AA-86A9-F93F0A5A9E2D}" type="presOf" srcId="{B0EAB224-D0DA-4216-982A-0D1D0679138C}" destId="{FFEC18D4-F17B-4DB3-B063-42B6258FBA4A}" srcOrd="0" destOrd="0" presId="urn:microsoft.com/office/officeart/2005/8/layout/hProcess4"/>
    <dgm:cxn modelId="{D14CA058-929D-43F3-ADB1-4FB9931E3DAF}" srcId="{F830DE23-D410-403C-9B07-72602CA4186C}" destId="{A2AACC07-EF32-485B-82D9-A31382403506}" srcOrd="2" destOrd="0" parTransId="{C26BD5F9-D725-4D3C-99C4-D7237BD548EC}" sibTransId="{B421B1E5-3CF0-4E14-83DB-AB7DC9975A15}"/>
    <dgm:cxn modelId="{3C6FB88D-C8B2-43A7-A516-45E91B01AE58}" srcId="{7440EC79-DDFF-4B28-86BE-6345A08C8889}" destId="{110BE7B3-7E5D-48ED-8B46-9D7A1EE01C10}" srcOrd="1" destOrd="0" parTransId="{5DBAAB9C-9D67-4B09-BA04-49B62EF103DC}" sibTransId="{4B70A4E9-AAEF-42D7-9B32-2B6ACD3F6007}"/>
    <dgm:cxn modelId="{6022AB3B-8A04-4B6C-A6FB-FDA48B7E8133}" type="presOf" srcId="{D83CF676-1E6B-4665-A590-A9A22F49439F}" destId="{A5E2492E-CD24-437E-9E9E-6A4465C2A171}" srcOrd="0" destOrd="0" presId="urn:microsoft.com/office/officeart/2005/8/layout/hProcess4"/>
    <dgm:cxn modelId="{601097C1-EAC8-430B-8810-6A4225604A8D}" type="presOf" srcId="{E235EDF6-0AD1-41B2-970A-F78A2DF0321F}" destId="{580475EE-A0C6-4F0E-96E1-0A1F9FCC1967}" srcOrd="0" destOrd="1" presId="urn:microsoft.com/office/officeart/2005/8/layout/hProcess4"/>
    <dgm:cxn modelId="{B1E40F8B-739D-4763-AA47-730A27338AF1}" type="presOf" srcId="{D83CF676-1E6B-4665-A590-A9A22F49439F}" destId="{AA91D2AE-0986-4BB3-B3CF-4A6F00DC7D0A}" srcOrd="1" destOrd="0" presId="urn:microsoft.com/office/officeart/2005/8/layout/hProcess4"/>
    <dgm:cxn modelId="{B704C135-FC0B-4E58-A541-6EA5BBA62C62}" srcId="{B0EAB224-D0DA-4216-982A-0D1D0679138C}" destId="{779FE816-8F65-4747-91CD-3358B50B34CD}" srcOrd="0" destOrd="0" parTransId="{1EBCCBD6-9A59-4588-A79D-F8BDBC96D774}" sibTransId="{2D30BAEE-EAE3-4D02-8EF4-8C6274922D60}"/>
    <dgm:cxn modelId="{B270D8AA-B8A3-447B-A15B-A8DEF729131B}" type="presOf" srcId="{4D88B989-9AE0-474B-A7D5-87C8EFB31C9D}" destId="{07E0839F-ED09-4300-B81E-2E0AA8B4B86A}" srcOrd="0" destOrd="0" presId="urn:microsoft.com/office/officeart/2005/8/layout/hProcess4"/>
    <dgm:cxn modelId="{E3014624-AC3A-4F0D-B1A1-B4880859880D}" type="presOf" srcId="{7440EC79-DDFF-4B28-86BE-6345A08C8889}" destId="{1E3133D3-E5F6-4C57-9F04-0D89D7A1E32B}" srcOrd="0" destOrd="0" presId="urn:microsoft.com/office/officeart/2005/8/layout/hProcess4"/>
    <dgm:cxn modelId="{6649E6C5-899A-4009-AF4B-5F95ECC78E3A}" type="presOf" srcId="{F830DE23-D410-403C-9B07-72602CA4186C}" destId="{DD922F8C-1A56-43B3-B726-7E3CE4CB8149}" srcOrd="0" destOrd="0" presId="urn:microsoft.com/office/officeart/2005/8/layout/hProcess4"/>
    <dgm:cxn modelId="{8378204A-DCFE-4CA7-8154-0EE213B3DBF7}" type="presOf" srcId="{4D88B989-9AE0-474B-A7D5-87C8EFB31C9D}" destId="{7CF5DB82-CF12-4301-911E-DF43AC80659B}" srcOrd="1" destOrd="0" presId="urn:microsoft.com/office/officeart/2005/8/layout/hProcess4"/>
    <dgm:cxn modelId="{3A0B6E97-7992-463E-9343-0A2B4189B036}" type="presOf" srcId="{A2AACC07-EF32-485B-82D9-A31382403506}" destId="{AA91D2AE-0986-4BB3-B3CF-4A6F00DC7D0A}" srcOrd="1" destOrd="2" presId="urn:microsoft.com/office/officeart/2005/8/layout/hProcess4"/>
    <dgm:cxn modelId="{1F2B2813-C4B2-442E-B223-ED765B64E37A}" type="presOf" srcId="{0D624A87-1AFE-4DC7-B008-0CF5BF584E90}" destId="{AA91D2AE-0986-4BB3-B3CF-4A6F00DC7D0A}" srcOrd="1" destOrd="1" presId="urn:microsoft.com/office/officeart/2005/8/layout/hProcess4"/>
    <dgm:cxn modelId="{9590FA66-C102-47B7-92CD-8CB103EA983F}" type="presOf" srcId="{779FE816-8F65-4747-91CD-3358B50B34CD}" destId="{580475EE-A0C6-4F0E-96E1-0A1F9FCC1967}" srcOrd="0" destOrd="0" presId="urn:microsoft.com/office/officeart/2005/8/layout/hProcess4"/>
    <dgm:cxn modelId="{AC23A9A6-C37F-40CD-BD67-E13C1CC001B3}" srcId="{110BE7B3-7E5D-48ED-8B46-9D7A1EE01C10}" destId="{90B7A91A-94A6-4806-8268-FAAB4E3EE962}" srcOrd="1" destOrd="0" parTransId="{C2D404BF-32D0-4231-B04A-BF59D3ACC68B}" sibTransId="{B4B5C7DC-7BD1-472B-8C36-6FB8AF1F5F84}"/>
    <dgm:cxn modelId="{F90628C7-79C1-47FE-9505-BC4A0F5F9188}" type="presOf" srcId="{90B7A91A-94A6-4806-8268-FAAB4E3EE962}" destId="{07E0839F-ED09-4300-B81E-2E0AA8B4B86A}" srcOrd="0" destOrd="1" presId="urn:microsoft.com/office/officeart/2005/8/layout/hProcess4"/>
    <dgm:cxn modelId="{9FA8DD84-5E20-496F-83AF-7C86E097CBC7}" type="presOf" srcId="{0D624A87-1AFE-4DC7-B008-0CF5BF584E90}" destId="{A5E2492E-CD24-437E-9E9E-6A4465C2A171}" srcOrd="0" destOrd="1" presId="urn:microsoft.com/office/officeart/2005/8/layout/hProcess4"/>
    <dgm:cxn modelId="{CFC1D403-63DC-4FCA-A39F-A5F27043EC1D}" srcId="{F830DE23-D410-403C-9B07-72602CA4186C}" destId="{D83CF676-1E6B-4665-A590-A9A22F49439F}" srcOrd="0" destOrd="0" parTransId="{EABFA34C-1EE0-493B-9B22-7A105D3FB9F9}" sibTransId="{8C78DAF8-4B44-4BEF-8705-2203B940A3C1}"/>
    <dgm:cxn modelId="{31C513CD-A5F4-4F39-ABAD-F32E8CF2F126}" srcId="{7440EC79-DDFF-4B28-86BE-6345A08C8889}" destId="{F830DE23-D410-403C-9B07-72602CA4186C}" srcOrd="0" destOrd="0" parTransId="{04E4D646-0BCA-4D30-8107-84A408B72650}" sibTransId="{75891C7C-E351-4136-9391-A2635119C8DF}"/>
    <dgm:cxn modelId="{62217759-D11C-4C46-835F-EEBDB796F57C}" srcId="{F830DE23-D410-403C-9B07-72602CA4186C}" destId="{0D624A87-1AFE-4DC7-B008-0CF5BF584E90}" srcOrd="1" destOrd="0" parTransId="{752E5798-485F-4DAC-8328-563481121441}" sibTransId="{548FBA08-FD8D-4E27-A08B-6C9CBF440978}"/>
    <dgm:cxn modelId="{097786E7-744E-4DBF-B15A-4DD6E7B3D185}" type="presOf" srcId="{A2AACC07-EF32-485B-82D9-A31382403506}" destId="{A5E2492E-CD24-437E-9E9E-6A4465C2A171}" srcOrd="0" destOrd="2" presId="urn:microsoft.com/office/officeart/2005/8/layout/hProcess4"/>
    <dgm:cxn modelId="{6C1BBC70-6ED1-45E1-81C3-2BC76746525E}" srcId="{110BE7B3-7E5D-48ED-8B46-9D7A1EE01C10}" destId="{4D88B989-9AE0-474B-A7D5-87C8EFB31C9D}" srcOrd="0" destOrd="0" parTransId="{30872432-234F-425B-94DB-2A82A37EFF37}" sibTransId="{E91F0B0F-147A-4C37-A09C-51958213A110}"/>
    <dgm:cxn modelId="{860780B6-DA71-4BE5-9598-31792067F069}" type="presOf" srcId="{779FE816-8F65-4747-91CD-3358B50B34CD}" destId="{4D11D488-8227-40E8-AAE1-2B2A90195246}" srcOrd="1" destOrd="0" presId="urn:microsoft.com/office/officeart/2005/8/layout/hProcess4"/>
    <dgm:cxn modelId="{54BB020A-F046-4490-9417-EF2DA7935135}" type="presOf" srcId="{4B70A4E9-AAEF-42D7-9B32-2B6ACD3F6007}" destId="{A4E89211-0145-46C8-B8DF-6441335E07F3}" srcOrd="0" destOrd="0" presId="urn:microsoft.com/office/officeart/2005/8/layout/hProcess4"/>
    <dgm:cxn modelId="{02CAD035-4125-4A4A-B758-B7DA490DCB1B}" srcId="{B0EAB224-D0DA-4216-982A-0D1D0679138C}" destId="{E235EDF6-0AD1-41B2-970A-F78A2DF0321F}" srcOrd="1" destOrd="0" parTransId="{5234EDC2-6B83-46B3-A19D-E00D0A5CDAB8}" sibTransId="{70902DC7-C6D6-49FE-AD5B-158F9F11279A}"/>
    <dgm:cxn modelId="{836CBCF6-2100-4EE2-A034-024D1C4C346E}" type="presOf" srcId="{75891C7C-E351-4136-9391-A2635119C8DF}" destId="{A00E99D1-A38D-4C36-9CEF-368D7F2CFC93}" srcOrd="0" destOrd="0" presId="urn:microsoft.com/office/officeart/2005/8/layout/hProcess4"/>
    <dgm:cxn modelId="{D671B4EC-4B3B-4452-8FC7-6AD7105DD80C}" type="presOf" srcId="{110BE7B3-7E5D-48ED-8B46-9D7A1EE01C10}" destId="{24A002A9-D28D-4A53-8836-E5FB7468CEBA}" srcOrd="0" destOrd="0" presId="urn:microsoft.com/office/officeart/2005/8/layout/hProcess4"/>
    <dgm:cxn modelId="{9F94F98E-2FAC-42DF-849C-1B76C5B2CF9B}" type="presOf" srcId="{90B7A91A-94A6-4806-8268-FAAB4E3EE962}" destId="{7CF5DB82-CF12-4301-911E-DF43AC80659B}" srcOrd="1" destOrd="1" presId="urn:microsoft.com/office/officeart/2005/8/layout/hProcess4"/>
    <dgm:cxn modelId="{4798E802-5C68-4DFA-AA41-B5F226E43C7F}" type="presOf" srcId="{E235EDF6-0AD1-41B2-970A-F78A2DF0321F}" destId="{4D11D488-8227-40E8-AAE1-2B2A90195246}" srcOrd="1" destOrd="1" presId="urn:microsoft.com/office/officeart/2005/8/layout/hProcess4"/>
    <dgm:cxn modelId="{E53F0876-4B18-4243-8344-8E28A3429735}" type="presParOf" srcId="{1E3133D3-E5F6-4C57-9F04-0D89D7A1E32B}" destId="{8023FC1B-C66A-45EF-8974-3F3638191200}" srcOrd="0" destOrd="0" presId="urn:microsoft.com/office/officeart/2005/8/layout/hProcess4"/>
    <dgm:cxn modelId="{E5D90172-109F-4D8B-93F2-B1C21AB304AE}" type="presParOf" srcId="{1E3133D3-E5F6-4C57-9F04-0D89D7A1E32B}" destId="{2E1810D2-C688-4E9C-B22A-0AFE204D18A1}" srcOrd="1" destOrd="0" presId="urn:microsoft.com/office/officeart/2005/8/layout/hProcess4"/>
    <dgm:cxn modelId="{F5AFE9A6-2174-44AF-9E11-F4AABF662964}" type="presParOf" srcId="{1E3133D3-E5F6-4C57-9F04-0D89D7A1E32B}" destId="{5C3773EA-9BB4-4263-9DCF-2A12B714A7B6}" srcOrd="2" destOrd="0" presId="urn:microsoft.com/office/officeart/2005/8/layout/hProcess4"/>
    <dgm:cxn modelId="{F25E49B1-EDE5-47A4-B83D-856861A707E1}" type="presParOf" srcId="{5C3773EA-9BB4-4263-9DCF-2A12B714A7B6}" destId="{64636AA3-B1E7-4EF8-A9EF-E16088E21AA2}" srcOrd="0" destOrd="0" presId="urn:microsoft.com/office/officeart/2005/8/layout/hProcess4"/>
    <dgm:cxn modelId="{721E9950-A89D-45CC-91EF-8081D032F7A1}" type="presParOf" srcId="{64636AA3-B1E7-4EF8-A9EF-E16088E21AA2}" destId="{D536DFC0-F825-4FCE-B048-A1D1656C0278}" srcOrd="0" destOrd="0" presId="urn:microsoft.com/office/officeart/2005/8/layout/hProcess4"/>
    <dgm:cxn modelId="{00EAD5A4-0F6F-4DF9-BD91-743DCE6C8E4E}" type="presParOf" srcId="{64636AA3-B1E7-4EF8-A9EF-E16088E21AA2}" destId="{A5E2492E-CD24-437E-9E9E-6A4465C2A171}" srcOrd="1" destOrd="0" presId="urn:microsoft.com/office/officeart/2005/8/layout/hProcess4"/>
    <dgm:cxn modelId="{B9BEADD9-C9B4-445E-BF82-3B7C0F8952F6}" type="presParOf" srcId="{64636AA3-B1E7-4EF8-A9EF-E16088E21AA2}" destId="{AA91D2AE-0986-4BB3-B3CF-4A6F00DC7D0A}" srcOrd="2" destOrd="0" presId="urn:microsoft.com/office/officeart/2005/8/layout/hProcess4"/>
    <dgm:cxn modelId="{4777EC9C-2D26-4AE1-816F-C999BA6DCA5A}" type="presParOf" srcId="{64636AA3-B1E7-4EF8-A9EF-E16088E21AA2}" destId="{DD922F8C-1A56-43B3-B726-7E3CE4CB8149}" srcOrd="3" destOrd="0" presId="urn:microsoft.com/office/officeart/2005/8/layout/hProcess4"/>
    <dgm:cxn modelId="{F1264008-AC5F-4169-91D6-02354A705834}" type="presParOf" srcId="{64636AA3-B1E7-4EF8-A9EF-E16088E21AA2}" destId="{60C6BD96-8689-4896-823E-C3A8D1F88928}" srcOrd="4" destOrd="0" presId="urn:microsoft.com/office/officeart/2005/8/layout/hProcess4"/>
    <dgm:cxn modelId="{DCBCC612-7BA9-4923-9487-C99CB1853D1D}" type="presParOf" srcId="{5C3773EA-9BB4-4263-9DCF-2A12B714A7B6}" destId="{A00E99D1-A38D-4C36-9CEF-368D7F2CFC93}" srcOrd="1" destOrd="0" presId="urn:microsoft.com/office/officeart/2005/8/layout/hProcess4"/>
    <dgm:cxn modelId="{97297013-FE79-4F53-BDB9-1F785DBD6BBE}" type="presParOf" srcId="{5C3773EA-9BB4-4263-9DCF-2A12B714A7B6}" destId="{9284EBBC-DFD1-4190-9459-87AEC1B79467}" srcOrd="2" destOrd="0" presId="urn:microsoft.com/office/officeart/2005/8/layout/hProcess4"/>
    <dgm:cxn modelId="{562ADE6B-3C63-45E8-9FBB-45E34092C65B}" type="presParOf" srcId="{9284EBBC-DFD1-4190-9459-87AEC1B79467}" destId="{C818A227-B7AA-45F3-9F41-2C662C6D98C0}" srcOrd="0" destOrd="0" presId="urn:microsoft.com/office/officeart/2005/8/layout/hProcess4"/>
    <dgm:cxn modelId="{9193F479-CDF0-4D62-B9F7-3A2778B952BF}" type="presParOf" srcId="{9284EBBC-DFD1-4190-9459-87AEC1B79467}" destId="{07E0839F-ED09-4300-B81E-2E0AA8B4B86A}" srcOrd="1" destOrd="0" presId="urn:microsoft.com/office/officeart/2005/8/layout/hProcess4"/>
    <dgm:cxn modelId="{43A1C7E3-D45B-4642-8141-94A6DF579574}" type="presParOf" srcId="{9284EBBC-DFD1-4190-9459-87AEC1B79467}" destId="{7CF5DB82-CF12-4301-911E-DF43AC80659B}" srcOrd="2" destOrd="0" presId="urn:microsoft.com/office/officeart/2005/8/layout/hProcess4"/>
    <dgm:cxn modelId="{183DA049-5736-431A-AFBF-CD61CD42F8C4}" type="presParOf" srcId="{9284EBBC-DFD1-4190-9459-87AEC1B79467}" destId="{24A002A9-D28D-4A53-8836-E5FB7468CEBA}" srcOrd="3" destOrd="0" presId="urn:microsoft.com/office/officeart/2005/8/layout/hProcess4"/>
    <dgm:cxn modelId="{4233BE33-9010-4B9D-B39E-7DA04B009E24}" type="presParOf" srcId="{9284EBBC-DFD1-4190-9459-87AEC1B79467}" destId="{6818B203-8A92-44A6-B53E-0387F76D0958}" srcOrd="4" destOrd="0" presId="urn:microsoft.com/office/officeart/2005/8/layout/hProcess4"/>
    <dgm:cxn modelId="{D2C6573C-DE66-42E0-B57F-C3F02BBE5360}" type="presParOf" srcId="{5C3773EA-9BB4-4263-9DCF-2A12B714A7B6}" destId="{A4E89211-0145-46C8-B8DF-6441335E07F3}" srcOrd="3" destOrd="0" presId="urn:microsoft.com/office/officeart/2005/8/layout/hProcess4"/>
    <dgm:cxn modelId="{90298AC3-CD5B-4B96-AD35-55C4EB330CF6}" type="presParOf" srcId="{5C3773EA-9BB4-4263-9DCF-2A12B714A7B6}" destId="{5A5C5D80-D13F-4AFA-B9D2-E1F3DFEA9531}" srcOrd="4" destOrd="0" presId="urn:microsoft.com/office/officeart/2005/8/layout/hProcess4"/>
    <dgm:cxn modelId="{1988ED45-4E4F-4E2B-B383-B70FE96F6929}" type="presParOf" srcId="{5A5C5D80-D13F-4AFA-B9D2-E1F3DFEA9531}" destId="{DF8132E0-A5BA-4806-83D0-BA82E1040387}" srcOrd="0" destOrd="0" presId="urn:microsoft.com/office/officeart/2005/8/layout/hProcess4"/>
    <dgm:cxn modelId="{0B53A77A-3B15-463E-B84D-63A3A214AEFF}" type="presParOf" srcId="{5A5C5D80-D13F-4AFA-B9D2-E1F3DFEA9531}" destId="{580475EE-A0C6-4F0E-96E1-0A1F9FCC1967}" srcOrd="1" destOrd="0" presId="urn:microsoft.com/office/officeart/2005/8/layout/hProcess4"/>
    <dgm:cxn modelId="{F40E3D61-DF05-46E5-A5B6-951FBBBDCF84}" type="presParOf" srcId="{5A5C5D80-D13F-4AFA-B9D2-E1F3DFEA9531}" destId="{4D11D488-8227-40E8-AAE1-2B2A90195246}" srcOrd="2" destOrd="0" presId="urn:microsoft.com/office/officeart/2005/8/layout/hProcess4"/>
    <dgm:cxn modelId="{E3B51EBF-63F7-4F67-9E0C-A8FF79DC2F6B}" type="presParOf" srcId="{5A5C5D80-D13F-4AFA-B9D2-E1F3DFEA9531}" destId="{FFEC18D4-F17B-4DB3-B063-42B6258FBA4A}" srcOrd="3" destOrd="0" presId="urn:microsoft.com/office/officeart/2005/8/layout/hProcess4"/>
    <dgm:cxn modelId="{B373E74B-62C7-4DA7-849D-AB7D3C99C5AF}" type="presParOf" srcId="{5A5C5D80-D13F-4AFA-B9D2-E1F3DFEA9531}" destId="{58FC7CA9-B1BE-4065-8541-DCA5661C1EE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535FCB-C751-4EF6-8779-0D5722C3D1D1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1662E5BF-52D5-4FB7-9D2B-2A796FB8BF9B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EJEB kontroll</a:t>
          </a:r>
          <a:endParaRPr lang="hu-HU" sz="1600" dirty="0">
            <a:latin typeface="Verdana (Szövegtörzs)"/>
          </a:endParaRPr>
        </a:p>
      </dgm:t>
    </dgm:pt>
    <dgm:pt modelId="{B1D60BB5-CBB0-46B6-A200-DB2E13ED5EFE}" type="parTrans" cxnId="{DD6BADF5-FF56-428C-B9BC-CC5FA1228CF8}">
      <dgm:prSet/>
      <dgm:spPr/>
      <dgm:t>
        <a:bodyPr/>
        <a:lstStyle/>
        <a:p>
          <a:endParaRPr lang="hu-HU"/>
        </a:p>
      </dgm:t>
    </dgm:pt>
    <dgm:pt modelId="{275940E4-D98D-4630-8A82-C29C719DB16B}" type="sibTrans" cxnId="{DD6BADF5-FF56-428C-B9BC-CC5FA1228CF8}">
      <dgm:prSet/>
      <dgm:spPr/>
      <dgm:t>
        <a:bodyPr/>
        <a:lstStyle/>
        <a:p>
          <a:endParaRPr lang="hu-HU"/>
        </a:p>
      </dgm:t>
    </dgm:pt>
    <dgm:pt modelId="{25B01FE7-A499-4972-9571-BA74F1D75BF9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2/94 vélemény</a:t>
          </a:r>
          <a:endParaRPr lang="hu-HU" sz="1400" dirty="0">
            <a:latin typeface="Verdana (Szövegtörzs)"/>
          </a:endParaRPr>
        </a:p>
      </dgm:t>
    </dgm:pt>
    <dgm:pt modelId="{6793D33E-8F2B-42AF-AE40-BEC33C8F51DE}" type="parTrans" cxnId="{812F3294-2897-4137-9447-D695FD7A496D}">
      <dgm:prSet/>
      <dgm:spPr/>
      <dgm:t>
        <a:bodyPr/>
        <a:lstStyle/>
        <a:p>
          <a:endParaRPr lang="hu-HU"/>
        </a:p>
      </dgm:t>
    </dgm:pt>
    <dgm:pt modelId="{A3647466-F480-4228-B8BB-F3BB0D9B61CF}" type="sibTrans" cxnId="{812F3294-2897-4137-9447-D695FD7A496D}">
      <dgm:prSet/>
      <dgm:spPr/>
      <dgm:t>
        <a:bodyPr/>
        <a:lstStyle/>
        <a:p>
          <a:endParaRPr lang="hu-HU"/>
        </a:p>
      </dgm:t>
    </dgm:pt>
    <dgm:pt modelId="{610B64E7-26F3-4A6E-BCCB-BC8C765773B7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Csatlakozás az </a:t>
          </a:r>
          <a:r>
            <a:rPr lang="hu-HU" sz="1400" dirty="0" err="1" smtClean="0">
              <a:latin typeface="Verdana (Szövegtörzs)"/>
            </a:rPr>
            <a:t>EJEE-hez</a:t>
          </a:r>
          <a:endParaRPr lang="hu-HU" sz="1400" dirty="0">
            <a:latin typeface="Verdana (Szövegtörzs)"/>
          </a:endParaRPr>
        </a:p>
      </dgm:t>
    </dgm:pt>
    <dgm:pt modelId="{FAAC9FFE-733D-4510-B85C-F0E397213EAE}" type="parTrans" cxnId="{A43B51DC-F226-4E94-83B2-BF179591F42E}">
      <dgm:prSet/>
      <dgm:spPr/>
      <dgm:t>
        <a:bodyPr/>
        <a:lstStyle/>
        <a:p>
          <a:endParaRPr lang="hu-HU"/>
        </a:p>
      </dgm:t>
    </dgm:pt>
    <dgm:pt modelId="{B6BA74A5-7C8D-4710-954D-7D059CBBEED7}" type="sibTrans" cxnId="{A43B51DC-F226-4E94-83B2-BF179591F42E}">
      <dgm:prSet/>
      <dgm:spPr/>
      <dgm:t>
        <a:bodyPr/>
        <a:lstStyle/>
        <a:p>
          <a:endParaRPr lang="hu-HU"/>
        </a:p>
      </dgm:t>
    </dgm:pt>
    <dgm:pt modelId="{63FF356B-34F8-4BB1-8E9C-EFCF9716A22A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Az EU (EK) nem szerződő fél, aktusai közvetlenül nem támadhatók.</a:t>
          </a:r>
          <a:endParaRPr lang="hu-HU" sz="1200" dirty="0">
            <a:latin typeface="Verdana (Szövegtörzs)"/>
          </a:endParaRPr>
        </a:p>
      </dgm:t>
    </dgm:pt>
    <dgm:pt modelId="{3DCAB37E-CFE9-4086-9E95-039371E05AA5}" type="parTrans" cxnId="{DE99A528-CF56-45B6-960E-E7CE02B6418B}">
      <dgm:prSet/>
      <dgm:spPr/>
      <dgm:t>
        <a:bodyPr/>
        <a:lstStyle/>
        <a:p>
          <a:endParaRPr lang="hu-HU"/>
        </a:p>
      </dgm:t>
    </dgm:pt>
    <dgm:pt modelId="{B886D25D-BB02-4492-AD76-1EFF6AE933FA}" type="sibTrans" cxnId="{DE99A528-CF56-45B6-960E-E7CE02B6418B}">
      <dgm:prSet/>
      <dgm:spPr/>
      <dgm:t>
        <a:bodyPr/>
        <a:lstStyle/>
        <a:p>
          <a:endParaRPr lang="hu-HU"/>
        </a:p>
      </dgm:t>
    </dgm:pt>
    <dgm:pt modelId="{976D620D-E0EB-482B-8B87-040DA52A8F34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A tagállamok felelőssége viszont átruházás esetén is folyamatos.</a:t>
          </a:r>
          <a:endParaRPr lang="hu-HU" sz="1200" dirty="0">
            <a:latin typeface="Verdana (Szövegtörzs)"/>
          </a:endParaRPr>
        </a:p>
      </dgm:t>
    </dgm:pt>
    <dgm:pt modelId="{DCA6D946-051F-4F0B-AF1F-CD042D13DF51}" type="parTrans" cxnId="{DBC38CC9-7FE2-4D1E-978D-1F2CDD05AD9E}">
      <dgm:prSet/>
      <dgm:spPr/>
      <dgm:t>
        <a:bodyPr/>
        <a:lstStyle/>
        <a:p>
          <a:endParaRPr lang="hu-HU"/>
        </a:p>
      </dgm:t>
    </dgm:pt>
    <dgm:pt modelId="{DB900CDF-F663-4546-BFC1-8453883BBCC8}" type="sibTrans" cxnId="{DBC38CC9-7FE2-4D1E-978D-1F2CDD05AD9E}">
      <dgm:prSet/>
      <dgm:spPr/>
      <dgm:t>
        <a:bodyPr/>
        <a:lstStyle/>
        <a:p>
          <a:endParaRPr lang="hu-HU"/>
        </a:p>
      </dgm:t>
    </dgm:pt>
    <dgm:pt modelId="{D9B491E3-3B65-4483-A07E-B45C43B6D01C}">
      <dgm:prSet phldrT="[Szöveg]" custT="1"/>
      <dgm:spPr/>
      <dgm:t>
        <a:bodyPr/>
        <a:lstStyle/>
        <a:p>
          <a:r>
            <a:rPr lang="hu-HU" sz="1400" dirty="0" err="1" smtClean="0">
              <a:latin typeface="Verdana (Szövegtörzs)"/>
            </a:rPr>
            <a:t>Matthews</a:t>
          </a:r>
          <a:r>
            <a:rPr lang="hu-HU" sz="1400" dirty="0" smtClean="0">
              <a:latin typeface="Verdana (Szövegtörzs)"/>
            </a:rPr>
            <a:t> v UK (1999)</a:t>
          </a:r>
          <a:endParaRPr lang="hu-HU" sz="1400" dirty="0">
            <a:latin typeface="Verdana (Szövegtörzs)"/>
          </a:endParaRPr>
        </a:p>
      </dgm:t>
    </dgm:pt>
    <dgm:pt modelId="{893FD6CB-73D1-490E-B8CC-8C0D1670DF4F}" type="parTrans" cxnId="{770AF14E-547B-4D87-95F4-2795FB7400EA}">
      <dgm:prSet/>
      <dgm:spPr/>
      <dgm:t>
        <a:bodyPr/>
        <a:lstStyle/>
        <a:p>
          <a:endParaRPr lang="hu-HU"/>
        </a:p>
      </dgm:t>
    </dgm:pt>
    <dgm:pt modelId="{0B9D27EF-8E51-433B-A9B1-97D0FE422EAE}" type="sibTrans" cxnId="{770AF14E-547B-4D87-95F4-2795FB7400EA}">
      <dgm:prSet/>
      <dgm:spPr/>
      <dgm:t>
        <a:bodyPr/>
        <a:lstStyle/>
        <a:p>
          <a:endParaRPr lang="hu-HU"/>
        </a:p>
      </dgm:t>
    </dgm:pt>
    <dgm:pt modelId="{AE68ED46-F039-4FF6-A4F0-9BB273CCB2B7}">
      <dgm:prSet phldrT="[Szöveg]" custT="1"/>
      <dgm:spPr/>
      <dgm:t>
        <a:bodyPr/>
        <a:lstStyle/>
        <a:p>
          <a:r>
            <a:rPr lang="hu-HU" sz="1600" dirty="0" err="1" smtClean="0">
              <a:latin typeface="Verdana (Szövegtörzs)"/>
            </a:rPr>
            <a:t>Pafitis</a:t>
          </a:r>
          <a:r>
            <a:rPr lang="hu-HU" sz="1600" dirty="0" smtClean="0">
              <a:latin typeface="Verdana (Szövegtörzs)"/>
            </a:rPr>
            <a:t> v Görögország (1998)</a:t>
          </a:r>
          <a:endParaRPr lang="hu-HU" sz="1600" dirty="0">
            <a:latin typeface="Verdana (Szövegtörzs)"/>
          </a:endParaRPr>
        </a:p>
      </dgm:t>
    </dgm:pt>
    <dgm:pt modelId="{66A2D1E7-46BC-41FC-8403-46C259298465}" type="parTrans" cxnId="{69AC873E-5204-4D6F-8F3D-82E36FEB5CD3}">
      <dgm:prSet/>
      <dgm:spPr/>
      <dgm:t>
        <a:bodyPr/>
        <a:lstStyle/>
        <a:p>
          <a:endParaRPr lang="hu-HU"/>
        </a:p>
      </dgm:t>
    </dgm:pt>
    <dgm:pt modelId="{A965A9E6-1A29-4328-B88B-DBB174923A84}" type="sibTrans" cxnId="{69AC873E-5204-4D6F-8F3D-82E36FEB5CD3}">
      <dgm:prSet/>
      <dgm:spPr/>
      <dgm:t>
        <a:bodyPr/>
        <a:lstStyle/>
        <a:p>
          <a:endParaRPr lang="hu-HU"/>
        </a:p>
      </dgm:t>
    </dgm:pt>
    <dgm:pt modelId="{BA53CDA2-0C85-484E-9B71-ADC762717C15}">
      <dgm:prSet phldrT="[Szöveg]"/>
      <dgm:spPr/>
      <dgm:t>
        <a:bodyPr/>
        <a:lstStyle/>
        <a:p>
          <a:r>
            <a:rPr lang="hu-HU" dirty="0" smtClean="0">
              <a:latin typeface="Verdana (Szövegtörzs)"/>
            </a:rPr>
            <a:t>Lisszaboni Szerződés [EUSZ 6. cikk (2), 8. jegyzőkönyv]</a:t>
          </a:r>
          <a:endParaRPr lang="hu-HU" dirty="0">
            <a:latin typeface="Verdana (Szövegtörzs)"/>
          </a:endParaRPr>
        </a:p>
      </dgm:t>
    </dgm:pt>
    <dgm:pt modelId="{731A151A-FF11-44F0-B4D7-C15A220974C8}" type="parTrans" cxnId="{D8941457-55F0-4C19-B285-9AAEB472871A}">
      <dgm:prSet/>
      <dgm:spPr/>
      <dgm:t>
        <a:bodyPr/>
        <a:lstStyle/>
        <a:p>
          <a:endParaRPr lang="hu-HU"/>
        </a:p>
      </dgm:t>
    </dgm:pt>
    <dgm:pt modelId="{38E681B9-E98B-4152-85CD-65B9465C7594}" type="sibTrans" cxnId="{D8941457-55F0-4C19-B285-9AAEB472871A}">
      <dgm:prSet/>
      <dgm:spPr/>
      <dgm:t>
        <a:bodyPr/>
        <a:lstStyle/>
        <a:p>
          <a:endParaRPr lang="hu-HU"/>
        </a:p>
      </dgm:t>
    </dgm:pt>
    <dgm:pt modelId="{227809DA-3FF4-4C92-9D9D-65BABB246F69}" type="asst">
      <dgm:prSet custT="1"/>
      <dgm:spPr/>
      <dgm:t>
        <a:bodyPr/>
        <a:lstStyle/>
        <a:p>
          <a:r>
            <a:rPr lang="hu-HU" sz="1100" dirty="0" smtClean="0">
              <a:latin typeface="Verdana (Szövegtörzs)"/>
            </a:rPr>
            <a:t>Nincs hatásköre és alapvetően megváltoztatná a közösségi jogrendet</a:t>
          </a:r>
          <a:endParaRPr lang="hu-HU" sz="1100" dirty="0">
            <a:latin typeface="Verdana (Szövegtörzs)"/>
          </a:endParaRPr>
        </a:p>
      </dgm:t>
    </dgm:pt>
    <dgm:pt modelId="{A5021EB3-0139-40EA-9C6A-EFAB2646E1A6}" type="parTrans" cxnId="{8B8EF125-999F-446B-A7F0-77ECFBF4A597}">
      <dgm:prSet/>
      <dgm:spPr/>
      <dgm:t>
        <a:bodyPr/>
        <a:lstStyle/>
        <a:p>
          <a:endParaRPr lang="hu-HU"/>
        </a:p>
      </dgm:t>
    </dgm:pt>
    <dgm:pt modelId="{F755A33A-61BE-420F-BADB-7878FB7B1F34}" type="sibTrans" cxnId="{8B8EF125-999F-446B-A7F0-77ECFBF4A597}">
      <dgm:prSet/>
      <dgm:spPr/>
      <dgm:t>
        <a:bodyPr/>
        <a:lstStyle/>
        <a:p>
          <a:endParaRPr lang="hu-HU"/>
        </a:p>
      </dgm:t>
    </dgm:pt>
    <dgm:pt modelId="{C34D6DE4-E0E3-4200-B785-E2F27AED8B5F}" type="asst">
      <dgm:prSet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Sérti az uniós jog jellemzőit és autonómiáját</a:t>
          </a:r>
          <a:r>
            <a:rPr lang="hu-HU" sz="1100" dirty="0" smtClean="0">
              <a:latin typeface="Verdana (Szövegtörzs)"/>
            </a:rPr>
            <a:t>.</a:t>
          </a:r>
          <a:endParaRPr lang="hu-HU" sz="1100" dirty="0">
            <a:latin typeface="Verdana (Szövegtörzs)"/>
          </a:endParaRPr>
        </a:p>
      </dgm:t>
    </dgm:pt>
    <dgm:pt modelId="{3D7D3F5C-FADA-420B-8DC7-B2B8986A2CA3}" type="parTrans" cxnId="{925043C8-D34B-4AB0-A114-FD71005FA010}">
      <dgm:prSet/>
      <dgm:spPr/>
      <dgm:t>
        <a:bodyPr/>
        <a:lstStyle/>
        <a:p>
          <a:endParaRPr lang="hu-HU"/>
        </a:p>
      </dgm:t>
    </dgm:pt>
    <dgm:pt modelId="{3E21AF47-5B34-4EF6-A9E7-71B7C4C6590A}" type="sibTrans" cxnId="{925043C8-D34B-4AB0-A114-FD71005FA010}">
      <dgm:prSet/>
      <dgm:spPr/>
      <dgm:t>
        <a:bodyPr/>
        <a:lstStyle/>
        <a:p>
          <a:endParaRPr lang="hu-HU"/>
        </a:p>
      </dgm:t>
    </dgm:pt>
    <dgm:pt modelId="{B26C265D-6F79-4A19-BBB5-1E2ABB7ECADA}">
      <dgm:prSet phldrT="[Szöveg]"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2/13 vélemény</a:t>
          </a:r>
          <a:endParaRPr lang="hu-HU" sz="1400" dirty="0">
            <a:latin typeface="Verdana (Szövegtörzs)"/>
          </a:endParaRPr>
        </a:p>
      </dgm:t>
    </dgm:pt>
    <dgm:pt modelId="{4B4ADF70-2F72-4AE4-90E6-A0394519C3B7}" type="parTrans" cxnId="{18612EA8-D121-4A22-8417-67BDBA954FB5}">
      <dgm:prSet/>
      <dgm:spPr/>
      <dgm:t>
        <a:bodyPr/>
        <a:lstStyle/>
        <a:p>
          <a:endParaRPr lang="hu-HU"/>
        </a:p>
      </dgm:t>
    </dgm:pt>
    <dgm:pt modelId="{936DEE26-5374-478D-BCAE-46FBF89F5B6D}" type="sibTrans" cxnId="{18612EA8-D121-4A22-8417-67BDBA954FB5}">
      <dgm:prSet/>
      <dgm:spPr/>
      <dgm:t>
        <a:bodyPr/>
        <a:lstStyle/>
        <a:p>
          <a:endParaRPr lang="hu-HU"/>
        </a:p>
      </dgm:t>
    </dgm:pt>
    <dgm:pt modelId="{33208BDC-6541-4E7F-BDBC-CD49ECE3623C}">
      <dgm:prSet phldrT="[Szöveg]" custT="1"/>
      <dgm:spPr/>
      <dgm:t>
        <a:bodyPr/>
        <a:lstStyle/>
        <a:p>
          <a:r>
            <a:rPr lang="hu-HU" sz="1600" dirty="0" smtClean="0">
              <a:latin typeface="Verdana (Szövegtörzs)"/>
            </a:rPr>
            <a:t>Jogi státusz</a:t>
          </a:r>
          <a:endParaRPr lang="hu-HU" sz="1600" dirty="0">
            <a:latin typeface="Verdana (Szövegtörzs)"/>
          </a:endParaRPr>
        </a:p>
      </dgm:t>
    </dgm:pt>
    <dgm:pt modelId="{DB37F616-B4D6-4A0F-862D-CF23D600E395}" type="parTrans" cxnId="{14E699FF-A24D-4A69-9B0D-66D2D44E08AE}">
      <dgm:prSet/>
      <dgm:spPr/>
      <dgm:t>
        <a:bodyPr/>
        <a:lstStyle/>
        <a:p>
          <a:endParaRPr lang="hu-HU"/>
        </a:p>
      </dgm:t>
    </dgm:pt>
    <dgm:pt modelId="{C4A9EEBF-4F3D-4B43-94CD-A0E14173DAE9}" type="sibTrans" cxnId="{14E699FF-A24D-4A69-9B0D-66D2D44E08AE}">
      <dgm:prSet/>
      <dgm:spPr/>
      <dgm:t>
        <a:bodyPr/>
        <a:lstStyle/>
        <a:p>
          <a:endParaRPr lang="hu-HU"/>
        </a:p>
      </dgm:t>
    </dgm:pt>
    <dgm:pt modelId="{89E44DC3-3258-44B0-9FD1-551B9F742EF7}">
      <dgm:prSet phldrT="[Szöveg]" custT="1"/>
      <dgm:spPr/>
      <dgm:t>
        <a:bodyPr/>
        <a:lstStyle/>
        <a:p>
          <a:r>
            <a:rPr lang="hu-HU" sz="1200" dirty="0" smtClean="0">
              <a:latin typeface="Verdana (Szövegtörzs)"/>
            </a:rPr>
            <a:t>Az uniós jogrend részét képezi mint annak általános elvei</a:t>
          </a:r>
          <a:r>
            <a:rPr lang="hu-HU" sz="1100" dirty="0" smtClean="0">
              <a:latin typeface="Verdana (Szövegtörzs)"/>
            </a:rPr>
            <a:t>.</a:t>
          </a:r>
          <a:endParaRPr lang="hu-HU" sz="1100" dirty="0">
            <a:latin typeface="Verdana (Szövegtörzs)"/>
          </a:endParaRPr>
        </a:p>
      </dgm:t>
    </dgm:pt>
    <dgm:pt modelId="{557E63CB-78B1-4EEE-B4F1-585EC362ECF3}" type="parTrans" cxnId="{62FE7CD9-9283-430C-8248-8EDEF37A4167}">
      <dgm:prSet/>
      <dgm:spPr/>
      <dgm:t>
        <a:bodyPr/>
        <a:lstStyle/>
        <a:p>
          <a:endParaRPr lang="hu-HU"/>
        </a:p>
      </dgm:t>
    </dgm:pt>
    <dgm:pt modelId="{E73177FD-D17B-4E22-8116-080011EF5E88}" type="sibTrans" cxnId="{62FE7CD9-9283-430C-8248-8EDEF37A4167}">
      <dgm:prSet/>
      <dgm:spPr/>
      <dgm:t>
        <a:bodyPr/>
        <a:lstStyle/>
        <a:p>
          <a:endParaRPr lang="hu-HU"/>
        </a:p>
      </dgm:t>
    </dgm:pt>
    <dgm:pt modelId="{E314050E-180B-4C9F-85F1-389C2C38678C}" type="asst">
      <dgm:prSet custT="1"/>
      <dgm:spPr/>
      <dgm:t>
        <a:bodyPr/>
        <a:lstStyle/>
        <a:p>
          <a:r>
            <a:rPr lang="hu-HU" sz="1400" dirty="0" smtClean="0">
              <a:latin typeface="Verdana (Szövegtörzs)"/>
            </a:rPr>
            <a:t>C-571/10 – </a:t>
          </a:r>
          <a:r>
            <a:rPr lang="hu-HU" sz="1400" dirty="0" err="1" smtClean="0">
              <a:latin typeface="Verdana (Szövegtörzs)"/>
            </a:rPr>
            <a:t>Simmenthal</a:t>
          </a:r>
          <a:r>
            <a:rPr lang="hu-HU" sz="1400" dirty="0" smtClean="0">
              <a:latin typeface="Verdana (Szövegtörzs)"/>
            </a:rPr>
            <a:t> (II)</a:t>
          </a:r>
          <a:endParaRPr lang="hu-HU" sz="1400" dirty="0">
            <a:latin typeface="Verdana (Szövegtörzs)"/>
          </a:endParaRPr>
        </a:p>
      </dgm:t>
    </dgm:pt>
    <dgm:pt modelId="{AA33A801-8C06-4FBD-8AC8-A9343E1CBB12}" type="parTrans" cxnId="{E60FA303-403A-48DD-ADB5-3A2B579693B0}">
      <dgm:prSet/>
      <dgm:spPr/>
      <dgm:t>
        <a:bodyPr/>
        <a:lstStyle/>
        <a:p>
          <a:endParaRPr lang="hu-HU"/>
        </a:p>
      </dgm:t>
    </dgm:pt>
    <dgm:pt modelId="{D737C1E4-552D-4FA6-B93A-3EC36BDABEF8}" type="sibTrans" cxnId="{E60FA303-403A-48DD-ADB5-3A2B579693B0}">
      <dgm:prSet/>
      <dgm:spPr/>
      <dgm:t>
        <a:bodyPr/>
        <a:lstStyle/>
        <a:p>
          <a:endParaRPr lang="hu-HU"/>
        </a:p>
      </dgm:t>
    </dgm:pt>
    <dgm:pt modelId="{C8FCF3F8-7CD0-4A97-85C0-4FA9E30FF1BE}" type="pres">
      <dgm:prSet presAssocID="{88535FCB-C751-4EF6-8779-0D5722C3D1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CD7921C-3429-41C8-A414-A6405334AAC4}" type="pres">
      <dgm:prSet presAssocID="{1662E5BF-52D5-4FB7-9D2B-2A796FB8BF9B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F6BCFBDF-9C5D-4E75-9FC1-2A9EF1698D0C}" type="pres">
      <dgm:prSet presAssocID="{1662E5BF-52D5-4FB7-9D2B-2A796FB8BF9B}" presName="rootComposite1" presStyleCnt="0"/>
      <dgm:spPr/>
      <dgm:t>
        <a:bodyPr/>
        <a:lstStyle/>
        <a:p>
          <a:endParaRPr lang="hu-HU"/>
        </a:p>
      </dgm:t>
    </dgm:pt>
    <dgm:pt modelId="{5C704F6F-C686-4E85-B09A-3C4F0A1CD875}" type="pres">
      <dgm:prSet presAssocID="{1662E5BF-52D5-4FB7-9D2B-2A796FB8BF9B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21B1B7D-1399-48E5-824B-9B79DD2748AA}" type="pres">
      <dgm:prSet presAssocID="{1662E5BF-52D5-4FB7-9D2B-2A796FB8BF9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CE0FD2D4-0C01-4BC3-8FCF-066ABC43D6D4}" type="pres">
      <dgm:prSet presAssocID="{1662E5BF-52D5-4FB7-9D2B-2A796FB8BF9B}" presName="hierChild2" presStyleCnt="0"/>
      <dgm:spPr/>
      <dgm:t>
        <a:bodyPr/>
        <a:lstStyle/>
        <a:p>
          <a:endParaRPr lang="hu-HU"/>
        </a:p>
      </dgm:t>
    </dgm:pt>
    <dgm:pt modelId="{21816906-326A-48E8-B1D6-45BD0BFF784F}" type="pres">
      <dgm:prSet presAssocID="{3DCAB37E-CFE9-4086-9E95-039371E05AA5}" presName="Name37" presStyleLbl="parChTrans1D2" presStyleIdx="0" presStyleCnt="3"/>
      <dgm:spPr/>
      <dgm:t>
        <a:bodyPr/>
        <a:lstStyle/>
        <a:p>
          <a:endParaRPr lang="hu-HU"/>
        </a:p>
      </dgm:t>
    </dgm:pt>
    <dgm:pt modelId="{CCC976EE-8FB3-4784-9929-014015E5C526}" type="pres">
      <dgm:prSet presAssocID="{63FF356B-34F8-4BB1-8E9C-EFCF9716A22A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C596D23D-8773-4389-BEE5-1B4C0DE40A31}" type="pres">
      <dgm:prSet presAssocID="{63FF356B-34F8-4BB1-8E9C-EFCF9716A22A}" presName="rootComposite" presStyleCnt="0"/>
      <dgm:spPr/>
      <dgm:t>
        <a:bodyPr/>
        <a:lstStyle/>
        <a:p>
          <a:endParaRPr lang="hu-HU"/>
        </a:p>
      </dgm:t>
    </dgm:pt>
    <dgm:pt modelId="{DFC2829D-F7AB-4477-B1B0-84D2A4AC1B57}" type="pres">
      <dgm:prSet presAssocID="{63FF356B-34F8-4BB1-8E9C-EFCF9716A22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83978CF-2C7A-4FCD-BDED-4B703B49DF48}" type="pres">
      <dgm:prSet presAssocID="{63FF356B-34F8-4BB1-8E9C-EFCF9716A22A}" presName="rootConnector" presStyleLbl="node2" presStyleIdx="0" presStyleCnt="3"/>
      <dgm:spPr/>
      <dgm:t>
        <a:bodyPr/>
        <a:lstStyle/>
        <a:p>
          <a:endParaRPr lang="hu-HU"/>
        </a:p>
      </dgm:t>
    </dgm:pt>
    <dgm:pt modelId="{63E0C14E-3E81-4192-971A-77D656BB4177}" type="pres">
      <dgm:prSet presAssocID="{63FF356B-34F8-4BB1-8E9C-EFCF9716A22A}" presName="hierChild4" presStyleCnt="0"/>
      <dgm:spPr/>
      <dgm:t>
        <a:bodyPr/>
        <a:lstStyle/>
        <a:p>
          <a:endParaRPr lang="hu-HU"/>
        </a:p>
      </dgm:t>
    </dgm:pt>
    <dgm:pt modelId="{F82D2831-72D9-4328-B16D-3706AEBD9DFB}" type="pres">
      <dgm:prSet presAssocID="{DCA6D946-051F-4F0B-AF1F-CD042D13DF51}" presName="Name37" presStyleLbl="parChTrans1D3" presStyleIdx="0" presStyleCnt="4"/>
      <dgm:spPr/>
      <dgm:t>
        <a:bodyPr/>
        <a:lstStyle/>
        <a:p>
          <a:endParaRPr lang="hu-HU"/>
        </a:p>
      </dgm:t>
    </dgm:pt>
    <dgm:pt modelId="{CFACE257-A80A-40D8-A9F7-C33B092E6D34}" type="pres">
      <dgm:prSet presAssocID="{976D620D-E0EB-482B-8B87-040DA52A8F34}" presName="hierRoot2" presStyleCnt="0">
        <dgm:presLayoutVars>
          <dgm:hierBranch val="l"/>
        </dgm:presLayoutVars>
      </dgm:prSet>
      <dgm:spPr/>
      <dgm:t>
        <a:bodyPr/>
        <a:lstStyle/>
        <a:p>
          <a:endParaRPr lang="hu-HU"/>
        </a:p>
      </dgm:t>
    </dgm:pt>
    <dgm:pt modelId="{BBBC5120-B6DC-4895-98C2-06A004B9DE34}" type="pres">
      <dgm:prSet presAssocID="{976D620D-E0EB-482B-8B87-040DA52A8F34}" presName="rootComposite" presStyleCnt="0"/>
      <dgm:spPr/>
      <dgm:t>
        <a:bodyPr/>
        <a:lstStyle/>
        <a:p>
          <a:endParaRPr lang="hu-HU"/>
        </a:p>
      </dgm:t>
    </dgm:pt>
    <dgm:pt modelId="{56979733-0A47-4798-9BB1-EDBA12D4F59F}" type="pres">
      <dgm:prSet presAssocID="{976D620D-E0EB-482B-8B87-040DA52A8F3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DA91B60-C958-4C75-AAE7-BA0159CA4563}" type="pres">
      <dgm:prSet presAssocID="{976D620D-E0EB-482B-8B87-040DA52A8F34}" presName="rootConnector" presStyleLbl="node3" presStyleIdx="0" presStyleCnt="2"/>
      <dgm:spPr/>
      <dgm:t>
        <a:bodyPr/>
        <a:lstStyle/>
        <a:p>
          <a:endParaRPr lang="hu-HU"/>
        </a:p>
      </dgm:t>
    </dgm:pt>
    <dgm:pt modelId="{2574CB74-6FEF-4515-B561-D64D744E99AE}" type="pres">
      <dgm:prSet presAssocID="{976D620D-E0EB-482B-8B87-040DA52A8F34}" presName="hierChild4" presStyleCnt="0"/>
      <dgm:spPr/>
      <dgm:t>
        <a:bodyPr/>
        <a:lstStyle/>
        <a:p>
          <a:endParaRPr lang="hu-HU"/>
        </a:p>
      </dgm:t>
    </dgm:pt>
    <dgm:pt modelId="{BC176C1B-205E-4B9B-8803-4DA9EB2A6CB8}" type="pres">
      <dgm:prSet presAssocID="{893FD6CB-73D1-490E-B8CC-8C0D1670DF4F}" presName="Name50" presStyleLbl="parChTrans1D4" presStyleIdx="0" presStyleCnt="4"/>
      <dgm:spPr/>
      <dgm:t>
        <a:bodyPr/>
        <a:lstStyle/>
        <a:p>
          <a:endParaRPr lang="hu-HU"/>
        </a:p>
      </dgm:t>
    </dgm:pt>
    <dgm:pt modelId="{4020665C-D74E-4C84-8E98-10C38D83EE92}" type="pres">
      <dgm:prSet presAssocID="{D9B491E3-3B65-4483-A07E-B45C43B6D01C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224D3089-2E2B-41EC-BECB-3D67BD3C8C1C}" type="pres">
      <dgm:prSet presAssocID="{D9B491E3-3B65-4483-A07E-B45C43B6D01C}" presName="rootComposite" presStyleCnt="0"/>
      <dgm:spPr/>
      <dgm:t>
        <a:bodyPr/>
        <a:lstStyle/>
        <a:p>
          <a:endParaRPr lang="hu-HU"/>
        </a:p>
      </dgm:t>
    </dgm:pt>
    <dgm:pt modelId="{1CFEF605-CD59-4F27-90C9-D85A5DB3DDE7}" type="pres">
      <dgm:prSet presAssocID="{D9B491E3-3B65-4483-A07E-B45C43B6D01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F6530-4F81-4501-B4D5-AA54C763E30F}" type="pres">
      <dgm:prSet presAssocID="{D9B491E3-3B65-4483-A07E-B45C43B6D01C}" presName="rootConnector" presStyleLbl="node4" presStyleIdx="0" presStyleCnt="3"/>
      <dgm:spPr/>
      <dgm:t>
        <a:bodyPr/>
        <a:lstStyle/>
        <a:p>
          <a:endParaRPr lang="hu-HU"/>
        </a:p>
      </dgm:t>
    </dgm:pt>
    <dgm:pt modelId="{26994CB6-5289-47AE-8146-A052A26263E2}" type="pres">
      <dgm:prSet presAssocID="{D9B491E3-3B65-4483-A07E-B45C43B6D01C}" presName="hierChild4" presStyleCnt="0"/>
      <dgm:spPr/>
      <dgm:t>
        <a:bodyPr/>
        <a:lstStyle/>
        <a:p>
          <a:endParaRPr lang="hu-HU"/>
        </a:p>
      </dgm:t>
    </dgm:pt>
    <dgm:pt modelId="{A5907BAF-082B-4E77-8993-C8DC4DDD761D}" type="pres">
      <dgm:prSet presAssocID="{D9B491E3-3B65-4483-A07E-B45C43B6D01C}" presName="hierChild5" presStyleCnt="0"/>
      <dgm:spPr/>
      <dgm:t>
        <a:bodyPr/>
        <a:lstStyle/>
        <a:p>
          <a:endParaRPr lang="hu-HU"/>
        </a:p>
      </dgm:t>
    </dgm:pt>
    <dgm:pt modelId="{FDA761CB-AE08-4346-991D-0C7A46260F67}" type="pres">
      <dgm:prSet presAssocID="{66A2D1E7-46BC-41FC-8403-46C259298465}" presName="Name50" presStyleLbl="parChTrans1D4" presStyleIdx="1" presStyleCnt="4"/>
      <dgm:spPr/>
      <dgm:t>
        <a:bodyPr/>
        <a:lstStyle/>
        <a:p>
          <a:endParaRPr lang="hu-HU"/>
        </a:p>
      </dgm:t>
    </dgm:pt>
    <dgm:pt modelId="{670050A5-30D7-483F-B329-EAAC31354FB3}" type="pres">
      <dgm:prSet presAssocID="{AE68ED46-F039-4FF6-A4F0-9BB273CCB2B7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0FB88668-364A-47E4-9733-9D249CE46C80}" type="pres">
      <dgm:prSet presAssocID="{AE68ED46-F039-4FF6-A4F0-9BB273CCB2B7}" presName="rootComposite" presStyleCnt="0"/>
      <dgm:spPr/>
      <dgm:t>
        <a:bodyPr/>
        <a:lstStyle/>
        <a:p>
          <a:endParaRPr lang="hu-HU"/>
        </a:p>
      </dgm:t>
    </dgm:pt>
    <dgm:pt modelId="{C1BC3282-366F-418E-BABF-4D8E32B4A48A}" type="pres">
      <dgm:prSet presAssocID="{AE68ED46-F039-4FF6-A4F0-9BB273CCB2B7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50620B-6E2C-440A-8FFE-677DD2533AA3}" type="pres">
      <dgm:prSet presAssocID="{AE68ED46-F039-4FF6-A4F0-9BB273CCB2B7}" presName="rootConnector" presStyleLbl="node4" presStyleIdx="1" presStyleCnt="3"/>
      <dgm:spPr/>
      <dgm:t>
        <a:bodyPr/>
        <a:lstStyle/>
        <a:p>
          <a:endParaRPr lang="hu-HU"/>
        </a:p>
      </dgm:t>
    </dgm:pt>
    <dgm:pt modelId="{5271E52C-BD70-4053-916F-A5E01327661F}" type="pres">
      <dgm:prSet presAssocID="{AE68ED46-F039-4FF6-A4F0-9BB273CCB2B7}" presName="hierChild4" presStyleCnt="0"/>
      <dgm:spPr/>
      <dgm:t>
        <a:bodyPr/>
        <a:lstStyle/>
        <a:p>
          <a:endParaRPr lang="hu-HU"/>
        </a:p>
      </dgm:t>
    </dgm:pt>
    <dgm:pt modelId="{C60094CA-D648-4CB0-927B-FA95979F2276}" type="pres">
      <dgm:prSet presAssocID="{AE68ED46-F039-4FF6-A4F0-9BB273CCB2B7}" presName="hierChild5" presStyleCnt="0"/>
      <dgm:spPr/>
      <dgm:t>
        <a:bodyPr/>
        <a:lstStyle/>
        <a:p>
          <a:endParaRPr lang="hu-HU"/>
        </a:p>
      </dgm:t>
    </dgm:pt>
    <dgm:pt modelId="{6BA7545D-3C03-4808-938A-8B1399B40EF5}" type="pres">
      <dgm:prSet presAssocID="{976D620D-E0EB-482B-8B87-040DA52A8F34}" presName="hierChild5" presStyleCnt="0"/>
      <dgm:spPr/>
      <dgm:t>
        <a:bodyPr/>
        <a:lstStyle/>
        <a:p>
          <a:endParaRPr lang="hu-HU"/>
        </a:p>
      </dgm:t>
    </dgm:pt>
    <dgm:pt modelId="{F5BDCBAF-707F-448F-BB72-446D501BBD75}" type="pres">
      <dgm:prSet presAssocID="{63FF356B-34F8-4BB1-8E9C-EFCF9716A22A}" presName="hierChild5" presStyleCnt="0"/>
      <dgm:spPr/>
      <dgm:t>
        <a:bodyPr/>
        <a:lstStyle/>
        <a:p>
          <a:endParaRPr lang="hu-HU"/>
        </a:p>
      </dgm:t>
    </dgm:pt>
    <dgm:pt modelId="{9235A4C3-2318-44CF-8C1B-1CD7AFEA5058}" type="pres">
      <dgm:prSet presAssocID="{1662E5BF-52D5-4FB7-9D2B-2A796FB8BF9B}" presName="hierChild3" presStyleCnt="0"/>
      <dgm:spPr/>
      <dgm:t>
        <a:bodyPr/>
        <a:lstStyle/>
        <a:p>
          <a:endParaRPr lang="hu-HU"/>
        </a:p>
      </dgm:t>
    </dgm:pt>
    <dgm:pt modelId="{D60D6572-4278-4A99-B9A5-9DA26F2169A0}" type="pres">
      <dgm:prSet presAssocID="{33208BDC-6541-4E7F-BDBC-CD49ECE3623C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01310F1D-5818-4DAC-84A2-CC7B157D172E}" type="pres">
      <dgm:prSet presAssocID="{33208BDC-6541-4E7F-BDBC-CD49ECE3623C}" presName="rootComposite1" presStyleCnt="0"/>
      <dgm:spPr/>
      <dgm:t>
        <a:bodyPr/>
        <a:lstStyle/>
        <a:p>
          <a:endParaRPr lang="hu-HU"/>
        </a:p>
      </dgm:t>
    </dgm:pt>
    <dgm:pt modelId="{BB37A55E-951B-4481-B140-43B94B6FEFA5}" type="pres">
      <dgm:prSet presAssocID="{33208BDC-6541-4E7F-BDBC-CD49ECE3623C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B0B8C4F-52D2-41DD-8315-2B337EC8F50D}" type="pres">
      <dgm:prSet presAssocID="{33208BDC-6541-4E7F-BDBC-CD49ECE3623C}" presName="rootConnector1" presStyleLbl="node1" presStyleIdx="0" presStyleCnt="0"/>
      <dgm:spPr/>
      <dgm:t>
        <a:bodyPr/>
        <a:lstStyle/>
        <a:p>
          <a:endParaRPr lang="hu-HU"/>
        </a:p>
      </dgm:t>
    </dgm:pt>
    <dgm:pt modelId="{68CDC92E-630E-4162-B751-62632482A5A3}" type="pres">
      <dgm:prSet presAssocID="{33208BDC-6541-4E7F-BDBC-CD49ECE3623C}" presName="hierChild2" presStyleCnt="0"/>
      <dgm:spPr/>
      <dgm:t>
        <a:bodyPr/>
        <a:lstStyle/>
        <a:p>
          <a:endParaRPr lang="hu-HU"/>
        </a:p>
      </dgm:t>
    </dgm:pt>
    <dgm:pt modelId="{954FFDD3-300C-42CC-A9F8-27AD192FE894}" type="pres">
      <dgm:prSet presAssocID="{557E63CB-78B1-4EEE-B4F1-585EC362ECF3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02CF5B5-5982-4118-ABFE-DD4A969B1D87}" type="pres">
      <dgm:prSet presAssocID="{89E44DC3-3258-44B0-9FD1-551B9F742EF7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5D43CD39-B1F5-4FAF-A62C-A4E9A24E4722}" type="pres">
      <dgm:prSet presAssocID="{89E44DC3-3258-44B0-9FD1-551B9F742EF7}" presName="rootComposite" presStyleCnt="0"/>
      <dgm:spPr/>
      <dgm:t>
        <a:bodyPr/>
        <a:lstStyle/>
        <a:p>
          <a:endParaRPr lang="hu-HU"/>
        </a:p>
      </dgm:t>
    </dgm:pt>
    <dgm:pt modelId="{46AAFB06-8752-4EE1-8B37-443922336A9F}" type="pres">
      <dgm:prSet presAssocID="{89E44DC3-3258-44B0-9FD1-551B9F742EF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854DCC1-2F3B-4367-846D-8CD378DFFFA7}" type="pres">
      <dgm:prSet presAssocID="{89E44DC3-3258-44B0-9FD1-551B9F742EF7}" presName="rootConnector" presStyleLbl="node2" presStyleIdx="1" presStyleCnt="3"/>
      <dgm:spPr/>
      <dgm:t>
        <a:bodyPr/>
        <a:lstStyle/>
        <a:p>
          <a:endParaRPr lang="hu-HU"/>
        </a:p>
      </dgm:t>
    </dgm:pt>
    <dgm:pt modelId="{2625F2F5-B9E3-46CB-B7FF-B79E88EA1769}" type="pres">
      <dgm:prSet presAssocID="{89E44DC3-3258-44B0-9FD1-551B9F742EF7}" presName="hierChild4" presStyleCnt="0"/>
      <dgm:spPr/>
      <dgm:t>
        <a:bodyPr/>
        <a:lstStyle/>
        <a:p>
          <a:endParaRPr lang="hu-HU"/>
        </a:p>
      </dgm:t>
    </dgm:pt>
    <dgm:pt modelId="{1E101494-E546-4F5D-9B6D-01DAE1B9F2CB}" type="pres">
      <dgm:prSet presAssocID="{89E44DC3-3258-44B0-9FD1-551B9F742EF7}" presName="hierChild5" presStyleCnt="0"/>
      <dgm:spPr/>
      <dgm:t>
        <a:bodyPr/>
        <a:lstStyle/>
        <a:p>
          <a:endParaRPr lang="hu-HU"/>
        </a:p>
      </dgm:t>
    </dgm:pt>
    <dgm:pt modelId="{8B9655BD-1470-405A-A4C8-4319F0D2A4A8}" type="pres">
      <dgm:prSet presAssocID="{AA33A801-8C06-4FBD-8AC8-A9343E1CBB12}" presName="Name111" presStyleLbl="parChTrans1D3" presStyleIdx="1" presStyleCnt="4"/>
      <dgm:spPr/>
      <dgm:t>
        <a:bodyPr/>
        <a:lstStyle/>
        <a:p>
          <a:endParaRPr lang="hu-HU"/>
        </a:p>
      </dgm:t>
    </dgm:pt>
    <dgm:pt modelId="{3E46A384-F214-4B6D-B832-76DFD7C84AE5}" type="pres">
      <dgm:prSet presAssocID="{E314050E-180B-4C9F-85F1-389C2C38678C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5E756305-93A6-4873-9311-AE5D10DFEF14}" type="pres">
      <dgm:prSet presAssocID="{E314050E-180B-4C9F-85F1-389C2C38678C}" presName="rootComposite3" presStyleCnt="0"/>
      <dgm:spPr/>
      <dgm:t>
        <a:bodyPr/>
        <a:lstStyle/>
        <a:p>
          <a:endParaRPr lang="hu-HU"/>
        </a:p>
      </dgm:t>
    </dgm:pt>
    <dgm:pt modelId="{64BF5DBC-0C0C-4992-A006-BAD927F07584}" type="pres">
      <dgm:prSet presAssocID="{E314050E-180B-4C9F-85F1-389C2C38678C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7BF6F69-E9CF-4317-8A46-E1E06CC06FCD}" type="pres">
      <dgm:prSet presAssocID="{E314050E-180B-4C9F-85F1-389C2C38678C}" presName="rootConnector3" presStyleLbl="asst2" presStyleIdx="0" presStyleCnt="2"/>
      <dgm:spPr/>
      <dgm:t>
        <a:bodyPr/>
        <a:lstStyle/>
        <a:p>
          <a:endParaRPr lang="hu-HU"/>
        </a:p>
      </dgm:t>
    </dgm:pt>
    <dgm:pt modelId="{99F245D6-2819-4607-845A-5C54E4CE611D}" type="pres">
      <dgm:prSet presAssocID="{E314050E-180B-4C9F-85F1-389C2C38678C}" presName="hierChild6" presStyleCnt="0"/>
      <dgm:spPr/>
      <dgm:t>
        <a:bodyPr/>
        <a:lstStyle/>
        <a:p>
          <a:endParaRPr lang="hu-HU"/>
        </a:p>
      </dgm:t>
    </dgm:pt>
    <dgm:pt modelId="{50558252-39B8-4F07-9B56-BAA27D1DB4B8}" type="pres">
      <dgm:prSet presAssocID="{E314050E-180B-4C9F-85F1-389C2C38678C}" presName="hierChild7" presStyleCnt="0"/>
      <dgm:spPr/>
      <dgm:t>
        <a:bodyPr/>
        <a:lstStyle/>
        <a:p>
          <a:endParaRPr lang="hu-HU"/>
        </a:p>
      </dgm:t>
    </dgm:pt>
    <dgm:pt modelId="{10006C83-D31F-445C-A932-BDF64E09D8C5}" type="pres">
      <dgm:prSet presAssocID="{33208BDC-6541-4E7F-BDBC-CD49ECE3623C}" presName="hierChild3" presStyleCnt="0"/>
      <dgm:spPr/>
      <dgm:t>
        <a:bodyPr/>
        <a:lstStyle/>
        <a:p>
          <a:endParaRPr lang="hu-HU"/>
        </a:p>
      </dgm:t>
    </dgm:pt>
    <dgm:pt modelId="{8E4D4E03-8386-4C4E-AFB1-4FE42C827580}" type="pres">
      <dgm:prSet presAssocID="{610B64E7-26F3-4A6E-BCCB-BC8C765773B7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E93719D7-4104-4274-BEE7-AB536F04D62B}" type="pres">
      <dgm:prSet presAssocID="{610B64E7-26F3-4A6E-BCCB-BC8C765773B7}" presName="rootComposite1" presStyleCnt="0"/>
      <dgm:spPr/>
      <dgm:t>
        <a:bodyPr/>
        <a:lstStyle/>
        <a:p>
          <a:endParaRPr lang="hu-HU"/>
        </a:p>
      </dgm:t>
    </dgm:pt>
    <dgm:pt modelId="{C565CDEC-6C41-4C91-B7C0-F910F27F22B5}" type="pres">
      <dgm:prSet presAssocID="{610B64E7-26F3-4A6E-BCCB-BC8C765773B7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916ABC8-D6CB-4731-B08C-DF57CD2845A0}" type="pres">
      <dgm:prSet presAssocID="{610B64E7-26F3-4A6E-BCCB-BC8C765773B7}" presName="rootConnector1" presStyleLbl="node1" presStyleIdx="0" presStyleCnt="0"/>
      <dgm:spPr/>
      <dgm:t>
        <a:bodyPr/>
        <a:lstStyle/>
        <a:p>
          <a:endParaRPr lang="hu-HU"/>
        </a:p>
      </dgm:t>
    </dgm:pt>
    <dgm:pt modelId="{0E73EE4C-01BD-46AD-BFAE-863861C01222}" type="pres">
      <dgm:prSet presAssocID="{610B64E7-26F3-4A6E-BCCB-BC8C765773B7}" presName="hierChild2" presStyleCnt="0"/>
      <dgm:spPr/>
      <dgm:t>
        <a:bodyPr/>
        <a:lstStyle/>
        <a:p>
          <a:endParaRPr lang="hu-HU"/>
        </a:p>
      </dgm:t>
    </dgm:pt>
    <dgm:pt modelId="{DA1B4578-17DA-4092-BCFB-DE3921E4BC35}" type="pres">
      <dgm:prSet presAssocID="{6793D33E-8F2B-42AF-AE40-BEC33C8F51DE}" presName="Name37" presStyleLbl="parChTrans1D2" presStyleIdx="2" presStyleCnt="3"/>
      <dgm:spPr/>
      <dgm:t>
        <a:bodyPr/>
        <a:lstStyle/>
        <a:p>
          <a:endParaRPr lang="hu-HU"/>
        </a:p>
      </dgm:t>
    </dgm:pt>
    <dgm:pt modelId="{8C825EBE-55C1-4CEE-ACA0-EFB59E46281F}" type="pres">
      <dgm:prSet presAssocID="{25B01FE7-A499-4972-9571-BA74F1D75BF9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DF1A7108-E8CE-4ADE-9B7A-28A2425B0BAC}" type="pres">
      <dgm:prSet presAssocID="{25B01FE7-A499-4972-9571-BA74F1D75BF9}" presName="rootComposite" presStyleCnt="0"/>
      <dgm:spPr/>
      <dgm:t>
        <a:bodyPr/>
        <a:lstStyle/>
        <a:p>
          <a:endParaRPr lang="hu-HU"/>
        </a:p>
      </dgm:t>
    </dgm:pt>
    <dgm:pt modelId="{8DAEB005-131F-45E0-B68C-DC71B7ECD769}" type="pres">
      <dgm:prSet presAssocID="{25B01FE7-A499-4972-9571-BA74F1D75BF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E290509-8A96-436E-8E9C-E1C54E9184D8}" type="pres">
      <dgm:prSet presAssocID="{25B01FE7-A499-4972-9571-BA74F1D75BF9}" presName="rootConnector" presStyleLbl="node2" presStyleIdx="2" presStyleCnt="3"/>
      <dgm:spPr/>
      <dgm:t>
        <a:bodyPr/>
        <a:lstStyle/>
        <a:p>
          <a:endParaRPr lang="hu-HU"/>
        </a:p>
      </dgm:t>
    </dgm:pt>
    <dgm:pt modelId="{910E5322-EED0-4121-A7CB-69FBEEDFAA48}" type="pres">
      <dgm:prSet presAssocID="{25B01FE7-A499-4972-9571-BA74F1D75BF9}" presName="hierChild4" presStyleCnt="0"/>
      <dgm:spPr/>
      <dgm:t>
        <a:bodyPr/>
        <a:lstStyle/>
        <a:p>
          <a:endParaRPr lang="hu-HU"/>
        </a:p>
      </dgm:t>
    </dgm:pt>
    <dgm:pt modelId="{0F7E33B0-872E-40F4-93D6-8280A5424CF7}" type="pres">
      <dgm:prSet presAssocID="{731A151A-FF11-44F0-B4D7-C15A220974C8}" presName="Name37" presStyleLbl="parChTrans1D3" presStyleIdx="2" presStyleCnt="4"/>
      <dgm:spPr/>
      <dgm:t>
        <a:bodyPr/>
        <a:lstStyle/>
        <a:p>
          <a:endParaRPr lang="hu-HU"/>
        </a:p>
      </dgm:t>
    </dgm:pt>
    <dgm:pt modelId="{962F5673-86C4-4943-9838-6F3FB5A80C89}" type="pres">
      <dgm:prSet presAssocID="{BA53CDA2-0C85-484E-9B71-ADC762717C15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782E43C0-23CF-4A6F-99E8-67932737DDB9}" type="pres">
      <dgm:prSet presAssocID="{BA53CDA2-0C85-484E-9B71-ADC762717C15}" presName="rootComposite" presStyleCnt="0"/>
      <dgm:spPr/>
      <dgm:t>
        <a:bodyPr/>
        <a:lstStyle/>
        <a:p>
          <a:endParaRPr lang="hu-HU"/>
        </a:p>
      </dgm:t>
    </dgm:pt>
    <dgm:pt modelId="{0C9A5058-6F74-4910-B70A-B8E9806C7F0D}" type="pres">
      <dgm:prSet presAssocID="{BA53CDA2-0C85-484E-9B71-ADC762717C1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438118E-2A8E-41C9-8F90-75C5B99D24BD}" type="pres">
      <dgm:prSet presAssocID="{BA53CDA2-0C85-484E-9B71-ADC762717C15}" presName="rootConnector" presStyleLbl="node3" presStyleIdx="1" presStyleCnt="2"/>
      <dgm:spPr/>
      <dgm:t>
        <a:bodyPr/>
        <a:lstStyle/>
        <a:p>
          <a:endParaRPr lang="hu-HU"/>
        </a:p>
      </dgm:t>
    </dgm:pt>
    <dgm:pt modelId="{220C25D7-EBE7-4ACF-83CC-37BDEFCBC8E4}" type="pres">
      <dgm:prSet presAssocID="{BA53CDA2-0C85-484E-9B71-ADC762717C15}" presName="hierChild4" presStyleCnt="0"/>
      <dgm:spPr/>
      <dgm:t>
        <a:bodyPr/>
        <a:lstStyle/>
        <a:p>
          <a:endParaRPr lang="hu-HU"/>
        </a:p>
      </dgm:t>
    </dgm:pt>
    <dgm:pt modelId="{618BC6ED-0714-4798-8EEE-1A3661E65279}" type="pres">
      <dgm:prSet presAssocID="{4B4ADF70-2F72-4AE4-90E6-A0394519C3B7}" presName="Name37" presStyleLbl="parChTrans1D4" presStyleIdx="2" presStyleCnt="4"/>
      <dgm:spPr/>
      <dgm:t>
        <a:bodyPr/>
        <a:lstStyle/>
        <a:p>
          <a:endParaRPr lang="hu-HU"/>
        </a:p>
      </dgm:t>
    </dgm:pt>
    <dgm:pt modelId="{EC162A65-81F5-4BDF-8803-ED2D2D7D48EF}" type="pres">
      <dgm:prSet presAssocID="{B26C265D-6F79-4A19-BBB5-1E2ABB7ECADA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B5A32449-77F8-40A6-99FD-ED84F68B4A22}" type="pres">
      <dgm:prSet presAssocID="{B26C265D-6F79-4A19-BBB5-1E2ABB7ECADA}" presName="rootComposite" presStyleCnt="0"/>
      <dgm:spPr/>
      <dgm:t>
        <a:bodyPr/>
        <a:lstStyle/>
        <a:p>
          <a:endParaRPr lang="hu-HU"/>
        </a:p>
      </dgm:t>
    </dgm:pt>
    <dgm:pt modelId="{418EC216-D473-49D1-B184-3EA880243D93}" type="pres">
      <dgm:prSet presAssocID="{B26C265D-6F79-4A19-BBB5-1E2ABB7ECADA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F8504DA-D427-459F-97BC-CEB03308211C}" type="pres">
      <dgm:prSet presAssocID="{B26C265D-6F79-4A19-BBB5-1E2ABB7ECADA}" presName="rootConnector" presStyleLbl="node4" presStyleIdx="2" presStyleCnt="3"/>
      <dgm:spPr/>
      <dgm:t>
        <a:bodyPr/>
        <a:lstStyle/>
        <a:p>
          <a:endParaRPr lang="hu-HU"/>
        </a:p>
      </dgm:t>
    </dgm:pt>
    <dgm:pt modelId="{2C2A5CDA-714E-4FF5-BDBB-047610252FC5}" type="pres">
      <dgm:prSet presAssocID="{B26C265D-6F79-4A19-BBB5-1E2ABB7ECADA}" presName="hierChild4" presStyleCnt="0"/>
      <dgm:spPr/>
      <dgm:t>
        <a:bodyPr/>
        <a:lstStyle/>
        <a:p>
          <a:endParaRPr lang="hu-HU"/>
        </a:p>
      </dgm:t>
    </dgm:pt>
    <dgm:pt modelId="{D54C298D-D736-4412-8535-527590CB516B}" type="pres">
      <dgm:prSet presAssocID="{B26C265D-6F79-4A19-BBB5-1E2ABB7ECADA}" presName="hierChild5" presStyleCnt="0"/>
      <dgm:spPr/>
      <dgm:t>
        <a:bodyPr/>
        <a:lstStyle/>
        <a:p>
          <a:endParaRPr lang="hu-HU"/>
        </a:p>
      </dgm:t>
    </dgm:pt>
    <dgm:pt modelId="{B16006E1-4FD0-4EE7-8D1C-57E7B4D44E51}" type="pres">
      <dgm:prSet presAssocID="{3D7D3F5C-FADA-420B-8DC7-B2B8986A2CA3}" presName="Name111" presStyleLbl="parChTrans1D4" presStyleIdx="3" presStyleCnt="4"/>
      <dgm:spPr/>
      <dgm:t>
        <a:bodyPr/>
        <a:lstStyle/>
        <a:p>
          <a:endParaRPr lang="hu-HU"/>
        </a:p>
      </dgm:t>
    </dgm:pt>
    <dgm:pt modelId="{F80731A0-9255-4947-8BC5-289E14E1AEE2}" type="pres">
      <dgm:prSet presAssocID="{C34D6DE4-E0E3-4200-B785-E2F27AED8B5F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4021EDC5-9049-4F5F-B7D1-E7319A40449E}" type="pres">
      <dgm:prSet presAssocID="{C34D6DE4-E0E3-4200-B785-E2F27AED8B5F}" presName="rootComposite3" presStyleCnt="0"/>
      <dgm:spPr/>
      <dgm:t>
        <a:bodyPr/>
        <a:lstStyle/>
        <a:p>
          <a:endParaRPr lang="hu-HU"/>
        </a:p>
      </dgm:t>
    </dgm:pt>
    <dgm:pt modelId="{3BB45E13-5A96-45DD-8EB1-162EF6C9BB36}" type="pres">
      <dgm:prSet presAssocID="{C34D6DE4-E0E3-4200-B785-E2F27AED8B5F}" presName="rootText3" presStyleLbl="asst4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8C66A8D-D5D9-4A9B-B3B1-0859181806DE}" type="pres">
      <dgm:prSet presAssocID="{C34D6DE4-E0E3-4200-B785-E2F27AED8B5F}" presName="rootConnector3" presStyleLbl="asst4" presStyleIdx="0" presStyleCnt="1"/>
      <dgm:spPr/>
      <dgm:t>
        <a:bodyPr/>
        <a:lstStyle/>
        <a:p>
          <a:endParaRPr lang="hu-HU"/>
        </a:p>
      </dgm:t>
    </dgm:pt>
    <dgm:pt modelId="{7AE77465-7CDF-4492-9AF1-0E7138DCD48B}" type="pres">
      <dgm:prSet presAssocID="{C34D6DE4-E0E3-4200-B785-E2F27AED8B5F}" presName="hierChild6" presStyleCnt="0"/>
      <dgm:spPr/>
      <dgm:t>
        <a:bodyPr/>
        <a:lstStyle/>
        <a:p>
          <a:endParaRPr lang="hu-HU"/>
        </a:p>
      </dgm:t>
    </dgm:pt>
    <dgm:pt modelId="{10C4E5CE-0013-4DE2-8A84-3B2986F7DD68}" type="pres">
      <dgm:prSet presAssocID="{C34D6DE4-E0E3-4200-B785-E2F27AED8B5F}" presName="hierChild7" presStyleCnt="0"/>
      <dgm:spPr/>
      <dgm:t>
        <a:bodyPr/>
        <a:lstStyle/>
        <a:p>
          <a:endParaRPr lang="hu-HU"/>
        </a:p>
      </dgm:t>
    </dgm:pt>
    <dgm:pt modelId="{68676F81-D742-4A66-AA2C-C174A79B5972}" type="pres">
      <dgm:prSet presAssocID="{BA53CDA2-0C85-484E-9B71-ADC762717C15}" presName="hierChild5" presStyleCnt="0"/>
      <dgm:spPr/>
      <dgm:t>
        <a:bodyPr/>
        <a:lstStyle/>
        <a:p>
          <a:endParaRPr lang="hu-HU"/>
        </a:p>
      </dgm:t>
    </dgm:pt>
    <dgm:pt modelId="{842C0AB4-3308-45FB-9406-D324A69134AD}" type="pres">
      <dgm:prSet presAssocID="{25B01FE7-A499-4972-9571-BA74F1D75BF9}" presName="hierChild5" presStyleCnt="0"/>
      <dgm:spPr/>
      <dgm:t>
        <a:bodyPr/>
        <a:lstStyle/>
        <a:p>
          <a:endParaRPr lang="hu-HU"/>
        </a:p>
      </dgm:t>
    </dgm:pt>
    <dgm:pt modelId="{E5D9C641-C555-402F-926B-CD9EFAE28AD2}" type="pres">
      <dgm:prSet presAssocID="{A5021EB3-0139-40EA-9C6A-EFAB2646E1A6}" presName="Name111" presStyleLbl="parChTrans1D3" presStyleIdx="3" presStyleCnt="4"/>
      <dgm:spPr/>
      <dgm:t>
        <a:bodyPr/>
        <a:lstStyle/>
        <a:p>
          <a:endParaRPr lang="hu-HU"/>
        </a:p>
      </dgm:t>
    </dgm:pt>
    <dgm:pt modelId="{946B17D5-6117-46AE-9FCB-95C95142C199}" type="pres">
      <dgm:prSet presAssocID="{227809DA-3FF4-4C92-9D9D-65BABB246F69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DB696A0D-DC57-4C63-AA8F-8775FC87A22D}" type="pres">
      <dgm:prSet presAssocID="{227809DA-3FF4-4C92-9D9D-65BABB246F69}" presName="rootComposite3" presStyleCnt="0"/>
      <dgm:spPr/>
      <dgm:t>
        <a:bodyPr/>
        <a:lstStyle/>
        <a:p>
          <a:endParaRPr lang="hu-HU"/>
        </a:p>
      </dgm:t>
    </dgm:pt>
    <dgm:pt modelId="{D5C6B1CD-770C-499B-B8A6-6205F73AAF77}" type="pres">
      <dgm:prSet presAssocID="{227809DA-3FF4-4C92-9D9D-65BABB246F69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BD09B26-2F81-49AF-B99C-1F4047589E14}" type="pres">
      <dgm:prSet presAssocID="{227809DA-3FF4-4C92-9D9D-65BABB246F69}" presName="rootConnector3" presStyleLbl="asst2" presStyleIdx="1" presStyleCnt="2"/>
      <dgm:spPr/>
      <dgm:t>
        <a:bodyPr/>
        <a:lstStyle/>
        <a:p>
          <a:endParaRPr lang="hu-HU"/>
        </a:p>
      </dgm:t>
    </dgm:pt>
    <dgm:pt modelId="{CB7F2515-91B1-410C-B7BA-1FE2E2541847}" type="pres">
      <dgm:prSet presAssocID="{227809DA-3FF4-4C92-9D9D-65BABB246F69}" presName="hierChild6" presStyleCnt="0"/>
      <dgm:spPr/>
      <dgm:t>
        <a:bodyPr/>
        <a:lstStyle/>
        <a:p>
          <a:endParaRPr lang="hu-HU"/>
        </a:p>
      </dgm:t>
    </dgm:pt>
    <dgm:pt modelId="{D0103803-E3F0-45C3-B6AE-26DEDC442859}" type="pres">
      <dgm:prSet presAssocID="{227809DA-3FF4-4C92-9D9D-65BABB246F69}" presName="hierChild7" presStyleCnt="0"/>
      <dgm:spPr/>
      <dgm:t>
        <a:bodyPr/>
        <a:lstStyle/>
        <a:p>
          <a:endParaRPr lang="hu-HU"/>
        </a:p>
      </dgm:t>
    </dgm:pt>
    <dgm:pt modelId="{0830E3C6-E0F2-425A-B4B8-374721AA79DB}" type="pres">
      <dgm:prSet presAssocID="{610B64E7-26F3-4A6E-BCCB-BC8C765773B7}" presName="hierChild3" presStyleCnt="0"/>
      <dgm:spPr/>
      <dgm:t>
        <a:bodyPr/>
        <a:lstStyle/>
        <a:p>
          <a:endParaRPr lang="hu-HU"/>
        </a:p>
      </dgm:t>
    </dgm:pt>
  </dgm:ptLst>
  <dgm:cxnLst>
    <dgm:cxn modelId="{F53A55BD-C466-4634-B93C-3A71DFCC5BE4}" type="presOf" srcId="{610B64E7-26F3-4A6E-BCCB-BC8C765773B7}" destId="{C565CDEC-6C41-4C91-B7C0-F910F27F22B5}" srcOrd="0" destOrd="0" presId="urn:microsoft.com/office/officeart/2005/8/layout/orgChart1"/>
    <dgm:cxn modelId="{14E699FF-A24D-4A69-9B0D-66D2D44E08AE}" srcId="{88535FCB-C751-4EF6-8779-0D5722C3D1D1}" destId="{33208BDC-6541-4E7F-BDBC-CD49ECE3623C}" srcOrd="1" destOrd="0" parTransId="{DB37F616-B4D6-4A0F-862D-CF23D600E395}" sibTransId="{C4A9EEBF-4F3D-4B43-94CD-A0E14173DAE9}"/>
    <dgm:cxn modelId="{1F6F83BE-F7A6-4E1D-97F4-FB3F133D76DA}" type="presOf" srcId="{976D620D-E0EB-482B-8B87-040DA52A8F34}" destId="{EDA91B60-C958-4C75-AAE7-BA0159CA4563}" srcOrd="1" destOrd="0" presId="urn:microsoft.com/office/officeart/2005/8/layout/orgChart1"/>
    <dgm:cxn modelId="{D8941457-55F0-4C19-B285-9AAEB472871A}" srcId="{25B01FE7-A499-4972-9571-BA74F1D75BF9}" destId="{BA53CDA2-0C85-484E-9B71-ADC762717C15}" srcOrd="0" destOrd="0" parTransId="{731A151A-FF11-44F0-B4D7-C15A220974C8}" sibTransId="{38E681B9-E98B-4152-85CD-65B9465C7594}"/>
    <dgm:cxn modelId="{E95FE222-9227-4226-B98C-39D3B02A2C4E}" type="presOf" srcId="{C34D6DE4-E0E3-4200-B785-E2F27AED8B5F}" destId="{3BB45E13-5A96-45DD-8EB1-162EF6C9BB36}" srcOrd="0" destOrd="0" presId="urn:microsoft.com/office/officeart/2005/8/layout/orgChart1"/>
    <dgm:cxn modelId="{A43B51DC-F226-4E94-83B2-BF179591F42E}" srcId="{88535FCB-C751-4EF6-8779-0D5722C3D1D1}" destId="{610B64E7-26F3-4A6E-BCCB-BC8C765773B7}" srcOrd="2" destOrd="0" parTransId="{FAAC9FFE-733D-4510-B85C-F0E397213EAE}" sibTransId="{B6BA74A5-7C8D-4710-954D-7D059CBBEED7}"/>
    <dgm:cxn modelId="{E2FE5835-072C-4539-8C3F-655AC05254CB}" type="presOf" srcId="{1662E5BF-52D5-4FB7-9D2B-2A796FB8BF9B}" destId="{721B1B7D-1399-48E5-824B-9B79DD2748AA}" srcOrd="1" destOrd="0" presId="urn:microsoft.com/office/officeart/2005/8/layout/orgChart1"/>
    <dgm:cxn modelId="{830464B2-FD36-4F0E-9899-F04BA9B93057}" type="presOf" srcId="{66A2D1E7-46BC-41FC-8403-46C259298465}" destId="{FDA761CB-AE08-4346-991D-0C7A46260F67}" srcOrd="0" destOrd="0" presId="urn:microsoft.com/office/officeart/2005/8/layout/orgChart1"/>
    <dgm:cxn modelId="{E94504E6-7F19-4AED-AB6E-0CC3AAA016EC}" type="presOf" srcId="{6793D33E-8F2B-42AF-AE40-BEC33C8F51DE}" destId="{DA1B4578-17DA-4092-BCFB-DE3921E4BC35}" srcOrd="0" destOrd="0" presId="urn:microsoft.com/office/officeart/2005/8/layout/orgChart1"/>
    <dgm:cxn modelId="{878D8C44-A647-411A-82EE-B4450214BF7F}" type="presOf" srcId="{AE68ED46-F039-4FF6-A4F0-9BB273CCB2B7}" destId="{B650620B-6E2C-440A-8FFE-677DD2533AA3}" srcOrd="1" destOrd="0" presId="urn:microsoft.com/office/officeart/2005/8/layout/orgChart1"/>
    <dgm:cxn modelId="{5E3D264C-879D-4C88-A66C-6925FA363119}" type="presOf" srcId="{33208BDC-6541-4E7F-BDBC-CD49ECE3623C}" destId="{2B0B8C4F-52D2-41DD-8315-2B337EC8F50D}" srcOrd="1" destOrd="0" presId="urn:microsoft.com/office/officeart/2005/8/layout/orgChart1"/>
    <dgm:cxn modelId="{8657F3D1-9700-4F50-950E-9B4EEFF89751}" type="presOf" srcId="{1662E5BF-52D5-4FB7-9D2B-2A796FB8BF9B}" destId="{5C704F6F-C686-4E85-B09A-3C4F0A1CD875}" srcOrd="0" destOrd="0" presId="urn:microsoft.com/office/officeart/2005/8/layout/orgChart1"/>
    <dgm:cxn modelId="{69AC873E-5204-4D6F-8F3D-82E36FEB5CD3}" srcId="{976D620D-E0EB-482B-8B87-040DA52A8F34}" destId="{AE68ED46-F039-4FF6-A4F0-9BB273CCB2B7}" srcOrd="1" destOrd="0" parTransId="{66A2D1E7-46BC-41FC-8403-46C259298465}" sibTransId="{A965A9E6-1A29-4328-B88B-DBB174923A84}"/>
    <dgm:cxn modelId="{1365BB5E-EC20-42A9-B950-F7D8C0EE87B4}" type="presOf" srcId="{A5021EB3-0139-40EA-9C6A-EFAB2646E1A6}" destId="{E5D9C641-C555-402F-926B-CD9EFAE28AD2}" srcOrd="0" destOrd="0" presId="urn:microsoft.com/office/officeart/2005/8/layout/orgChart1"/>
    <dgm:cxn modelId="{14D5BFA6-3A3E-4359-B386-3D480E6ED56A}" type="presOf" srcId="{AA33A801-8C06-4FBD-8AC8-A9343E1CBB12}" destId="{8B9655BD-1470-405A-A4C8-4319F0D2A4A8}" srcOrd="0" destOrd="0" presId="urn:microsoft.com/office/officeart/2005/8/layout/orgChart1"/>
    <dgm:cxn modelId="{812F3294-2897-4137-9447-D695FD7A496D}" srcId="{610B64E7-26F3-4A6E-BCCB-BC8C765773B7}" destId="{25B01FE7-A499-4972-9571-BA74F1D75BF9}" srcOrd="0" destOrd="0" parTransId="{6793D33E-8F2B-42AF-AE40-BEC33C8F51DE}" sibTransId="{A3647466-F480-4228-B8BB-F3BB0D9B61CF}"/>
    <dgm:cxn modelId="{890A359D-EA9A-470B-B4E7-C61AF7EC07CC}" type="presOf" srcId="{B26C265D-6F79-4A19-BBB5-1E2ABB7ECADA}" destId="{418EC216-D473-49D1-B184-3EA880243D93}" srcOrd="0" destOrd="0" presId="urn:microsoft.com/office/officeart/2005/8/layout/orgChart1"/>
    <dgm:cxn modelId="{DBC38CC9-7FE2-4D1E-978D-1F2CDD05AD9E}" srcId="{63FF356B-34F8-4BB1-8E9C-EFCF9716A22A}" destId="{976D620D-E0EB-482B-8B87-040DA52A8F34}" srcOrd="0" destOrd="0" parTransId="{DCA6D946-051F-4F0B-AF1F-CD042D13DF51}" sibTransId="{DB900CDF-F663-4546-BFC1-8453883BBCC8}"/>
    <dgm:cxn modelId="{189133DC-68E1-49A1-877C-B13EA0701FF9}" type="presOf" srcId="{227809DA-3FF4-4C92-9D9D-65BABB246F69}" destId="{9BD09B26-2F81-49AF-B99C-1F4047589E14}" srcOrd="1" destOrd="0" presId="urn:microsoft.com/office/officeart/2005/8/layout/orgChart1"/>
    <dgm:cxn modelId="{3A61299C-00CE-4937-B30E-9B2629EEBFA8}" type="presOf" srcId="{BA53CDA2-0C85-484E-9B71-ADC762717C15}" destId="{A438118E-2A8E-41C9-8F90-75C5B99D24BD}" srcOrd="1" destOrd="0" presId="urn:microsoft.com/office/officeart/2005/8/layout/orgChart1"/>
    <dgm:cxn modelId="{AD5D1D6D-FDED-4C88-B029-EE5F819A06AA}" type="presOf" srcId="{63FF356B-34F8-4BB1-8E9C-EFCF9716A22A}" destId="{383978CF-2C7A-4FCD-BDED-4B703B49DF48}" srcOrd="1" destOrd="0" presId="urn:microsoft.com/office/officeart/2005/8/layout/orgChart1"/>
    <dgm:cxn modelId="{551299B7-8D5F-41D5-B228-9057FE71464F}" type="presOf" srcId="{D9B491E3-3B65-4483-A07E-B45C43B6D01C}" destId="{9F1F6530-4F81-4501-B4D5-AA54C763E30F}" srcOrd="1" destOrd="0" presId="urn:microsoft.com/office/officeart/2005/8/layout/orgChart1"/>
    <dgm:cxn modelId="{452D7F3A-F6EA-44A5-8085-C5D4673BD43C}" type="presOf" srcId="{557E63CB-78B1-4EEE-B4F1-585EC362ECF3}" destId="{954FFDD3-300C-42CC-A9F8-27AD192FE894}" srcOrd="0" destOrd="0" presId="urn:microsoft.com/office/officeart/2005/8/layout/orgChart1"/>
    <dgm:cxn modelId="{9C0D36F0-7C9C-4A5C-96C8-79C1469234F7}" type="presOf" srcId="{DCA6D946-051F-4F0B-AF1F-CD042D13DF51}" destId="{F82D2831-72D9-4328-B16D-3706AEBD9DFB}" srcOrd="0" destOrd="0" presId="urn:microsoft.com/office/officeart/2005/8/layout/orgChart1"/>
    <dgm:cxn modelId="{45AF0493-05D8-4388-B4E0-9928F7F96FDE}" type="presOf" srcId="{893FD6CB-73D1-490E-B8CC-8C0D1670DF4F}" destId="{BC176C1B-205E-4B9B-8803-4DA9EB2A6CB8}" srcOrd="0" destOrd="0" presId="urn:microsoft.com/office/officeart/2005/8/layout/orgChart1"/>
    <dgm:cxn modelId="{389EE472-86AC-4BE2-89A8-A24ADB505D53}" type="presOf" srcId="{E314050E-180B-4C9F-85F1-389C2C38678C}" destId="{64BF5DBC-0C0C-4992-A006-BAD927F07584}" srcOrd="0" destOrd="0" presId="urn:microsoft.com/office/officeart/2005/8/layout/orgChart1"/>
    <dgm:cxn modelId="{ADDAE663-E643-434B-B878-9C6169A5B8D6}" type="presOf" srcId="{227809DA-3FF4-4C92-9D9D-65BABB246F69}" destId="{D5C6B1CD-770C-499B-B8A6-6205F73AAF77}" srcOrd="0" destOrd="0" presId="urn:microsoft.com/office/officeart/2005/8/layout/orgChart1"/>
    <dgm:cxn modelId="{D81AA6DB-2F73-4E4E-AF3F-0ABBCF980495}" type="presOf" srcId="{C34D6DE4-E0E3-4200-B785-E2F27AED8B5F}" destId="{78C66A8D-D5D9-4A9B-B3B1-0859181806DE}" srcOrd="1" destOrd="0" presId="urn:microsoft.com/office/officeart/2005/8/layout/orgChart1"/>
    <dgm:cxn modelId="{E60FA303-403A-48DD-ADB5-3A2B579693B0}" srcId="{89E44DC3-3258-44B0-9FD1-551B9F742EF7}" destId="{E314050E-180B-4C9F-85F1-389C2C38678C}" srcOrd="0" destOrd="0" parTransId="{AA33A801-8C06-4FBD-8AC8-A9343E1CBB12}" sibTransId="{D737C1E4-552D-4FA6-B93A-3EC36BDABEF8}"/>
    <dgm:cxn modelId="{8B8EF125-999F-446B-A7F0-77ECFBF4A597}" srcId="{25B01FE7-A499-4972-9571-BA74F1D75BF9}" destId="{227809DA-3FF4-4C92-9D9D-65BABB246F69}" srcOrd="1" destOrd="0" parTransId="{A5021EB3-0139-40EA-9C6A-EFAB2646E1A6}" sibTransId="{F755A33A-61BE-420F-BADB-7878FB7B1F34}"/>
    <dgm:cxn modelId="{50E6573E-C94F-4C54-9F7E-55FF9E17F3A0}" type="presOf" srcId="{D9B491E3-3B65-4483-A07E-B45C43B6D01C}" destId="{1CFEF605-CD59-4F27-90C9-D85A5DB3DDE7}" srcOrd="0" destOrd="0" presId="urn:microsoft.com/office/officeart/2005/8/layout/orgChart1"/>
    <dgm:cxn modelId="{0495A24D-6B24-4962-8853-3F7DAA6B2C28}" type="presOf" srcId="{33208BDC-6541-4E7F-BDBC-CD49ECE3623C}" destId="{BB37A55E-951B-4481-B140-43B94B6FEFA5}" srcOrd="0" destOrd="0" presId="urn:microsoft.com/office/officeart/2005/8/layout/orgChart1"/>
    <dgm:cxn modelId="{DE99A528-CF56-45B6-960E-E7CE02B6418B}" srcId="{1662E5BF-52D5-4FB7-9D2B-2A796FB8BF9B}" destId="{63FF356B-34F8-4BB1-8E9C-EFCF9716A22A}" srcOrd="0" destOrd="0" parTransId="{3DCAB37E-CFE9-4086-9E95-039371E05AA5}" sibTransId="{B886D25D-BB02-4492-AD76-1EFF6AE933FA}"/>
    <dgm:cxn modelId="{62FE7CD9-9283-430C-8248-8EDEF37A4167}" srcId="{33208BDC-6541-4E7F-BDBC-CD49ECE3623C}" destId="{89E44DC3-3258-44B0-9FD1-551B9F742EF7}" srcOrd="0" destOrd="0" parTransId="{557E63CB-78B1-4EEE-B4F1-585EC362ECF3}" sibTransId="{E73177FD-D17B-4E22-8116-080011EF5E88}"/>
    <dgm:cxn modelId="{5C8CDD3D-A8FD-475C-9937-F84F909EC4B2}" type="presOf" srcId="{88535FCB-C751-4EF6-8779-0D5722C3D1D1}" destId="{C8FCF3F8-7CD0-4A97-85C0-4FA9E30FF1BE}" srcOrd="0" destOrd="0" presId="urn:microsoft.com/office/officeart/2005/8/layout/orgChart1"/>
    <dgm:cxn modelId="{4D084BB4-96E7-4D20-BBA4-A80DA3BC0A75}" type="presOf" srcId="{E314050E-180B-4C9F-85F1-389C2C38678C}" destId="{C7BF6F69-E9CF-4317-8A46-E1E06CC06FCD}" srcOrd="1" destOrd="0" presId="urn:microsoft.com/office/officeart/2005/8/layout/orgChart1"/>
    <dgm:cxn modelId="{ABD58693-7A16-4603-8D91-4E71361947D1}" type="presOf" srcId="{610B64E7-26F3-4A6E-BCCB-BC8C765773B7}" destId="{E916ABC8-D6CB-4731-B08C-DF57CD2845A0}" srcOrd="1" destOrd="0" presId="urn:microsoft.com/office/officeart/2005/8/layout/orgChart1"/>
    <dgm:cxn modelId="{6F6E9C7B-176C-4308-97E6-554A219D17ED}" type="presOf" srcId="{4B4ADF70-2F72-4AE4-90E6-A0394519C3B7}" destId="{618BC6ED-0714-4798-8EEE-1A3661E65279}" srcOrd="0" destOrd="0" presId="urn:microsoft.com/office/officeart/2005/8/layout/orgChart1"/>
    <dgm:cxn modelId="{925043C8-D34B-4AB0-A114-FD71005FA010}" srcId="{B26C265D-6F79-4A19-BBB5-1E2ABB7ECADA}" destId="{C34D6DE4-E0E3-4200-B785-E2F27AED8B5F}" srcOrd="0" destOrd="0" parTransId="{3D7D3F5C-FADA-420B-8DC7-B2B8986A2CA3}" sibTransId="{3E21AF47-5B34-4EF6-A9E7-71B7C4C6590A}"/>
    <dgm:cxn modelId="{B3946BC3-06CD-414B-8EBF-3271C27E542B}" type="presOf" srcId="{25B01FE7-A499-4972-9571-BA74F1D75BF9}" destId="{8DAEB005-131F-45E0-B68C-DC71B7ECD769}" srcOrd="0" destOrd="0" presId="urn:microsoft.com/office/officeart/2005/8/layout/orgChart1"/>
    <dgm:cxn modelId="{4C07EA52-826B-4D16-BEC2-EFCE01FBABD9}" type="presOf" srcId="{89E44DC3-3258-44B0-9FD1-551B9F742EF7}" destId="{5854DCC1-2F3B-4367-846D-8CD378DFFFA7}" srcOrd="1" destOrd="0" presId="urn:microsoft.com/office/officeart/2005/8/layout/orgChart1"/>
    <dgm:cxn modelId="{52E5B6EE-4CBE-41E6-8339-7615B9C1B542}" type="presOf" srcId="{BA53CDA2-0C85-484E-9B71-ADC762717C15}" destId="{0C9A5058-6F74-4910-B70A-B8E9806C7F0D}" srcOrd="0" destOrd="0" presId="urn:microsoft.com/office/officeart/2005/8/layout/orgChart1"/>
    <dgm:cxn modelId="{366CE702-7768-440C-8623-BA21E40C7E2E}" type="presOf" srcId="{AE68ED46-F039-4FF6-A4F0-9BB273CCB2B7}" destId="{C1BC3282-366F-418E-BABF-4D8E32B4A48A}" srcOrd="0" destOrd="0" presId="urn:microsoft.com/office/officeart/2005/8/layout/orgChart1"/>
    <dgm:cxn modelId="{F1C271DE-F474-477A-86F8-E265B32949BC}" type="presOf" srcId="{63FF356B-34F8-4BB1-8E9C-EFCF9716A22A}" destId="{DFC2829D-F7AB-4477-B1B0-84D2A4AC1B57}" srcOrd="0" destOrd="0" presId="urn:microsoft.com/office/officeart/2005/8/layout/orgChart1"/>
    <dgm:cxn modelId="{B5D5E990-9BD3-44AF-90F3-C6D98810F7BD}" type="presOf" srcId="{25B01FE7-A499-4972-9571-BA74F1D75BF9}" destId="{7E290509-8A96-436E-8E9C-E1C54E9184D8}" srcOrd="1" destOrd="0" presId="urn:microsoft.com/office/officeart/2005/8/layout/orgChart1"/>
    <dgm:cxn modelId="{7E939CA4-3F9B-4522-8F0F-0D23C740B192}" type="presOf" srcId="{3D7D3F5C-FADA-420B-8DC7-B2B8986A2CA3}" destId="{B16006E1-4FD0-4EE7-8D1C-57E7B4D44E51}" srcOrd="0" destOrd="0" presId="urn:microsoft.com/office/officeart/2005/8/layout/orgChart1"/>
    <dgm:cxn modelId="{18612EA8-D121-4A22-8417-67BDBA954FB5}" srcId="{BA53CDA2-0C85-484E-9B71-ADC762717C15}" destId="{B26C265D-6F79-4A19-BBB5-1E2ABB7ECADA}" srcOrd="0" destOrd="0" parTransId="{4B4ADF70-2F72-4AE4-90E6-A0394519C3B7}" sibTransId="{936DEE26-5374-478D-BCAE-46FBF89F5B6D}"/>
    <dgm:cxn modelId="{DD6BADF5-FF56-428C-B9BC-CC5FA1228CF8}" srcId="{88535FCB-C751-4EF6-8779-0D5722C3D1D1}" destId="{1662E5BF-52D5-4FB7-9D2B-2A796FB8BF9B}" srcOrd="0" destOrd="0" parTransId="{B1D60BB5-CBB0-46B6-A200-DB2E13ED5EFE}" sibTransId="{275940E4-D98D-4630-8A82-C29C719DB16B}"/>
    <dgm:cxn modelId="{B73B0604-0CE5-41FC-B545-1DFA7CDA555D}" type="presOf" srcId="{89E44DC3-3258-44B0-9FD1-551B9F742EF7}" destId="{46AAFB06-8752-4EE1-8B37-443922336A9F}" srcOrd="0" destOrd="0" presId="urn:microsoft.com/office/officeart/2005/8/layout/orgChart1"/>
    <dgm:cxn modelId="{16E330D5-9551-47A9-9CEE-2A1A14697F2E}" type="presOf" srcId="{3DCAB37E-CFE9-4086-9E95-039371E05AA5}" destId="{21816906-326A-48E8-B1D6-45BD0BFF784F}" srcOrd="0" destOrd="0" presId="urn:microsoft.com/office/officeart/2005/8/layout/orgChart1"/>
    <dgm:cxn modelId="{6BDE163D-92DC-46EA-88A5-3A20800A6C6C}" type="presOf" srcId="{976D620D-E0EB-482B-8B87-040DA52A8F34}" destId="{56979733-0A47-4798-9BB1-EDBA12D4F59F}" srcOrd="0" destOrd="0" presId="urn:microsoft.com/office/officeart/2005/8/layout/orgChart1"/>
    <dgm:cxn modelId="{D3D7482D-6674-4924-B4A6-B7889B7AAB3C}" type="presOf" srcId="{731A151A-FF11-44F0-B4D7-C15A220974C8}" destId="{0F7E33B0-872E-40F4-93D6-8280A5424CF7}" srcOrd="0" destOrd="0" presId="urn:microsoft.com/office/officeart/2005/8/layout/orgChart1"/>
    <dgm:cxn modelId="{770AF14E-547B-4D87-95F4-2795FB7400EA}" srcId="{976D620D-E0EB-482B-8B87-040DA52A8F34}" destId="{D9B491E3-3B65-4483-A07E-B45C43B6D01C}" srcOrd="0" destOrd="0" parTransId="{893FD6CB-73D1-490E-B8CC-8C0D1670DF4F}" sibTransId="{0B9D27EF-8E51-433B-A9B1-97D0FE422EAE}"/>
    <dgm:cxn modelId="{5DEC76C2-6423-4408-873D-ED344129F2B0}" type="presOf" srcId="{B26C265D-6F79-4A19-BBB5-1E2ABB7ECADA}" destId="{8F8504DA-D427-459F-97BC-CEB03308211C}" srcOrd="1" destOrd="0" presId="urn:microsoft.com/office/officeart/2005/8/layout/orgChart1"/>
    <dgm:cxn modelId="{2ACDB107-E22A-4C9B-B457-A372044EC92E}" type="presParOf" srcId="{C8FCF3F8-7CD0-4A97-85C0-4FA9E30FF1BE}" destId="{DCD7921C-3429-41C8-A414-A6405334AAC4}" srcOrd="0" destOrd="0" presId="urn:microsoft.com/office/officeart/2005/8/layout/orgChart1"/>
    <dgm:cxn modelId="{19912578-A05D-4352-B1E8-1091028B28E1}" type="presParOf" srcId="{DCD7921C-3429-41C8-A414-A6405334AAC4}" destId="{F6BCFBDF-9C5D-4E75-9FC1-2A9EF1698D0C}" srcOrd="0" destOrd="0" presId="urn:microsoft.com/office/officeart/2005/8/layout/orgChart1"/>
    <dgm:cxn modelId="{FD7F0E26-3E9C-4943-BC8D-51DF03AE5509}" type="presParOf" srcId="{F6BCFBDF-9C5D-4E75-9FC1-2A9EF1698D0C}" destId="{5C704F6F-C686-4E85-B09A-3C4F0A1CD875}" srcOrd="0" destOrd="0" presId="urn:microsoft.com/office/officeart/2005/8/layout/orgChart1"/>
    <dgm:cxn modelId="{89A12998-060F-4150-8904-52CE37639026}" type="presParOf" srcId="{F6BCFBDF-9C5D-4E75-9FC1-2A9EF1698D0C}" destId="{721B1B7D-1399-48E5-824B-9B79DD2748AA}" srcOrd="1" destOrd="0" presId="urn:microsoft.com/office/officeart/2005/8/layout/orgChart1"/>
    <dgm:cxn modelId="{2393B1CB-E793-4A2D-884A-AEFFFE9E0C9A}" type="presParOf" srcId="{DCD7921C-3429-41C8-A414-A6405334AAC4}" destId="{CE0FD2D4-0C01-4BC3-8FCF-066ABC43D6D4}" srcOrd="1" destOrd="0" presId="urn:microsoft.com/office/officeart/2005/8/layout/orgChart1"/>
    <dgm:cxn modelId="{CB9B23A4-65A0-45CE-9E9A-50A7CCE7DFE8}" type="presParOf" srcId="{CE0FD2D4-0C01-4BC3-8FCF-066ABC43D6D4}" destId="{21816906-326A-48E8-B1D6-45BD0BFF784F}" srcOrd="0" destOrd="0" presId="urn:microsoft.com/office/officeart/2005/8/layout/orgChart1"/>
    <dgm:cxn modelId="{42ECE73A-AD6B-4DEB-81F7-9A15D70C02B1}" type="presParOf" srcId="{CE0FD2D4-0C01-4BC3-8FCF-066ABC43D6D4}" destId="{CCC976EE-8FB3-4784-9929-014015E5C526}" srcOrd="1" destOrd="0" presId="urn:microsoft.com/office/officeart/2005/8/layout/orgChart1"/>
    <dgm:cxn modelId="{B0E4976D-1D0C-44E4-AB1A-55B949D8B50A}" type="presParOf" srcId="{CCC976EE-8FB3-4784-9929-014015E5C526}" destId="{C596D23D-8773-4389-BEE5-1B4C0DE40A31}" srcOrd="0" destOrd="0" presId="urn:microsoft.com/office/officeart/2005/8/layout/orgChart1"/>
    <dgm:cxn modelId="{A4EC1A8D-32E4-46E6-A077-F2AF815D08DE}" type="presParOf" srcId="{C596D23D-8773-4389-BEE5-1B4C0DE40A31}" destId="{DFC2829D-F7AB-4477-B1B0-84D2A4AC1B57}" srcOrd="0" destOrd="0" presId="urn:microsoft.com/office/officeart/2005/8/layout/orgChart1"/>
    <dgm:cxn modelId="{4763B988-260F-4559-A20C-4D7340C727A8}" type="presParOf" srcId="{C596D23D-8773-4389-BEE5-1B4C0DE40A31}" destId="{383978CF-2C7A-4FCD-BDED-4B703B49DF48}" srcOrd="1" destOrd="0" presId="urn:microsoft.com/office/officeart/2005/8/layout/orgChart1"/>
    <dgm:cxn modelId="{EAFF596F-B4A9-4D53-8CE0-BA8C541F6B35}" type="presParOf" srcId="{CCC976EE-8FB3-4784-9929-014015E5C526}" destId="{63E0C14E-3E81-4192-971A-77D656BB4177}" srcOrd="1" destOrd="0" presId="urn:microsoft.com/office/officeart/2005/8/layout/orgChart1"/>
    <dgm:cxn modelId="{EE8DC41A-3115-4908-B6F5-8257791E012E}" type="presParOf" srcId="{63E0C14E-3E81-4192-971A-77D656BB4177}" destId="{F82D2831-72D9-4328-B16D-3706AEBD9DFB}" srcOrd="0" destOrd="0" presId="urn:microsoft.com/office/officeart/2005/8/layout/orgChart1"/>
    <dgm:cxn modelId="{00376BA6-0887-4501-9EE4-1B65F203E7F9}" type="presParOf" srcId="{63E0C14E-3E81-4192-971A-77D656BB4177}" destId="{CFACE257-A80A-40D8-A9F7-C33B092E6D34}" srcOrd="1" destOrd="0" presId="urn:microsoft.com/office/officeart/2005/8/layout/orgChart1"/>
    <dgm:cxn modelId="{530DFBE8-8C63-454B-A79D-FF7C79D40CF4}" type="presParOf" srcId="{CFACE257-A80A-40D8-A9F7-C33B092E6D34}" destId="{BBBC5120-B6DC-4895-98C2-06A004B9DE34}" srcOrd="0" destOrd="0" presId="urn:microsoft.com/office/officeart/2005/8/layout/orgChart1"/>
    <dgm:cxn modelId="{C12B7514-5275-4BCB-8413-7B2D8A33429B}" type="presParOf" srcId="{BBBC5120-B6DC-4895-98C2-06A004B9DE34}" destId="{56979733-0A47-4798-9BB1-EDBA12D4F59F}" srcOrd="0" destOrd="0" presId="urn:microsoft.com/office/officeart/2005/8/layout/orgChart1"/>
    <dgm:cxn modelId="{7BB5EF3E-7158-4662-9A95-8694735C3A2A}" type="presParOf" srcId="{BBBC5120-B6DC-4895-98C2-06A004B9DE34}" destId="{EDA91B60-C958-4C75-AAE7-BA0159CA4563}" srcOrd="1" destOrd="0" presId="urn:microsoft.com/office/officeart/2005/8/layout/orgChart1"/>
    <dgm:cxn modelId="{2B0BD066-068C-4D5F-8170-9DBDDFF243EA}" type="presParOf" srcId="{CFACE257-A80A-40D8-A9F7-C33B092E6D34}" destId="{2574CB74-6FEF-4515-B561-D64D744E99AE}" srcOrd="1" destOrd="0" presId="urn:microsoft.com/office/officeart/2005/8/layout/orgChart1"/>
    <dgm:cxn modelId="{B5C1B01D-7E3C-4C2F-968C-054BB09A27B7}" type="presParOf" srcId="{2574CB74-6FEF-4515-B561-D64D744E99AE}" destId="{BC176C1B-205E-4B9B-8803-4DA9EB2A6CB8}" srcOrd="0" destOrd="0" presId="urn:microsoft.com/office/officeart/2005/8/layout/orgChart1"/>
    <dgm:cxn modelId="{80298EA6-41F7-4DD5-AD96-F06A0BB06157}" type="presParOf" srcId="{2574CB74-6FEF-4515-B561-D64D744E99AE}" destId="{4020665C-D74E-4C84-8E98-10C38D83EE92}" srcOrd="1" destOrd="0" presId="urn:microsoft.com/office/officeart/2005/8/layout/orgChart1"/>
    <dgm:cxn modelId="{ED6EF9B7-A76D-4CEF-9107-FD1236A2D267}" type="presParOf" srcId="{4020665C-D74E-4C84-8E98-10C38D83EE92}" destId="{224D3089-2E2B-41EC-BECB-3D67BD3C8C1C}" srcOrd="0" destOrd="0" presId="urn:microsoft.com/office/officeart/2005/8/layout/orgChart1"/>
    <dgm:cxn modelId="{686A69ED-B3CC-4C4A-A317-E086214E8916}" type="presParOf" srcId="{224D3089-2E2B-41EC-BECB-3D67BD3C8C1C}" destId="{1CFEF605-CD59-4F27-90C9-D85A5DB3DDE7}" srcOrd="0" destOrd="0" presId="urn:microsoft.com/office/officeart/2005/8/layout/orgChart1"/>
    <dgm:cxn modelId="{8AB8EF3C-4917-44C1-A143-DDE49C2B0DB3}" type="presParOf" srcId="{224D3089-2E2B-41EC-BECB-3D67BD3C8C1C}" destId="{9F1F6530-4F81-4501-B4D5-AA54C763E30F}" srcOrd="1" destOrd="0" presId="urn:microsoft.com/office/officeart/2005/8/layout/orgChart1"/>
    <dgm:cxn modelId="{F3E86B71-D534-41E8-9C55-66FD94BC629E}" type="presParOf" srcId="{4020665C-D74E-4C84-8E98-10C38D83EE92}" destId="{26994CB6-5289-47AE-8146-A052A26263E2}" srcOrd="1" destOrd="0" presId="urn:microsoft.com/office/officeart/2005/8/layout/orgChart1"/>
    <dgm:cxn modelId="{D5869D64-7363-40F4-88F8-290834271D39}" type="presParOf" srcId="{4020665C-D74E-4C84-8E98-10C38D83EE92}" destId="{A5907BAF-082B-4E77-8993-C8DC4DDD761D}" srcOrd="2" destOrd="0" presId="urn:microsoft.com/office/officeart/2005/8/layout/orgChart1"/>
    <dgm:cxn modelId="{B25CF9A4-F59C-4142-94BC-065C6736B641}" type="presParOf" srcId="{2574CB74-6FEF-4515-B561-D64D744E99AE}" destId="{FDA761CB-AE08-4346-991D-0C7A46260F67}" srcOrd="2" destOrd="0" presId="urn:microsoft.com/office/officeart/2005/8/layout/orgChart1"/>
    <dgm:cxn modelId="{65A755D4-3FEC-4550-8745-5B59AA9A3D80}" type="presParOf" srcId="{2574CB74-6FEF-4515-B561-D64D744E99AE}" destId="{670050A5-30D7-483F-B329-EAAC31354FB3}" srcOrd="3" destOrd="0" presId="urn:microsoft.com/office/officeart/2005/8/layout/orgChart1"/>
    <dgm:cxn modelId="{903EB842-BD55-499C-8C83-BA2E0C56CB79}" type="presParOf" srcId="{670050A5-30D7-483F-B329-EAAC31354FB3}" destId="{0FB88668-364A-47E4-9733-9D249CE46C80}" srcOrd="0" destOrd="0" presId="urn:microsoft.com/office/officeart/2005/8/layout/orgChart1"/>
    <dgm:cxn modelId="{1A96D0B7-9019-40EC-9CED-05364C913A6D}" type="presParOf" srcId="{0FB88668-364A-47E4-9733-9D249CE46C80}" destId="{C1BC3282-366F-418E-BABF-4D8E32B4A48A}" srcOrd="0" destOrd="0" presId="urn:microsoft.com/office/officeart/2005/8/layout/orgChart1"/>
    <dgm:cxn modelId="{39E26DC4-3502-4B31-801B-40C638E0DC02}" type="presParOf" srcId="{0FB88668-364A-47E4-9733-9D249CE46C80}" destId="{B650620B-6E2C-440A-8FFE-677DD2533AA3}" srcOrd="1" destOrd="0" presId="urn:microsoft.com/office/officeart/2005/8/layout/orgChart1"/>
    <dgm:cxn modelId="{D3540EFB-AD76-46D7-BD5C-50630A6AFAE3}" type="presParOf" srcId="{670050A5-30D7-483F-B329-EAAC31354FB3}" destId="{5271E52C-BD70-4053-916F-A5E01327661F}" srcOrd="1" destOrd="0" presId="urn:microsoft.com/office/officeart/2005/8/layout/orgChart1"/>
    <dgm:cxn modelId="{7CFDB7AC-4F1A-4DC2-8AC3-579183E2C5A0}" type="presParOf" srcId="{670050A5-30D7-483F-B329-EAAC31354FB3}" destId="{C60094CA-D648-4CB0-927B-FA95979F2276}" srcOrd="2" destOrd="0" presId="urn:microsoft.com/office/officeart/2005/8/layout/orgChart1"/>
    <dgm:cxn modelId="{E811A627-C4C0-42E3-8E2E-C67BCF66F1EA}" type="presParOf" srcId="{CFACE257-A80A-40D8-A9F7-C33B092E6D34}" destId="{6BA7545D-3C03-4808-938A-8B1399B40EF5}" srcOrd="2" destOrd="0" presId="urn:microsoft.com/office/officeart/2005/8/layout/orgChart1"/>
    <dgm:cxn modelId="{A25F77B6-5344-4B02-B3DD-653D81BDB681}" type="presParOf" srcId="{CCC976EE-8FB3-4784-9929-014015E5C526}" destId="{F5BDCBAF-707F-448F-BB72-446D501BBD75}" srcOrd="2" destOrd="0" presId="urn:microsoft.com/office/officeart/2005/8/layout/orgChart1"/>
    <dgm:cxn modelId="{6189E5DE-A4E2-497B-92CF-18D30E5A73A9}" type="presParOf" srcId="{DCD7921C-3429-41C8-A414-A6405334AAC4}" destId="{9235A4C3-2318-44CF-8C1B-1CD7AFEA5058}" srcOrd="2" destOrd="0" presId="urn:microsoft.com/office/officeart/2005/8/layout/orgChart1"/>
    <dgm:cxn modelId="{D3D1A196-427B-4E0B-80CA-F6E66A72A4F9}" type="presParOf" srcId="{C8FCF3F8-7CD0-4A97-85C0-4FA9E30FF1BE}" destId="{D60D6572-4278-4A99-B9A5-9DA26F2169A0}" srcOrd="1" destOrd="0" presId="urn:microsoft.com/office/officeart/2005/8/layout/orgChart1"/>
    <dgm:cxn modelId="{C4A063B6-31B5-422E-834B-D966B8E8F46E}" type="presParOf" srcId="{D60D6572-4278-4A99-B9A5-9DA26F2169A0}" destId="{01310F1D-5818-4DAC-84A2-CC7B157D172E}" srcOrd="0" destOrd="0" presId="urn:microsoft.com/office/officeart/2005/8/layout/orgChart1"/>
    <dgm:cxn modelId="{D40E91CA-9D8D-4B1D-B5C4-C88DE7A5F633}" type="presParOf" srcId="{01310F1D-5818-4DAC-84A2-CC7B157D172E}" destId="{BB37A55E-951B-4481-B140-43B94B6FEFA5}" srcOrd="0" destOrd="0" presId="urn:microsoft.com/office/officeart/2005/8/layout/orgChart1"/>
    <dgm:cxn modelId="{8A5BCDAA-496A-444C-95A3-220915F4E85B}" type="presParOf" srcId="{01310F1D-5818-4DAC-84A2-CC7B157D172E}" destId="{2B0B8C4F-52D2-41DD-8315-2B337EC8F50D}" srcOrd="1" destOrd="0" presId="urn:microsoft.com/office/officeart/2005/8/layout/orgChart1"/>
    <dgm:cxn modelId="{98F4CC0F-9C44-46EF-B10A-479F115E0E40}" type="presParOf" srcId="{D60D6572-4278-4A99-B9A5-9DA26F2169A0}" destId="{68CDC92E-630E-4162-B751-62632482A5A3}" srcOrd="1" destOrd="0" presId="urn:microsoft.com/office/officeart/2005/8/layout/orgChart1"/>
    <dgm:cxn modelId="{77C2C951-B24E-4054-A40C-47A69BF8646E}" type="presParOf" srcId="{68CDC92E-630E-4162-B751-62632482A5A3}" destId="{954FFDD3-300C-42CC-A9F8-27AD192FE894}" srcOrd="0" destOrd="0" presId="urn:microsoft.com/office/officeart/2005/8/layout/orgChart1"/>
    <dgm:cxn modelId="{D1294F95-CDD6-4A41-9BFA-A9658A96B5AC}" type="presParOf" srcId="{68CDC92E-630E-4162-B751-62632482A5A3}" destId="{D02CF5B5-5982-4118-ABFE-DD4A969B1D87}" srcOrd="1" destOrd="0" presId="urn:microsoft.com/office/officeart/2005/8/layout/orgChart1"/>
    <dgm:cxn modelId="{B3E57C60-1DDE-496F-9AFB-BBC2786615B0}" type="presParOf" srcId="{D02CF5B5-5982-4118-ABFE-DD4A969B1D87}" destId="{5D43CD39-B1F5-4FAF-A62C-A4E9A24E4722}" srcOrd="0" destOrd="0" presId="urn:microsoft.com/office/officeart/2005/8/layout/orgChart1"/>
    <dgm:cxn modelId="{BDFACCD6-3DCD-49C4-BA81-6C46616D1072}" type="presParOf" srcId="{5D43CD39-B1F5-4FAF-A62C-A4E9A24E4722}" destId="{46AAFB06-8752-4EE1-8B37-443922336A9F}" srcOrd="0" destOrd="0" presId="urn:microsoft.com/office/officeart/2005/8/layout/orgChart1"/>
    <dgm:cxn modelId="{CDA94535-99D0-47A5-A7A2-FE428E9D5C14}" type="presParOf" srcId="{5D43CD39-B1F5-4FAF-A62C-A4E9A24E4722}" destId="{5854DCC1-2F3B-4367-846D-8CD378DFFFA7}" srcOrd="1" destOrd="0" presId="urn:microsoft.com/office/officeart/2005/8/layout/orgChart1"/>
    <dgm:cxn modelId="{9CDBFD55-0F8E-4FEC-9E7B-03D4A27AD331}" type="presParOf" srcId="{D02CF5B5-5982-4118-ABFE-DD4A969B1D87}" destId="{2625F2F5-B9E3-46CB-B7FF-B79E88EA1769}" srcOrd="1" destOrd="0" presId="urn:microsoft.com/office/officeart/2005/8/layout/orgChart1"/>
    <dgm:cxn modelId="{E180CFB5-007C-487D-9DF6-4D114C0A8DD8}" type="presParOf" srcId="{D02CF5B5-5982-4118-ABFE-DD4A969B1D87}" destId="{1E101494-E546-4F5D-9B6D-01DAE1B9F2CB}" srcOrd="2" destOrd="0" presId="urn:microsoft.com/office/officeart/2005/8/layout/orgChart1"/>
    <dgm:cxn modelId="{245667EA-5DD3-400A-A414-02B0B110BF1E}" type="presParOf" srcId="{1E101494-E546-4F5D-9B6D-01DAE1B9F2CB}" destId="{8B9655BD-1470-405A-A4C8-4319F0D2A4A8}" srcOrd="0" destOrd="0" presId="urn:microsoft.com/office/officeart/2005/8/layout/orgChart1"/>
    <dgm:cxn modelId="{31AEE34E-0992-4B24-9A01-0C4E4D65F336}" type="presParOf" srcId="{1E101494-E546-4F5D-9B6D-01DAE1B9F2CB}" destId="{3E46A384-F214-4B6D-B832-76DFD7C84AE5}" srcOrd="1" destOrd="0" presId="urn:microsoft.com/office/officeart/2005/8/layout/orgChart1"/>
    <dgm:cxn modelId="{A1E90010-B9A9-444B-ACF0-273E398020C4}" type="presParOf" srcId="{3E46A384-F214-4B6D-B832-76DFD7C84AE5}" destId="{5E756305-93A6-4873-9311-AE5D10DFEF14}" srcOrd="0" destOrd="0" presId="urn:microsoft.com/office/officeart/2005/8/layout/orgChart1"/>
    <dgm:cxn modelId="{FFBA4613-CD77-451C-A1F6-4E32924FA504}" type="presParOf" srcId="{5E756305-93A6-4873-9311-AE5D10DFEF14}" destId="{64BF5DBC-0C0C-4992-A006-BAD927F07584}" srcOrd="0" destOrd="0" presId="urn:microsoft.com/office/officeart/2005/8/layout/orgChart1"/>
    <dgm:cxn modelId="{2B33A692-1601-4C6E-A9D2-9B9D574E8195}" type="presParOf" srcId="{5E756305-93A6-4873-9311-AE5D10DFEF14}" destId="{C7BF6F69-E9CF-4317-8A46-E1E06CC06FCD}" srcOrd="1" destOrd="0" presId="urn:microsoft.com/office/officeart/2005/8/layout/orgChart1"/>
    <dgm:cxn modelId="{47065D5C-EB6A-4990-8EE5-99DF71B7CCDF}" type="presParOf" srcId="{3E46A384-F214-4B6D-B832-76DFD7C84AE5}" destId="{99F245D6-2819-4607-845A-5C54E4CE611D}" srcOrd="1" destOrd="0" presId="urn:microsoft.com/office/officeart/2005/8/layout/orgChart1"/>
    <dgm:cxn modelId="{C7D9CE5F-BD96-4591-A15A-1D39B3A2EA8E}" type="presParOf" srcId="{3E46A384-F214-4B6D-B832-76DFD7C84AE5}" destId="{50558252-39B8-4F07-9B56-BAA27D1DB4B8}" srcOrd="2" destOrd="0" presId="urn:microsoft.com/office/officeart/2005/8/layout/orgChart1"/>
    <dgm:cxn modelId="{F13F465C-CF1A-4911-A297-F3AB70B1BF08}" type="presParOf" srcId="{D60D6572-4278-4A99-B9A5-9DA26F2169A0}" destId="{10006C83-D31F-445C-A932-BDF64E09D8C5}" srcOrd="2" destOrd="0" presId="urn:microsoft.com/office/officeart/2005/8/layout/orgChart1"/>
    <dgm:cxn modelId="{8C305C18-4BA7-4757-88E3-235CA16FB284}" type="presParOf" srcId="{C8FCF3F8-7CD0-4A97-85C0-4FA9E30FF1BE}" destId="{8E4D4E03-8386-4C4E-AFB1-4FE42C827580}" srcOrd="2" destOrd="0" presId="urn:microsoft.com/office/officeart/2005/8/layout/orgChart1"/>
    <dgm:cxn modelId="{C01B4FBC-BF03-402D-8E40-B6A1598CD741}" type="presParOf" srcId="{8E4D4E03-8386-4C4E-AFB1-4FE42C827580}" destId="{E93719D7-4104-4274-BEE7-AB536F04D62B}" srcOrd="0" destOrd="0" presId="urn:microsoft.com/office/officeart/2005/8/layout/orgChart1"/>
    <dgm:cxn modelId="{47450E58-4D28-4E10-8D98-D36C80997ABE}" type="presParOf" srcId="{E93719D7-4104-4274-BEE7-AB536F04D62B}" destId="{C565CDEC-6C41-4C91-B7C0-F910F27F22B5}" srcOrd="0" destOrd="0" presId="urn:microsoft.com/office/officeart/2005/8/layout/orgChart1"/>
    <dgm:cxn modelId="{96B041BE-114D-44E8-8CA0-E5551BCDDE2B}" type="presParOf" srcId="{E93719D7-4104-4274-BEE7-AB536F04D62B}" destId="{E916ABC8-D6CB-4731-B08C-DF57CD2845A0}" srcOrd="1" destOrd="0" presId="urn:microsoft.com/office/officeart/2005/8/layout/orgChart1"/>
    <dgm:cxn modelId="{9FF54271-9251-4D74-B9C7-34D4F6A6E2BF}" type="presParOf" srcId="{8E4D4E03-8386-4C4E-AFB1-4FE42C827580}" destId="{0E73EE4C-01BD-46AD-BFAE-863861C01222}" srcOrd="1" destOrd="0" presId="urn:microsoft.com/office/officeart/2005/8/layout/orgChart1"/>
    <dgm:cxn modelId="{A534B7A3-127B-4AE9-90BC-D24CB4D79A08}" type="presParOf" srcId="{0E73EE4C-01BD-46AD-BFAE-863861C01222}" destId="{DA1B4578-17DA-4092-BCFB-DE3921E4BC35}" srcOrd="0" destOrd="0" presId="urn:microsoft.com/office/officeart/2005/8/layout/orgChart1"/>
    <dgm:cxn modelId="{AFCA1B9C-2E04-43B9-AB99-EDB81A18EB35}" type="presParOf" srcId="{0E73EE4C-01BD-46AD-BFAE-863861C01222}" destId="{8C825EBE-55C1-4CEE-ACA0-EFB59E46281F}" srcOrd="1" destOrd="0" presId="urn:microsoft.com/office/officeart/2005/8/layout/orgChart1"/>
    <dgm:cxn modelId="{D15E4939-65DE-4880-80F8-1B7EC6525A18}" type="presParOf" srcId="{8C825EBE-55C1-4CEE-ACA0-EFB59E46281F}" destId="{DF1A7108-E8CE-4ADE-9B7A-28A2425B0BAC}" srcOrd="0" destOrd="0" presId="urn:microsoft.com/office/officeart/2005/8/layout/orgChart1"/>
    <dgm:cxn modelId="{790C551D-AF45-42BC-A2C8-DA0ADFD3C2C0}" type="presParOf" srcId="{DF1A7108-E8CE-4ADE-9B7A-28A2425B0BAC}" destId="{8DAEB005-131F-45E0-B68C-DC71B7ECD769}" srcOrd="0" destOrd="0" presId="urn:microsoft.com/office/officeart/2005/8/layout/orgChart1"/>
    <dgm:cxn modelId="{8567EA92-D614-4D80-A552-82188EC0A44F}" type="presParOf" srcId="{DF1A7108-E8CE-4ADE-9B7A-28A2425B0BAC}" destId="{7E290509-8A96-436E-8E9C-E1C54E9184D8}" srcOrd="1" destOrd="0" presId="urn:microsoft.com/office/officeart/2005/8/layout/orgChart1"/>
    <dgm:cxn modelId="{3842C612-5ED6-49ED-9EA0-E15D2E727644}" type="presParOf" srcId="{8C825EBE-55C1-4CEE-ACA0-EFB59E46281F}" destId="{910E5322-EED0-4121-A7CB-69FBEEDFAA48}" srcOrd="1" destOrd="0" presId="urn:microsoft.com/office/officeart/2005/8/layout/orgChart1"/>
    <dgm:cxn modelId="{0C6B5123-4451-41C2-A488-8A45EA911774}" type="presParOf" srcId="{910E5322-EED0-4121-A7CB-69FBEEDFAA48}" destId="{0F7E33B0-872E-40F4-93D6-8280A5424CF7}" srcOrd="0" destOrd="0" presId="urn:microsoft.com/office/officeart/2005/8/layout/orgChart1"/>
    <dgm:cxn modelId="{FC86B8F1-C80A-4AA3-8CCD-D721CFCA4733}" type="presParOf" srcId="{910E5322-EED0-4121-A7CB-69FBEEDFAA48}" destId="{962F5673-86C4-4943-9838-6F3FB5A80C89}" srcOrd="1" destOrd="0" presId="urn:microsoft.com/office/officeart/2005/8/layout/orgChart1"/>
    <dgm:cxn modelId="{5DB9FFCA-CD0D-4139-B5EB-7E0E3830763A}" type="presParOf" srcId="{962F5673-86C4-4943-9838-6F3FB5A80C89}" destId="{782E43C0-23CF-4A6F-99E8-67932737DDB9}" srcOrd="0" destOrd="0" presId="urn:microsoft.com/office/officeart/2005/8/layout/orgChart1"/>
    <dgm:cxn modelId="{53DC15D0-9BF0-4522-AA0E-3CC8516AF2BD}" type="presParOf" srcId="{782E43C0-23CF-4A6F-99E8-67932737DDB9}" destId="{0C9A5058-6F74-4910-B70A-B8E9806C7F0D}" srcOrd="0" destOrd="0" presId="urn:microsoft.com/office/officeart/2005/8/layout/orgChart1"/>
    <dgm:cxn modelId="{6005DAEE-6326-474E-BB45-79E5BD611835}" type="presParOf" srcId="{782E43C0-23CF-4A6F-99E8-67932737DDB9}" destId="{A438118E-2A8E-41C9-8F90-75C5B99D24BD}" srcOrd="1" destOrd="0" presId="urn:microsoft.com/office/officeart/2005/8/layout/orgChart1"/>
    <dgm:cxn modelId="{A5A7517D-2430-4C4E-8558-68B98655DA47}" type="presParOf" srcId="{962F5673-86C4-4943-9838-6F3FB5A80C89}" destId="{220C25D7-EBE7-4ACF-83CC-37BDEFCBC8E4}" srcOrd="1" destOrd="0" presId="urn:microsoft.com/office/officeart/2005/8/layout/orgChart1"/>
    <dgm:cxn modelId="{16A97986-15A5-4C3A-B92E-CD28A70BAC08}" type="presParOf" srcId="{220C25D7-EBE7-4ACF-83CC-37BDEFCBC8E4}" destId="{618BC6ED-0714-4798-8EEE-1A3661E65279}" srcOrd="0" destOrd="0" presId="urn:microsoft.com/office/officeart/2005/8/layout/orgChart1"/>
    <dgm:cxn modelId="{FBEC8E11-EE69-4AE9-BEDB-305D9778F6BF}" type="presParOf" srcId="{220C25D7-EBE7-4ACF-83CC-37BDEFCBC8E4}" destId="{EC162A65-81F5-4BDF-8803-ED2D2D7D48EF}" srcOrd="1" destOrd="0" presId="urn:microsoft.com/office/officeart/2005/8/layout/orgChart1"/>
    <dgm:cxn modelId="{492CA064-81D9-4AC2-897E-3DA44CC104D7}" type="presParOf" srcId="{EC162A65-81F5-4BDF-8803-ED2D2D7D48EF}" destId="{B5A32449-77F8-40A6-99FD-ED84F68B4A22}" srcOrd="0" destOrd="0" presId="urn:microsoft.com/office/officeart/2005/8/layout/orgChart1"/>
    <dgm:cxn modelId="{9BB5B5F6-B654-4486-9A4C-3E117DF0E847}" type="presParOf" srcId="{B5A32449-77F8-40A6-99FD-ED84F68B4A22}" destId="{418EC216-D473-49D1-B184-3EA880243D93}" srcOrd="0" destOrd="0" presId="urn:microsoft.com/office/officeart/2005/8/layout/orgChart1"/>
    <dgm:cxn modelId="{705B4A13-C89C-420C-BEC1-6FA2A52107FA}" type="presParOf" srcId="{B5A32449-77F8-40A6-99FD-ED84F68B4A22}" destId="{8F8504DA-D427-459F-97BC-CEB03308211C}" srcOrd="1" destOrd="0" presId="urn:microsoft.com/office/officeart/2005/8/layout/orgChart1"/>
    <dgm:cxn modelId="{2734BB96-C5D2-4A3D-8681-6DF2A18022CD}" type="presParOf" srcId="{EC162A65-81F5-4BDF-8803-ED2D2D7D48EF}" destId="{2C2A5CDA-714E-4FF5-BDBB-047610252FC5}" srcOrd="1" destOrd="0" presId="urn:microsoft.com/office/officeart/2005/8/layout/orgChart1"/>
    <dgm:cxn modelId="{805A4952-EB0C-423B-8A24-5F9B54DFDAF2}" type="presParOf" srcId="{EC162A65-81F5-4BDF-8803-ED2D2D7D48EF}" destId="{D54C298D-D736-4412-8535-527590CB516B}" srcOrd="2" destOrd="0" presId="urn:microsoft.com/office/officeart/2005/8/layout/orgChart1"/>
    <dgm:cxn modelId="{3539BB8C-2907-427C-8371-5EC0DD28FA49}" type="presParOf" srcId="{D54C298D-D736-4412-8535-527590CB516B}" destId="{B16006E1-4FD0-4EE7-8D1C-57E7B4D44E51}" srcOrd="0" destOrd="0" presId="urn:microsoft.com/office/officeart/2005/8/layout/orgChart1"/>
    <dgm:cxn modelId="{669D4074-A054-449C-998E-5A9EEA05F6C2}" type="presParOf" srcId="{D54C298D-D736-4412-8535-527590CB516B}" destId="{F80731A0-9255-4947-8BC5-289E14E1AEE2}" srcOrd="1" destOrd="0" presId="urn:microsoft.com/office/officeart/2005/8/layout/orgChart1"/>
    <dgm:cxn modelId="{183A9A86-E9D7-427F-B2D7-7421006359CD}" type="presParOf" srcId="{F80731A0-9255-4947-8BC5-289E14E1AEE2}" destId="{4021EDC5-9049-4F5F-B7D1-E7319A40449E}" srcOrd="0" destOrd="0" presId="urn:microsoft.com/office/officeart/2005/8/layout/orgChart1"/>
    <dgm:cxn modelId="{368662CD-01F8-4019-9908-D1E9319FA9B9}" type="presParOf" srcId="{4021EDC5-9049-4F5F-B7D1-E7319A40449E}" destId="{3BB45E13-5A96-45DD-8EB1-162EF6C9BB36}" srcOrd="0" destOrd="0" presId="urn:microsoft.com/office/officeart/2005/8/layout/orgChart1"/>
    <dgm:cxn modelId="{B98A6F45-4BDC-4DDC-AEB8-5A11BDA9B954}" type="presParOf" srcId="{4021EDC5-9049-4F5F-B7D1-E7319A40449E}" destId="{78C66A8D-D5D9-4A9B-B3B1-0859181806DE}" srcOrd="1" destOrd="0" presId="urn:microsoft.com/office/officeart/2005/8/layout/orgChart1"/>
    <dgm:cxn modelId="{938D5EC2-D69F-4BE8-9192-93E989A3635B}" type="presParOf" srcId="{F80731A0-9255-4947-8BC5-289E14E1AEE2}" destId="{7AE77465-7CDF-4492-9AF1-0E7138DCD48B}" srcOrd="1" destOrd="0" presId="urn:microsoft.com/office/officeart/2005/8/layout/orgChart1"/>
    <dgm:cxn modelId="{842D7772-02B0-46E7-84E1-1D2A80159D9D}" type="presParOf" srcId="{F80731A0-9255-4947-8BC5-289E14E1AEE2}" destId="{10C4E5CE-0013-4DE2-8A84-3B2986F7DD68}" srcOrd="2" destOrd="0" presId="urn:microsoft.com/office/officeart/2005/8/layout/orgChart1"/>
    <dgm:cxn modelId="{459DCB5F-A297-4CC5-8F19-17B0E3757DEA}" type="presParOf" srcId="{962F5673-86C4-4943-9838-6F3FB5A80C89}" destId="{68676F81-D742-4A66-AA2C-C174A79B5972}" srcOrd="2" destOrd="0" presId="urn:microsoft.com/office/officeart/2005/8/layout/orgChart1"/>
    <dgm:cxn modelId="{CE4F3F96-7126-405C-B007-8ECC29D13671}" type="presParOf" srcId="{8C825EBE-55C1-4CEE-ACA0-EFB59E46281F}" destId="{842C0AB4-3308-45FB-9406-D324A69134AD}" srcOrd="2" destOrd="0" presId="urn:microsoft.com/office/officeart/2005/8/layout/orgChart1"/>
    <dgm:cxn modelId="{0137BA6A-A880-439F-934B-9FD5AD0CA2D5}" type="presParOf" srcId="{842C0AB4-3308-45FB-9406-D324A69134AD}" destId="{E5D9C641-C555-402F-926B-CD9EFAE28AD2}" srcOrd="0" destOrd="0" presId="urn:microsoft.com/office/officeart/2005/8/layout/orgChart1"/>
    <dgm:cxn modelId="{E3935DD9-9FC8-48BA-BB2F-3B271546BF9C}" type="presParOf" srcId="{842C0AB4-3308-45FB-9406-D324A69134AD}" destId="{946B17D5-6117-46AE-9FCB-95C95142C199}" srcOrd="1" destOrd="0" presId="urn:microsoft.com/office/officeart/2005/8/layout/orgChart1"/>
    <dgm:cxn modelId="{058127C8-18A4-4A7B-8CEE-67B5E62E43AB}" type="presParOf" srcId="{946B17D5-6117-46AE-9FCB-95C95142C199}" destId="{DB696A0D-DC57-4C63-AA8F-8775FC87A22D}" srcOrd="0" destOrd="0" presId="urn:microsoft.com/office/officeart/2005/8/layout/orgChart1"/>
    <dgm:cxn modelId="{1F9E65FE-BA87-4777-8D0D-A030285B7926}" type="presParOf" srcId="{DB696A0D-DC57-4C63-AA8F-8775FC87A22D}" destId="{D5C6B1CD-770C-499B-B8A6-6205F73AAF77}" srcOrd="0" destOrd="0" presId="urn:microsoft.com/office/officeart/2005/8/layout/orgChart1"/>
    <dgm:cxn modelId="{5F0C0A24-DE19-44B3-8DFA-67B0DD1B484B}" type="presParOf" srcId="{DB696A0D-DC57-4C63-AA8F-8775FC87A22D}" destId="{9BD09B26-2F81-49AF-B99C-1F4047589E14}" srcOrd="1" destOrd="0" presId="urn:microsoft.com/office/officeart/2005/8/layout/orgChart1"/>
    <dgm:cxn modelId="{9E973251-5787-479A-9AEC-1C253030194D}" type="presParOf" srcId="{946B17D5-6117-46AE-9FCB-95C95142C199}" destId="{CB7F2515-91B1-410C-B7BA-1FE2E2541847}" srcOrd="1" destOrd="0" presId="urn:microsoft.com/office/officeart/2005/8/layout/orgChart1"/>
    <dgm:cxn modelId="{9FBEA7D5-2786-4FC0-8541-6CAF660F956C}" type="presParOf" srcId="{946B17D5-6117-46AE-9FCB-95C95142C199}" destId="{D0103803-E3F0-45C3-B6AE-26DEDC442859}" srcOrd="2" destOrd="0" presId="urn:microsoft.com/office/officeart/2005/8/layout/orgChart1"/>
    <dgm:cxn modelId="{051249DF-119A-4B8F-A964-D015DA4A4241}" type="presParOf" srcId="{8E4D4E03-8386-4C4E-AFB1-4FE42C827580}" destId="{0830E3C6-E0F2-425A-B4B8-374721AA79DB}" srcOrd="2" destOrd="0" presId="urn:microsoft.com/office/officeart/2005/8/layout/orgChart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83C0D1-413B-4165-9983-B66BC6E000B9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5F640A80-7CC3-475D-B51C-08B67E9D24DF}">
      <dgm:prSet phldrT="[Szöveg]" custT="1"/>
      <dgm:spPr/>
      <dgm:t>
        <a:bodyPr/>
        <a:lstStyle/>
        <a:p>
          <a:r>
            <a:rPr lang="hu-HU" sz="1200" dirty="0" smtClean="0"/>
            <a:t>Kizárólagos hatáskör</a:t>
          </a:r>
          <a:endParaRPr lang="hu-HU" sz="1200" dirty="0"/>
        </a:p>
      </dgm:t>
    </dgm:pt>
    <dgm:pt modelId="{D03C636C-8C06-4E2C-88B3-D965AD82C1E9}" type="parTrans" cxnId="{736259CF-A608-43CB-9DA4-CAE83032A1B9}">
      <dgm:prSet/>
      <dgm:spPr/>
      <dgm:t>
        <a:bodyPr/>
        <a:lstStyle/>
        <a:p>
          <a:endParaRPr lang="hu-HU"/>
        </a:p>
      </dgm:t>
    </dgm:pt>
    <dgm:pt modelId="{060A3F8E-7D21-4435-A01E-B2E3EE956DA0}" type="sibTrans" cxnId="{736259CF-A608-43CB-9DA4-CAE83032A1B9}">
      <dgm:prSet/>
      <dgm:spPr/>
      <dgm:t>
        <a:bodyPr/>
        <a:lstStyle/>
        <a:p>
          <a:endParaRPr lang="hu-HU"/>
        </a:p>
      </dgm:t>
    </dgm:pt>
    <dgm:pt modelId="{694B2508-BED2-48EF-AAA6-F806396582C1}" type="asst">
      <dgm:prSet phldrT="[Szöveg]" custT="1"/>
      <dgm:spPr/>
      <dgm:t>
        <a:bodyPr/>
        <a:lstStyle/>
        <a:p>
          <a:r>
            <a:rPr lang="hu-HU" sz="700" dirty="0" smtClean="0"/>
            <a:t>Tagállami szabályozás csak EU felhatalmazás alapján, az uniós jog végrehajtására</a:t>
          </a:r>
          <a:endParaRPr lang="hu-HU" sz="700" dirty="0"/>
        </a:p>
      </dgm:t>
    </dgm:pt>
    <dgm:pt modelId="{F1B6C662-0833-42B0-B7FF-3345632317D8}" type="parTrans" cxnId="{96EFC497-A9F6-4733-8EBF-4837026BC834}">
      <dgm:prSet/>
      <dgm:spPr/>
      <dgm:t>
        <a:bodyPr/>
        <a:lstStyle/>
        <a:p>
          <a:endParaRPr lang="hu-HU"/>
        </a:p>
      </dgm:t>
    </dgm:pt>
    <dgm:pt modelId="{2817118B-F003-46FC-90A2-41F51BC323B3}" type="sibTrans" cxnId="{96EFC497-A9F6-4733-8EBF-4837026BC834}">
      <dgm:prSet/>
      <dgm:spPr/>
      <dgm:t>
        <a:bodyPr/>
        <a:lstStyle/>
        <a:p>
          <a:endParaRPr lang="hu-HU"/>
        </a:p>
      </dgm:t>
    </dgm:pt>
    <dgm:pt modelId="{FA863B4D-8CE7-415D-B23A-85935754CA0E}">
      <dgm:prSet phldrT="[Szöveg]" custT="1"/>
      <dgm:spPr/>
      <dgm:t>
        <a:bodyPr/>
        <a:lstStyle/>
        <a:p>
          <a:r>
            <a:rPr lang="hu-HU" sz="1000" dirty="0" smtClean="0"/>
            <a:t>Területi kompetenciák</a:t>
          </a:r>
          <a:endParaRPr lang="hu-HU" sz="1000" dirty="0"/>
        </a:p>
      </dgm:t>
    </dgm:pt>
    <dgm:pt modelId="{5FC55186-3609-4DD5-B837-87365641C5BD}" type="parTrans" cxnId="{B776698E-2BB8-40C8-9569-EB352AF31F4A}">
      <dgm:prSet/>
      <dgm:spPr/>
      <dgm:t>
        <a:bodyPr/>
        <a:lstStyle/>
        <a:p>
          <a:endParaRPr lang="hu-HU"/>
        </a:p>
      </dgm:t>
    </dgm:pt>
    <dgm:pt modelId="{56DEBC2C-E842-43DB-8759-3D12F5F2D485}" type="sibTrans" cxnId="{B776698E-2BB8-40C8-9569-EB352AF31F4A}">
      <dgm:prSet/>
      <dgm:spPr/>
      <dgm:t>
        <a:bodyPr/>
        <a:lstStyle/>
        <a:p>
          <a:endParaRPr lang="hu-HU"/>
        </a:p>
      </dgm:t>
    </dgm:pt>
    <dgm:pt modelId="{24AC7F60-9F08-429C-B108-8D96D4029F1B}">
      <dgm:prSet phldrT="[Szöveg]" custT="1"/>
      <dgm:spPr/>
      <dgm:t>
        <a:bodyPr/>
        <a:lstStyle/>
        <a:p>
          <a:r>
            <a:rPr lang="hu-HU" sz="1000" dirty="0" smtClean="0"/>
            <a:t>Kereskedelempolitika</a:t>
          </a:r>
          <a:endParaRPr lang="hu-HU" sz="1000" dirty="0"/>
        </a:p>
      </dgm:t>
    </dgm:pt>
    <dgm:pt modelId="{B3182DEA-7552-47CA-A15B-33E62EFC0292}" type="parTrans" cxnId="{0579D854-8F95-40ED-8B97-5596BE6F1299}">
      <dgm:prSet/>
      <dgm:spPr/>
      <dgm:t>
        <a:bodyPr/>
        <a:lstStyle/>
        <a:p>
          <a:endParaRPr lang="hu-HU"/>
        </a:p>
      </dgm:t>
    </dgm:pt>
    <dgm:pt modelId="{472497EB-9961-4B7D-9662-9438D940B0E8}" type="sibTrans" cxnId="{0579D854-8F95-40ED-8B97-5596BE6F1299}">
      <dgm:prSet/>
      <dgm:spPr/>
      <dgm:t>
        <a:bodyPr/>
        <a:lstStyle/>
        <a:p>
          <a:endParaRPr lang="hu-HU"/>
        </a:p>
      </dgm:t>
    </dgm:pt>
    <dgm:pt modelId="{202382A3-1BE5-4BA4-B12F-973FF71A53FC}">
      <dgm:prSet phldrT="[Szöveg]" custT="1"/>
      <dgm:spPr/>
      <dgm:t>
        <a:bodyPr/>
        <a:lstStyle/>
        <a:p>
          <a:r>
            <a:rPr lang="hu-HU" sz="1200" dirty="0" smtClean="0"/>
            <a:t>Megosztott hatáskör</a:t>
          </a:r>
          <a:endParaRPr lang="hu-HU" sz="1200" dirty="0"/>
        </a:p>
      </dgm:t>
    </dgm:pt>
    <dgm:pt modelId="{35BB0EE8-5C8A-4942-84AA-3C3E947BD311}" type="parTrans" cxnId="{1EDEE069-0BED-4B23-9CFF-99AA55F32DA4}">
      <dgm:prSet/>
      <dgm:spPr/>
      <dgm:t>
        <a:bodyPr/>
        <a:lstStyle/>
        <a:p>
          <a:endParaRPr lang="hu-HU"/>
        </a:p>
      </dgm:t>
    </dgm:pt>
    <dgm:pt modelId="{67113626-4080-4E4E-8738-E243FFF4C2F7}" type="sibTrans" cxnId="{1EDEE069-0BED-4B23-9CFF-99AA55F32DA4}">
      <dgm:prSet/>
      <dgm:spPr/>
      <dgm:t>
        <a:bodyPr/>
        <a:lstStyle/>
        <a:p>
          <a:endParaRPr lang="hu-HU"/>
        </a:p>
      </dgm:t>
    </dgm:pt>
    <dgm:pt modelId="{E0812CC9-6C0E-4A2E-AE98-217CF538BDB5}">
      <dgm:prSet phldrT="[Szöveg]" custT="1"/>
      <dgm:spPr/>
      <dgm:t>
        <a:bodyPr/>
        <a:lstStyle/>
        <a:p>
          <a:r>
            <a:rPr lang="hu-HU" sz="900" dirty="0" smtClean="0"/>
            <a:t>Támogató, összehangoló, kiegészítő hatáskör</a:t>
          </a:r>
          <a:endParaRPr lang="hu-HU" sz="900" dirty="0"/>
        </a:p>
      </dgm:t>
    </dgm:pt>
    <dgm:pt modelId="{B1E36872-F833-4768-9519-FDF407FFF985}" type="parTrans" cxnId="{E4A9BD5D-008E-4B03-98AC-01A56D20174C}">
      <dgm:prSet/>
      <dgm:spPr/>
      <dgm:t>
        <a:bodyPr/>
        <a:lstStyle/>
        <a:p>
          <a:endParaRPr lang="hu-HU"/>
        </a:p>
      </dgm:t>
    </dgm:pt>
    <dgm:pt modelId="{534BB566-2C6A-437F-A091-DB346C49F174}" type="sibTrans" cxnId="{E4A9BD5D-008E-4B03-98AC-01A56D20174C}">
      <dgm:prSet/>
      <dgm:spPr/>
      <dgm:t>
        <a:bodyPr/>
        <a:lstStyle/>
        <a:p>
          <a:endParaRPr lang="hu-HU"/>
        </a:p>
      </dgm:t>
    </dgm:pt>
    <dgm:pt modelId="{B4513E67-1F32-457F-827C-E95C8FC9D28F}">
      <dgm:prSet phldrT="[Szöveg]" custT="1"/>
      <dgm:spPr/>
      <dgm:t>
        <a:bodyPr/>
        <a:lstStyle/>
        <a:p>
          <a:r>
            <a:rPr lang="hu-HU" sz="1000" dirty="0" smtClean="0"/>
            <a:t>Versenypolitika</a:t>
          </a:r>
          <a:endParaRPr lang="hu-HU" sz="1000" dirty="0"/>
        </a:p>
      </dgm:t>
    </dgm:pt>
    <dgm:pt modelId="{AF5F9BE4-AFD0-4E65-AFE9-D2BE8CBFC755}" type="parTrans" cxnId="{F7663DD0-9691-4E15-A254-13964DE3F405}">
      <dgm:prSet/>
      <dgm:spPr/>
      <dgm:t>
        <a:bodyPr/>
        <a:lstStyle/>
        <a:p>
          <a:endParaRPr lang="hu-HU"/>
        </a:p>
      </dgm:t>
    </dgm:pt>
    <dgm:pt modelId="{2CF3739F-6CE3-47A8-ADB1-E71121F8FD5A}" type="sibTrans" cxnId="{F7663DD0-9691-4E15-A254-13964DE3F405}">
      <dgm:prSet/>
      <dgm:spPr/>
      <dgm:t>
        <a:bodyPr/>
        <a:lstStyle/>
        <a:p>
          <a:endParaRPr lang="hu-HU"/>
        </a:p>
      </dgm:t>
    </dgm:pt>
    <dgm:pt modelId="{668D9B60-7280-4FE8-AC51-E2215FBBC033}">
      <dgm:prSet phldrT="[Szöveg]" custT="1"/>
      <dgm:spPr/>
      <dgm:t>
        <a:bodyPr/>
        <a:lstStyle/>
        <a:p>
          <a:r>
            <a:rPr lang="hu-HU" sz="1200" dirty="0" smtClean="0"/>
            <a:t>Monetáris politika</a:t>
          </a:r>
          <a:endParaRPr lang="hu-HU" sz="1200" dirty="0"/>
        </a:p>
      </dgm:t>
    </dgm:pt>
    <dgm:pt modelId="{E298E38F-E82B-458C-B3B3-0D6E84346B52}" type="parTrans" cxnId="{2954D937-D46E-4558-866C-63EE2AF87A62}">
      <dgm:prSet/>
      <dgm:spPr/>
      <dgm:t>
        <a:bodyPr/>
        <a:lstStyle/>
        <a:p>
          <a:endParaRPr lang="hu-HU"/>
        </a:p>
      </dgm:t>
    </dgm:pt>
    <dgm:pt modelId="{8814A9AA-7FE4-4120-80E4-6EE03FBC7111}" type="sibTrans" cxnId="{2954D937-D46E-4558-866C-63EE2AF87A62}">
      <dgm:prSet/>
      <dgm:spPr/>
      <dgm:t>
        <a:bodyPr/>
        <a:lstStyle/>
        <a:p>
          <a:endParaRPr lang="hu-HU"/>
        </a:p>
      </dgm:t>
    </dgm:pt>
    <dgm:pt modelId="{B34F3877-5341-47AC-9835-D90B2DC9A0CD}">
      <dgm:prSet phldrT="[Szöveg]" custT="1"/>
      <dgm:spPr/>
      <dgm:t>
        <a:bodyPr/>
        <a:lstStyle/>
        <a:p>
          <a:r>
            <a:rPr lang="hu-HU" sz="1200" dirty="0" smtClean="0"/>
            <a:t>Halászati politika</a:t>
          </a:r>
          <a:endParaRPr lang="hu-HU" sz="1200" dirty="0"/>
        </a:p>
      </dgm:t>
    </dgm:pt>
    <dgm:pt modelId="{9ECB6E04-E930-46D3-A533-DC323A1858A5}" type="parTrans" cxnId="{8EE15914-DC1D-404F-8E1A-1620FFEBD9F7}">
      <dgm:prSet/>
      <dgm:spPr/>
      <dgm:t>
        <a:bodyPr/>
        <a:lstStyle/>
        <a:p>
          <a:endParaRPr lang="hu-HU"/>
        </a:p>
      </dgm:t>
    </dgm:pt>
    <dgm:pt modelId="{CE8A9DA0-2E3A-49E5-B858-FDD8B1860552}" type="sibTrans" cxnId="{8EE15914-DC1D-404F-8E1A-1620FFEBD9F7}">
      <dgm:prSet/>
      <dgm:spPr/>
      <dgm:t>
        <a:bodyPr/>
        <a:lstStyle/>
        <a:p>
          <a:endParaRPr lang="hu-HU"/>
        </a:p>
      </dgm:t>
    </dgm:pt>
    <dgm:pt modelId="{358D2329-64DB-4F41-8B51-8C6EFB5B7F25}">
      <dgm:prSet phldrT="[Szöveg]" custT="1"/>
      <dgm:spPr/>
      <dgm:t>
        <a:bodyPr/>
        <a:lstStyle/>
        <a:p>
          <a:r>
            <a:rPr lang="hu-HU" sz="1200" dirty="0" smtClean="0"/>
            <a:t>Vámunió</a:t>
          </a:r>
          <a:endParaRPr lang="hu-HU" sz="1200" dirty="0"/>
        </a:p>
      </dgm:t>
    </dgm:pt>
    <dgm:pt modelId="{90244373-2203-443B-B806-375C7D12E141}" type="parTrans" cxnId="{87837AAE-BC21-4A3F-8F4E-D54D5033C912}">
      <dgm:prSet/>
      <dgm:spPr/>
      <dgm:t>
        <a:bodyPr/>
        <a:lstStyle/>
        <a:p>
          <a:endParaRPr lang="hu-HU"/>
        </a:p>
      </dgm:t>
    </dgm:pt>
    <dgm:pt modelId="{71F5C34C-59C1-45D7-AA03-BCE82E0BD90F}" type="sibTrans" cxnId="{87837AAE-BC21-4A3F-8F4E-D54D5033C912}">
      <dgm:prSet/>
      <dgm:spPr/>
      <dgm:t>
        <a:bodyPr/>
        <a:lstStyle/>
        <a:p>
          <a:endParaRPr lang="hu-HU"/>
        </a:p>
      </dgm:t>
    </dgm:pt>
    <dgm:pt modelId="{0E103441-E9EC-4F05-905A-93212B78061E}">
      <dgm:prSet phldrT="[Szöveg]" custT="1"/>
      <dgm:spPr/>
      <dgm:t>
        <a:bodyPr/>
        <a:lstStyle/>
        <a:p>
          <a:r>
            <a:rPr lang="hu-HU" sz="1000" dirty="0" smtClean="0"/>
            <a:t>Külső kompetenciák</a:t>
          </a:r>
          <a:endParaRPr lang="hu-HU" sz="1000" dirty="0"/>
        </a:p>
      </dgm:t>
    </dgm:pt>
    <dgm:pt modelId="{9999CCBE-6DD8-4F0D-B42B-6F1DF7962136}" type="parTrans" cxnId="{949B35CE-C423-405E-B8AE-94C187AB19D4}">
      <dgm:prSet/>
      <dgm:spPr/>
      <dgm:t>
        <a:bodyPr/>
        <a:lstStyle/>
        <a:p>
          <a:endParaRPr lang="hu-HU"/>
        </a:p>
      </dgm:t>
    </dgm:pt>
    <dgm:pt modelId="{B7B97F6E-7D7D-489E-9480-3E8D66DD9B2F}" type="sibTrans" cxnId="{949B35CE-C423-405E-B8AE-94C187AB19D4}">
      <dgm:prSet/>
      <dgm:spPr/>
      <dgm:t>
        <a:bodyPr/>
        <a:lstStyle/>
        <a:p>
          <a:endParaRPr lang="hu-HU"/>
        </a:p>
      </dgm:t>
    </dgm:pt>
    <dgm:pt modelId="{DD77ABCE-9F2B-4B56-B64B-7A2EEA380385}">
      <dgm:prSet phldrT="[Szöveg]" custT="1"/>
      <dgm:spPr/>
      <dgm:t>
        <a:bodyPr/>
        <a:lstStyle/>
        <a:p>
          <a:r>
            <a:rPr lang="hu-HU" sz="1000" dirty="0" smtClean="0"/>
            <a:t>Jogalkotási rendelkezés alapján</a:t>
          </a:r>
          <a:endParaRPr lang="hu-HU" sz="1000" dirty="0"/>
        </a:p>
      </dgm:t>
    </dgm:pt>
    <dgm:pt modelId="{8C94515E-D668-4175-8F88-F9228DB6331C}" type="parTrans" cxnId="{61A58917-94CC-4E23-A484-2C83872578A9}">
      <dgm:prSet/>
      <dgm:spPr/>
      <dgm:t>
        <a:bodyPr/>
        <a:lstStyle/>
        <a:p>
          <a:endParaRPr lang="hu-HU"/>
        </a:p>
      </dgm:t>
    </dgm:pt>
    <dgm:pt modelId="{BB55FA2C-787B-4DCA-9B2E-FDCC3B69E5F6}" type="sibTrans" cxnId="{61A58917-94CC-4E23-A484-2C83872578A9}">
      <dgm:prSet/>
      <dgm:spPr/>
      <dgm:t>
        <a:bodyPr/>
        <a:lstStyle/>
        <a:p>
          <a:endParaRPr lang="hu-HU"/>
        </a:p>
      </dgm:t>
    </dgm:pt>
    <dgm:pt modelId="{9F134212-E6B0-4736-B195-E1E7F8F200CC}">
      <dgm:prSet phldrT="[Szöveg]" custT="1"/>
      <dgm:spPr/>
      <dgm:t>
        <a:bodyPr/>
        <a:lstStyle/>
        <a:p>
          <a:r>
            <a:rPr lang="hu-HU" sz="900" dirty="0" smtClean="0"/>
            <a:t>Belső hatáskörök gyakorlása</a:t>
          </a:r>
          <a:endParaRPr lang="hu-HU" sz="900" dirty="0"/>
        </a:p>
      </dgm:t>
    </dgm:pt>
    <dgm:pt modelId="{F4D318F0-F279-4B27-99EC-E718A5DAA4D0}" type="parTrans" cxnId="{2471EF28-92C2-4086-87C2-D3987B5CF73A}">
      <dgm:prSet/>
      <dgm:spPr/>
      <dgm:t>
        <a:bodyPr/>
        <a:lstStyle/>
        <a:p>
          <a:endParaRPr lang="hu-HU"/>
        </a:p>
      </dgm:t>
    </dgm:pt>
    <dgm:pt modelId="{DE6D1AC2-467D-4A70-8FFC-11B9D2A8A3E3}" type="sibTrans" cxnId="{2471EF28-92C2-4086-87C2-D3987B5CF73A}">
      <dgm:prSet/>
      <dgm:spPr/>
      <dgm:t>
        <a:bodyPr/>
        <a:lstStyle/>
        <a:p>
          <a:endParaRPr lang="hu-HU"/>
        </a:p>
      </dgm:t>
    </dgm:pt>
    <dgm:pt modelId="{5C4F8A43-E0D0-4EB9-A81C-150FA5117A32}">
      <dgm:prSet phldrT="[Szöveg]" custT="1"/>
      <dgm:spPr/>
      <dgm:t>
        <a:bodyPr/>
        <a:lstStyle/>
        <a:p>
          <a:r>
            <a:rPr lang="hu-HU" sz="1000" dirty="0" smtClean="0"/>
            <a:t>Közös szabályokat érint</a:t>
          </a:r>
          <a:endParaRPr lang="hu-HU" sz="1000" dirty="0"/>
        </a:p>
      </dgm:t>
    </dgm:pt>
    <dgm:pt modelId="{AC5516AC-1D03-4D36-9F0E-11437D9A5AC3}" type="parTrans" cxnId="{184BC614-BE53-455F-8F76-0F7DADF80C13}">
      <dgm:prSet/>
      <dgm:spPr/>
      <dgm:t>
        <a:bodyPr/>
        <a:lstStyle/>
        <a:p>
          <a:endParaRPr lang="hu-HU"/>
        </a:p>
      </dgm:t>
    </dgm:pt>
    <dgm:pt modelId="{B06A4356-F135-4F32-8B49-F0F27F6BBC81}" type="sibTrans" cxnId="{184BC614-BE53-455F-8F76-0F7DADF80C13}">
      <dgm:prSet/>
      <dgm:spPr/>
      <dgm:t>
        <a:bodyPr/>
        <a:lstStyle/>
        <a:p>
          <a:endParaRPr lang="hu-HU"/>
        </a:p>
      </dgm:t>
    </dgm:pt>
    <dgm:pt modelId="{C0CBCAF5-E95D-40E6-8332-CC7840A703E9}">
      <dgm:prSet phldrT="[Szöveg]" custT="1"/>
      <dgm:spPr/>
      <dgm:t>
        <a:bodyPr/>
        <a:lstStyle/>
        <a:p>
          <a:r>
            <a:rPr lang="hu-HU" sz="1000" dirty="0" smtClean="0"/>
            <a:t>Előfoglalás alá eső területek</a:t>
          </a:r>
          <a:endParaRPr lang="hu-HU" sz="1000" dirty="0"/>
        </a:p>
      </dgm:t>
    </dgm:pt>
    <dgm:pt modelId="{0D38A0EF-C2B1-4104-B585-8390EC552528}" type="parTrans" cxnId="{B74C9DBA-5A3F-43FE-8A49-731E49D3E1F5}">
      <dgm:prSet/>
      <dgm:spPr/>
      <dgm:t>
        <a:bodyPr/>
        <a:lstStyle/>
        <a:p>
          <a:endParaRPr lang="hu-HU"/>
        </a:p>
      </dgm:t>
    </dgm:pt>
    <dgm:pt modelId="{2954ED35-229B-4FAA-A987-1E3FF2826812}" type="sibTrans" cxnId="{B74C9DBA-5A3F-43FE-8A49-731E49D3E1F5}">
      <dgm:prSet/>
      <dgm:spPr/>
      <dgm:t>
        <a:bodyPr/>
        <a:lstStyle/>
        <a:p>
          <a:endParaRPr lang="hu-HU"/>
        </a:p>
      </dgm:t>
    </dgm:pt>
    <dgm:pt modelId="{7D994B95-7864-4A59-A2FC-7E40C945A78C}">
      <dgm:prSet phldrT="[Szöveg]" custT="1"/>
      <dgm:spPr/>
      <dgm:t>
        <a:bodyPr/>
        <a:lstStyle/>
        <a:p>
          <a:r>
            <a:rPr lang="hu-HU" sz="1000" dirty="0" smtClean="0"/>
            <a:t>Előfoglalás alá nem eső területek</a:t>
          </a:r>
          <a:endParaRPr lang="hu-HU" sz="1000" dirty="0"/>
        </a:p>
      </dgm:t>
    </dgm:pt>
    <dgm:pt modelId="{D0719729-4C1A-4193-9AC2-B444ABA3DBF2}" type="parTrans" cxnId="{E7A2D05F-83AB-44AA-9AE7-CC863FD56B78}">
      <dgm:prSet/>
      <dgm:spPr/>
      <dgm:t>
        <a:bodyPr/>
        <a:lstStyle/>
        <a:p>
          <a:endParaRPr lang="hu-HU"/>
        </a:p>
      </dgm:t>
    </dgm:pt>
    <dgm:pt modelId="{6678DBF5-84E4-4BC9-BB84-50787782B601}" type="sibTrans" cxnId="{E7A2D05F-83AB-44AA-9AE7-CC863FD56B78}">
      <dgm:prSet/>
      <dgm:spPr/>
      <dgm:t>
        <a:bodyPr/>
        <a:lstStyle/>
        <a:p>
          <a:endParaRPr lang="hu-HU"/>
        </a:p>
      </dgm:t>
    </dgm:pt>
    <dgm:pt modelId="{4F6D762A-36F6-4F7D-BA26-D96DD84E55FE}">
      <dgm:prSet phldrT="[Szöveg]" custT="1"/>
      <dgm:spPr/>
      <dgm:t>
        <a:bodyPr/>
        <a:lstStyle/>
        <a:p>
          <a:r>
            <a:rPr lang="hu-HU" sz="1800" dirty="0" smtClean="0"/>
            <a:t>K+F</a:t>
          </a:r>
          <a:endParaRPr lang="hu-HU" sz="1800" dirty="0"/>
        </a:p>
      </dgm:t>
    </dgm:pt>
    <dgm:pt modelId="{63E8EA93-FE0C-43CC-A12C-546AF45DA569}" type="parTrans" cxnId="{1C55E0D7-304A-47C5-97CF-8D5669A41D3F}">
      <dgm:prSet/>
      <dgm:spPr/>
      <dgm:t>
        <a:bodyPr/>
        <a:lstStyle/>
        <a:p>
          <a:endParaRPr lang="hu-HU"/>
        </a:p>
      </dgm:t>
    </dgm:pt>
    <dgm:pt modelId="{03656EB8-54AF-4E5A-8CFC-E6C5861E4590}" type="sibTrans" cxnId="{1C55E0D7-304A-47C5-97CF-8D5669A41D3F}">
      <dgm:prSet/>
      <dgm:spPr/>
      <dgm:t>
        <a:bodyPr/>
        <a:lstStyle/>
        <a:p>
          <a:endParaRPr lang="hu-HU"/>
        </a:p>
      </dgm:t>
    </dgm:pt>
    <dgm:pt modelId="{BC8C8393-75E9-4E70-AC1A-940EC530617F}">
      <dgm:prSet phldrT="[Szöveg]" custT="1"/>
      <dgm:spPr/>
      <dgm:t>
        <a:bodyPr/>
        <a:lstStyle/>
        <a:p>
          <a:r>
            <a:rPr lang="hu-HU" sz="800" dirty="0" smtClean="0"/>
            <a:t>Fejlesztéspolitika és humanitárius segítség</a:t>
          </a:r>
          <a:endParaRPr lang="hu-HU" sz="800" dirty="0"/>
        </a:p>
      </dgm:t>
    </dgm:pt>
    <dgm:pt modelId="{444E457F-44BD-4449-8786-E5CF4ED69B89}" type="parTrans" cxnId="{5B29C8AD-86EE-485A-B813-A2A82BEFDF1D}">
      <dgm:prSet/>
      <dgm:spPr/>
      <dgm:t>
        <a:bodyPr/>
        <a:lstStyle/>
        <a:p>
          <a:endParaRPr lang="hu-HU"/>
        </a:p>
      </dgm:t>
    </dgm:pt>
    <dgm:pt modelId="{06C5FAF4-EE31-4C6C-8DA7-BC50037E656B}" type="sibTrans" cxnId="{5B29C8AD-86EE-485A-B813-A2A82BEFDF1D}">
      <dgm:prSet/>
      <dgm:spPr/>
      <dgm:t>
        <a:bodyPr/>
        <a:lstStyle/>
        <a:p>
          <a:endParaRPr lang="hu-HU"/>
        </a:p>
      </dgm:t>
    </dgm:pt>
    <dgm:pt modelId="{EE6239C6-5B11-42A5-9BF7-EFA6F6D2939C}">
      <dgm:prSet phldrT="[Szöveg]" custT="1"/>
      <dgm:spPr/>
      <dgm:t>
        <a:bodyPr/>
        <a:lstStyle/>
        <a:p>
          <a:r>
            <a:rPr lang="hu-HU" sz="1000" dirty="0" smtClean="0"/>
            <a:t>Belső piac</a:t>
          </a:r>
          <a:endParaRPr lang="hu-HU" sz="1000" dirty="0"/>
        </a:p>
      </dgm:t>
    </dgm:pt>
    <dgm:pt modelId="{BD5EC0D6-63E9-441C-B7B5-EFF6E1F6A817}" type="parTrans" cxnId="{5C32DE4A-D06F-40F8-8BAE-B2F0B13ED21E}">
      <dgm:prSet/>
      <dgm:spPr/>
      <dgm:t>
        <a:bodyPr/>
        <a:lstStyle/>
        <a:p>
          <a:endParaRPr lang="hu-HU"/>
        </a:p>
      </dgm:t>
    </dgm:pt>
    <dgm:pt modelId="{6541161C-C150-44A8-96A3-1E3709833558}" type="sibTrans" cxnId="{5C32DE4A-D06F-40F8-8BAE-B2F0B13ED21E}">
      <dgm:prSet/>
      <dgm:spPr/>
      <dgm:t>
        <a:bodyPr/>
        <a:lstStyle/>
        <a:p>
          <a:endParaRPr lang="hu-HU"/>
        </a:p>
      </dgm:t>
    </dgm:pt>
    <dgm:pt modelId="{F26432C7-757E-44C2-8A0B-31E67650B9CA}">
      <dgm:prSet phldrT="[Szöveg]" custT="1"/>
      <dgm:spPr/>
      <dgm:t>
        <a:bodyPr/>
        <a:lstStyle/>
        <a:p>
          <a:r>
            <a:rPr lang="hu-HU" sz="800" dirty="0" smtClean="0"/>
            <a:t>Fogyasztóvédelem</a:t>
          </a:r>
          <a:endParaRPr lang="hu-HU" sz="800" dirty="0"/>
        </a:p>
      </dgm:t>
    </dgm:pt>
    <dgm:pt modelId="{BA6BA808-5105-4556-A5AB-FA34954516D2}" type="parTrans" cxnId="{32C22D9D-A175-4E5F-BAB6-A4E2D6653F7B}">
      <dgm:prSet/>
      <dgm:spPr/>
      <dgm:t>
        <a:bodyPr/>
        <a:lstStyle/>
        <a:p>
          <a:endParaRPr lang="hu-HU"/>
        </a:p>
      </dgm:t>
    </dgm:pt>
    <dgm:pt modelId="{68F00E5C-823D-4A12-9AF5-6D5342E0A8ED}" type="sibTrans" cxnId="{32C22D9D-A175-4E5F-BAB6-A4E2D6653F7B}">
      <dgm:prSet/>
      <dgm:spPr/>
      <dgm:t>
        <a:bodyPr/>
        <a:lstStyle/>
        <a:p>
          <a:endParaRPr lang="hu-HU"/>
        </a:p>
      </dgm:t>
    </dgm:pt>
    <dgm:pt modelId="{5F792998-C251-48CF-8813-41933F979028}">
      <dgm:prSet phldrT="[Szöveg]" custT="1"/>
      <dgm:spPr/>
      <dgm:t>
        <a:bodyPr/>
        <a:lstStyle/>
        <a:p>
          <a:r>
            <a:rPr lang="hu-HU" sz="800" dirty="0" smtClean="0"/>
            <a:t>Környezetvédelem</a:t>
          </a:r>
          <a:endParaRPr lang="hu-HU" sz="800" dirty="0"/>
        </a:p>
      </dgm:t>
    </dgm:pt>
    <dgm:pt modelId="{72485594-47C5-463E-8E66-82130BD39DD7}" type="parTrans" cxnId="{8B294C12-43A5-4E4C-B029-FB338BCE3C19}">
      <dgm:prSet/>
      <dgm:spPr/>
      <dgm:t>
        <a:bodyPr/>
        <a:lstStyle/>
        <a:p>
          <a:endParaRPr lang="hu-HU"/>
        </a:p>
      </dgm:t>
    </dgm:pt>
    <dgm:pt modelId="{86CB1992-69ED-4F22-9AEA-B380E93034BA}" type="sibTrans" cxnId="{8B294C12-43A5-4E4C-B029-FB338BCE3C19}">
      <dgm:prSet/>
      <dgm:spPr/>
      <dgm:t>
        <a:bodyPr/>
        <a:lstStyle/>
        <a:p>
          <a:endParaRPr lang="hu-HU"/>
        </a:p>
      </dgm:t>
    </dgm:pt>
    <dgm:pt modelId="{38DC081A-3551-4A34-84E1-7209210C4A57}">
      <dgm:prSet phldrT="[Szöveg]" custT="1"/>
      <dgm:spPr/>
      <dgm:t>
        <a:bodyPr/>
        <a:lstStyle/>
        <a:p>
          <a:r>
            <a:rPr lang="hu-HU" sz="1000" dirty="0" smtClean="0"/>
            <a:t>Energiapolitika</a:t>
          </a:r>
          <a:endParaRPr lang="hu-HU" sz="1000" dirty="0"/>
        </a:p>
      </dgm:t>
    </dgm:pt>
    <dgm:pt modelId="{70A8EB81-CA9D-437D-BFA2-893F3B1DFECD}" type="parTrans" cxnId="{A3D45D13-B738-4264-BC6F-CFBDA52848AF}">
      <dgm:prSet/>
      <dgm:spPr/>
      <dgm:t>
        <a:bodyPr/>
        <a:lstStyle/>
        <a:p>
          <a:endParaRPr lang="hu-HU"/>
        </a:p>
      </dgm:t>
    </dgm:pt>
    <dgm:pt modelId="{92B2440F-B25A-41F3-B98A-A46459348322}" type="sibTrans" cxnId="{A3D45D13-B738-4264-BC6F-CFBDA52848AF}">
      <dgm:prSet/>
      <dgm:spPr/>
      <dgm:t>
        <a:bodyPr/>
        <a:lstStyle/>
        <a:p>
          <a:endParaRPr lang="hu-HU"/>
        </a:p>
      </dgm:t>
    </dgm:pt>
    <dgm:pt modelId="{2F4AB10C-A286-458C-8A07-C136268E6F3D}">
      <dgm:prSet phldrT="[Szöveg]" custT="1"/>
      <dgm:spPr/>
      <dgm:t>
        <a:bodyPr/>
        <a:lstStyle/>
        <a:p>
          <a:r>
            <a:rPr lang="hu-HU" sz="1000" dirty="0" smtClean="0"/>
            <a:t>Szociálpolitika</a:t>
          </a:r>
          <a:endParaRPr lang="hu-HU" sz="1000" dirty="0"/>
        </a:p>
      </dgm:t>
    </dgm:pt>
    <dgm:pt modelId="{67493872-20F6-4D16-A54F-A8A9AA45350C}" type="parTrans" cxnId="{B22DB08D-383E-48B9-86A7-BB26D5242344}">
      <dgm:prSet/>
      <dgm:spPr/>
      <dgm:t>
        <a:bodyPr/>
        <a:lstStyle/>
        <a:p>
          <a:endParaRPr lang="hu-HU"/>
        </a:p>
      </dgm:t>
    </dgm:pt>
    <dgm:pt modelId="{6EF77DBA-3214-4718-BDCC-26057174433E}" type="sibTrans" cxnId="{B22DB08D-383E-48B9-86A7-BB26D5242344}">
      <dgm:prSet/>
      <dgm:spPr/>
      <dgm:t>
        <a:bodyPr/>
        <a:lstStyle/>
        <a:p>
          <a:endParaRPr lang="hu-HU"/>
        </a:p>
      </dgm:t>
    </dgm:pt>
    <dgm:pt modelId="{A9EBD059-A1BA-4591-8F11-F7B3DCC9D615}">
      <dgm:prSet phldrT="[Szöveg]" custT="1"/>
      <dgm:spPr/>
      <dgm:t>
        <a:bodyPr/>
        <a:lstStyle/>
        <a:p>
          <a:r>
            <a:rPr lang="hu-HU" sz="1200" dirty="0" smtClean="0"/>
            <a:t>Regionális fejlesztés</a:t>
          </a:r>
          <a:endParaRPr lang="hu-HU" sz="1200" dirty="0"/>
        </a:p>
      </dgm:t>
    </dgm:pt>
    <dgm:pt modelId="{9BED0D2A-D232-4291-B94B-6A16B73A61BA}" type="parTrans" cxnId="{76781B50-D62A-4BA3-A69F-E2770C7C4521}">
      <dgm:prSet/>
      <dgm:spPr/>
      <dgm:t>
        <a:bodyPr/>
        <a:lstStyle/>
        <a:p>
          <a:endParaRPr lang="hu-HU"/>
        </a:p>
      </dgm:t>
    </dgm:pt>
    <dgm:pt modelId="{EDC4B823-85C4-40C1-A6CA-8BA899D0250C}" type="sibTrans" cxnId="{76781B50-D62A-4BA3-A69F-E2770C7C4521}">
      <dgm:prSet/>
      <dgm:spPr/>
      <dgm:t>
        <a:bodyPr/>
        <a:lstStyle/>
        <a:p>
          <a:endParaRPr lang="hu-HU"/>
        </a:p>
      </dgm:t>
    </dgm:pt>
    <dgm:pt modelId="{5B7A5DA7-45AB-4BCC-A2A1-51344E3C0633}">
      <dgm:prSet phldrT="[Szöveg]" custT="1"/>
      <dgm:spPr/>
      <dgm:t>
        <a:bodyPr/>
        <a:lstStyle/>
        <a:p>
          <a:r>
            <a:rPr lang="hu-HU" sz="1000" dirty="0" smtClean="0"/>
            <a:t>Speciális hatásköri szabályok</a:t>
          </a:r>
          <a:endParaRPr lang="hu-HU" sz="1000" dirty="0"/>
        </a:p>
      </dgm:t>
    </dgm:pt>
    <dgm:pt modelId="{71504842-53E6-46EE-AA7A-D1EF9C2CE8CA}" type="parTrans" cxnId="{ED79398A-E4E8-48B9-AAB4-68B5B7CB774E}">
      <dgm:prSet/>
      <dgm:spPr/>
      <dgm:t>
        <a:bodyPr/>
        <a:lstStyle/>
        <a:p>
          <a:endParaRPr lang="hu-HU"/>
        </a:p>
      </dgm:t>
    </dgm:pt>
    <dgm:pt modelId="{BABF820D-286B-4E14-BEFB-B760FCFEE1CD}" type="sibTrans" cxnId="{ED79398A-E4E8-48B9-AAB4-68B5B7CB774E}">
      <dgm:prSet/>
      <dgm:spPr/>
      <dgm:t>
        <a:bodyPr/>
        <a:lstStyle/>
        <a:p>
          <a:endParaRPr lang="hu-HU"/>
        </a:p>
      </dgm:t>
    </dgm:pt>
    <dgm:pt modelId="{5CA3B0F8-3AA6-4F13-B177-FBF6E855AF5B}">
      <dgm:prSet phldrT="[Szöveg]" custT="1"/>
      <dgm:spPr/>
      <dgm:t>
        <a:bodyPr/>
        <a:lstStyle/>
        <a:p>
          <a:r>
            <a:rPr lang="hu-HU" sz="800" dirty="0" smtClean="0"/>
            <a:t>Gazdaság-, </a:t>
          </a:r>
          <a:r>
            <a:rPr lang="hu-HU" sz="800" dirty="0" err="1" smtClean="0"/>
            <a:t>szociál-</a:t>
          </a:r>
          <a:r>
            <a:rPr lang="hu-HU" sz="800" dirty="0" smtClean="0"/>
            <a:t> és foglalkoztatáspolitika</a:t>
          </a:r>
          <a:endParaRPr lang="hu-HU" sz="800" dirty="0"/>
        </a:p>
      </dgm:t>
    </dgm:pt>
    <dgm:pt modelId="{8D740026-FD77-4BB5-9F66-84238ED52F86}" type="parTrans" cxnId="{D98C28D1-9FEE-445A-B751-16616BC34779}">
      <dgm:prSet/>
      <dgm:spPr/>
      <dgm:t>
        <a:bodyPr/>
        <a:lstStyle/>
        <a:p>
          <a:endParaRPr lang="hu-HU"/>
        </a:p>
      </dgm:t>
    </dgm:pt>
    <dgm:pt modelId="{21866BBA-88C4-4E7C-9FDD-DDBA958CFFA5}" type="sibTrans" cxnId="{D98C28D1-9FEE-445A-B751-16616BC34779}">
      <dgm:prSet/>
      <dgm:spPr/>
      <dgm:t>
        <a:bodyPr/>
        <a:lstStyle/>
        <a:p>
          <a:endParaRPr lang="hu-HU"/>
        </a:p>
      </dgm:t>
    </dgm:pt>
    <dgm:pt modelId="{EF2A8598-D4D6-490E-B0AC-C32276393094}">
      <dgm:prSet phldrT="[Szöveg]" custT="1"/>
      <dgm:spPr/>
      <dgm:t>
        <a:bodyPr/>
        <a:lstStyle/>
        <a:p>
          <a:r>
            <a:rPr lang="hu-HU" sz="1600" dirty="0" smtClean="0"/>
            <a:t>KKBP</a:t>
          </a:r>
          <a:endParaRPr lang="hu-HU" sz="1600" dirty="0"/>
        </a:p>
      </dgm:t>
    </dgm:pt>
    <dgm:pt modelId="{268D6F13-BF99-49E2-B623-BE7EC1BE8CFB}" type="parTrans" cxnId="{A98B3D59-408B-4F9A-9BD0-896944C3C4AC}">
      <dgm:prSet/>
      <dgm:spPr/>
      <dgm:t>
        <a:bodyPr/>
        <a:lstStyle/>
        <a:p>
          <a:endParaRPr lang="hu-HU"/>
        </a:p>
      </dgm:t>
    </dgm:pt>
    <dgm:pt modelId="{875E5C4D-84DE-4AF6-8441-100CD28D942B}" type="sibTrans" cxnId="{A98B3D59-408B-4F9A-9BD0-896944C3C4AC}">
      <dgm:prSet/>
      <dgm:spPr/>
      <dgm:t>
        <a:bodyPr/>
        <a:lstStyle/>
        <a:p>
          <a:endParaRPr lang="hu-HU"/>
        </a:p>
      </dgm:t>
    </dgm:pt>
    <dgm:pt modelId="{2A7C241F-8FAB-406E-BC9D-7EA43C4869B6}" type="pres">
      <dgm:prSet presAssocID="{BB83C0D1-413B-4165-9983-B66BC6E000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1C9ABF72-5E9E-473D-9C5D-E6953EA2FA49}" type="pres">
      <dgm:prSet presAssocID="{5F640A80-7CC3-475D-B51C-08B67E9D24DF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848EB359-9187-46E1-94B3-FDDD38F3F365}" type="pres">
      <dgm:prSet presAssocID="{5F640A80-7CC3-475D-B51C-08B67E9D24DF}" presName="rootComposite1" presStyleCnt="0"/>
      <dgm:spPr/>
      <dgm:t>
        <a:bodyPr/>
        <a:lstStyle/>
        <a:p>
          <a:endParaRPr lang="hu-HU"/>
        </a:p>
      </dgm:t>
    </dgm:pt>
    <dgm:pt modelId="{41DCB34F-0191-49F9-AC5A-B25F7BBE233D}" type="pres">
      <dgm:prSet presAssocID="{5F640A80-7CC3-475D-B51C-08B67E9D24DF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B9CCF02-1BA9-4534-A164-DD8BD98F62C6}" type="pres">
      <dgm:prSet presAssocID="{5F640A80-7CC3-475D-B51C-08B67E9D24DF}" presName="rootConnector1" presStyleLbl="node1" presStyleIdx="0" presStyleCnt="0"/>
      <dgm:spPr/>
      <dgm:t>
        <a:bodyPr/>
        <a:lstStyle/>
        <a:p>
          <a:endParaRPr lang="hu-HU"/>
        </a:p>
      </dgm:t>
    </dgm:pt>
    <dgm:pt modelId="{19275D76-C019-4846-A896-3FF42DFC6484}" type="pres">
      <dgm:prSet presAssocID="{5F640A80-7CC3-475D-B51C-08B67E9D24DF}" presName="hierChild2" presStyleCnt="0"/>
      <dgm:spPr/>
      <dgm:t>
        <a:bodyPr/>
        <a:lstStyle/>
        <a:p>
          <a:endParaRPr lang="hu-HU"/>
        </a:p>
      </dgm:t>
    </dgm:pt>
    <dgm:pt modelId="{8D531B6A-6B6E-44D8-B48E-DEC3EB088F7F}" type="pres">
      <dgm:prSet presAssocID="{5FC55186-3609-4DD5-B837-87365641C5BD}" presName="Name37" presStyleLbl="parChTrans1D2" presStyleIdx="0" presStyleCnt="7"/>
      <dgm:spPr/>
      <dgm:t>
        <a:bodyPr/>
        <a:lstStyle/>
        <a:p>
          <a:endParaRPr lang="hu-HU"/>
        </a:p>
      </dgm:t>
    </dgm:pt>
    <dgm:pt modelId="{CCBFA9D1-E53C-4733-8373-68B8D197965F}" type="pres">
      <dgm:prSet presAssocID="{FA863B4D-8CE7-415D-B23A-85935754CA0E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01D0962B-C9B4-411A-9D9C-FCCD0A92D060}" type="pres">
      <dgm:prSet presAssocID="{FA863B4D-8CE7-415D-B23A-85935754CA0E}" presName="rootComposite" presStyleCnt="0"/>
      <dgm:spPr/>
      <dgm:t>
        <a:bodyPr/>
        <a:lstStyle/>
        <a:p>
          <a:endParaRPr lang="hu-HU"/>
        </a:p>
      </dgm:t>
    </dgm:pt>
    <dgm:pt modelId="{5D0C3447-F415-4F2D-92E1-614D3342441E}" type="pres">
      <dgm:prSet presAssocID="{FA863B4D-8CE7-415D-B23A-85935754CA0E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BDCCF10-A55D-48E7-B8F3-AB955E4D24E8}" type="pres">
      <dgm:prSet presAssocID="{FA863B4D-8CE7-415D-B23A-85935754CA0E}" presName="rootConnector" presStyleLbl="node2" presStyleIdx="0" presStyleCnt="6"/>
      <dgm:spPr/>
      <dgm:t>
        <a:bodyPr/>
        <a:lstStyle/>
        <a:p>
          <a:endParaRPr lang="hu-HU"/>
        </a:p>
      </dgm:t>
    </dgm:pt>
    <dgm:pt modelId="{63AF84E4-4F8C-49BB-B552-EBE8F7283253}" type="pres">
      <dgm:prSet presAssocID="{FA863B4D-8CE7-415D-B23A-85935754CA0E}" presName="hierChild4" presStyleCnt="0"/>
      <dgm:spPr/>
      <dgm:t>
        <a:bodyPr/>
        <a:lstStyle/>
        <a:p>
          <a:endParaRPr lang="hu-HU"/>
        </a:p>
      </dgm:t>
    </dgm:pt>
    <dgm:pt modelId="{2747DFAA-D8E0-4AF3-BF2A-DE564631838D}" type="pres">
      <dgm:prSet presAssocID="{90244373-2203-443B-B806-375C7D12E141}" presName="Name37" presStyleLbl="parChTrans1D3" presStyleIdx="0" presStyleCnt="16"/>
      <dgm:spPr/>
      <dgm:t>
        <a:bodyPr/>
        <a:lstStyle/>
        <a:p>
          <a:endParaRPr lang="hu-HU"/>
        </a:p>
      </dgm:t>
    </dgm:pt>
    <dgm:pt modelId="{41052303-15F2-46CB-9F20-00B1748A8C1C}" type="pres">
      <dgm:prSet presAssocID="{358D2329-64DB-4F41-8B51-8C6EFB5B7F25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7B99C6C3-E16E-4345-A6F0-E1C5E051DF6E}" type="pres">
      <dgm:prSet presAssocID="{358D2329-64DB-4F41-8B51-8C6EFB5B7F25}" presName="rootComposite" presStyleCnt="0"/>
      <dgm:spPr/>
      <dgm:t>
        <a:bodyPr/>
        <a:lstStyle/>
        <a:p>
          <a:endParaRPr lang="hu-HU"/>
        </a:p>
      </dgm:t>
    </dgm:pt>
    <dgm:pt modelId="{7504B102-80F6-4DA8-8464-B8540BAFAA9F}" type="pres">
      <dgm:prSet presAssocID="{358D2329-64DB-4F41-8B51-8C6EFB5B7F25}" presName="rootText" presStyleLbl="node3" presStyleIdx="0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19BD264-D103-435D-B061-D111E1978E35}" type="pres">
      <dgm:prSet presAssocID="{358D2329-64DB-4F41-8B51-8C6EFB5B7F25}" presName="rootConnector" presStyleLbl="node3" presStyleIdx="0" presStyleCnt="16"/>
      <dgm:spPr/>
      <dgm:t>
        <a:bodyPr/>
        <a:lstStyle/>
        <a:p>
          <a:endParaRPr lang="hu-HU"/>
        </a:p>
      </dgm:t>
    </dgm:pt>
    <dgm:pt modelId="{6792D5BA-0746-406C-B57C-58789A235560}" type="pres">
      <dgm:prSet presAssocID="{358D2329-64DB-4F41-8B51-8C6EFB5B7F25}" presName="hierChild4" presStyleCnt="0"/>
      <dgm:spPr/>
      <dgm:t>
        <a:bodyPr/>
        <a:lstStyle/>
        <a:p>
          <a:endParaRPr lang="hu-HU"/>
        </a:p>
      </dgm:t>
    </dgm:pt>
    <dgm:pt modelId="{45B69772-BD88-4E6B-8370-97897664EA1A}" type="pres">
      <dgm:prSet presAssocID="{358D2329-64DB-4F41-8B51-8C6EFB5B7F25}" presName="hierChild5" presStyleCnt="0"/>
      <dgm:spPr/>
      <dgm:t>
        <a:bodyPr/>
        <a:lstStyle/>
        <a:p>
          <a:endParaRPr lang="hu-HU"/>
        </a:p>
      </dgm:t>
    </dgm:pt>
    <dgm:pt modelId="{B07507FE-DA99-4E7C-AEF4-0E6DD02834DD}" type="pres">
      <dgm:prSet presAssocID="{AF5F9BE4-AFD0-4E65-AFE9-D2BE8CBFC755}" presName="Name37" presStyleLbl="parChTrans1D3" presStyleIdx="1" presStyleCnt="16"/>
      <dgm:spPr/>
      <dgm:t>
        <a:bodyPr/>
        <a:lstStyle/>
        <a:p>
          <a:endParaRPr lang="hu-HU"/>
        </a:p>
      </dgm:t>
    </dgm:pt>
    <dgm:pt modelId="{E47A018E-6B79-40A4-B582-F6F6E59D3927}" type="pres">
      <dgm:prSet presAssocID="{B4513E67-1F32-457F-827C-E95C8FC9D28F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72876E02-D054-494D-A86B-ED2551CEB023}" type="pres">
      <dgm:prSet presAssocID="{B4513E67-1F32-457F-827C-E95C8FC9D28F}" presName="rootComposite" presStyleCnt="0"/>
      <dgm:spPr/>
      <dgm:t>
        <a:bodyPr/>
        <a:lstStyle/>
        <a:p>
          <a:endParaRPr lang="hu-HU"/>
        </a:p>
      </dgm:t>
    </dgm:pt>
    <dgm:pt modelId="{62EF4B13-68A9-4AFF-9A49-AFB5C72ECC3D}" type="pres">
      <dgm:prSet presAssocID="{B4513E67-1F32-457F-827C-E95C8FC9D28F}" presName="rootText" presStyleLbl="node3" presStyleIdx="1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020F6EF-3AB2-4D3A-A1E0-14D64476E70C}" type="pres">
      <dgm:prSet presAssocID="{B4513E67-1F32-457F-827C-E95C8FC9D28F}" presName="rootConnector" presStyleLbl="node3" presStyleIdx="1" presStyleCnt="16"/>
      <dgm:spPr/>
      <dgm:t>
        <a:bodyPr/>
        <a:lstStyle/>
        <a:p>
          <a:endParaRPr lang="hu-HU"/>
        </a:p>
      </dgm:t>
    </dgm:pt>
    <dgm:pt modelId="{1205597C-0A35-4E09-8DD4-6673F49A671E}" type="pres">
      <dgm:prSet presAssocID="{B4513E67-1F32-457F-827C-E95C8FC9D28F}" presName="hierChild4" presStyleCnt="0"/>
      <dgm:spPr/>
      <dgm:t>
        <a:bodyPr/>
        <a:lstStyle/>
        <a:p>
          <a:endParaRPr lang="hu-HU"/>
        </a:p>
      </dgm:t>
    </dgm:pt>
    <dgm:pt modelId="{3BEA7484-EA65-4D6A-8CA4-28044E39CE03}" type="pres">
      <dgm:prSet presAssocID="{B4513E67-1F32-457F-827C-E95C8FC9D28F}" presName="hierChild5" presStyleCnt="0"/>
      <dgm:spPr/>
      <dgm:t>
        <a:bodyPr/>
        <a:lstStyle/>
        <a:p>
          <a:endParaRPr lang="hu-HU"/>
        </a:p>
      </dgm:t>
    </dgm:pt>
    <dgm:pt modelId="{F89B88C6-335F-4A95-92CF-2618553BA72D}" type="pres">
      <dgm:prSet presAssocID="{E298E38F-E82B-458C-B3B3-0D6E84346B52}" presName="Name37" presStyleLbl="parChTrans1D3" presStyleIdx="2" presStyleCnt="16"/>
      <dgm:spPr/>
      <dgm:t>
        <a:bodyPr/>
        <a:lstStyle/>
        <a:p>
          <a:endParaRPr lang="hu-HU"/>
        </a:p>
      </dgm:t>
    </dgm:pt>
    <dgm:pt modelId="{D04069C8-1228-4052-B35D-9C5CBEA70B78}" type="pres">
      <dgm:prSet presAssocID="{668D9B60-7280-4FE8-AC51-E2215FBBC033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C5032978-F235-461D-BF32-8C1BED150476}" type="pres">
      <dgm:prSet presAssocID="{668D9B60-7280-4FE8-AC51-E2215FBBC033}" presName="rootComposite" presStyleCnt="0"/>
      <dgm:spPr/>
      <dgm:t>
        <a:bodyPr/>
        <a:lstStyle/>
        <a:p>
          <a:endParaRPr lang="hu-HU"/>
        </a:p>
      </dgm:t>
    </dgm:pt>
    <dgm:pt modelId="{0885551A-D5A4-43D5-80EF-03076B06F52A}" type="pres">
      <dgm:prSet presAssocID="{668D9B60-7280-4FE8-AC51-E2215FBBC033}" presName="rootText" presStyleLbl="node3" presStyleIdx="2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152DC85-9852-4664-99CD-19A1D1827144}" type="pres">
      <dgm:prSet presAssocID="{668D9B60-7280-4FE8-AC51-E2215FBBC033}" presName="rootConnector" presStyleLbl="node3" presStyleIdx="2" presStyleCnt="16"/>
      <dgm:spPr/>
      <dgm:t>
        <a:bodyPr/>
        <a:lstStyle/>
        <a:p>
          <a:endParaRPr lang="hu-HU"/>
        </a:p>
      </dgm:t>
    </dgm:pt>
    <dgm:pt modelId="{133AD083-1E20-4E17-91CF-9F01112D1453}" type="pres">
      <dgm:prSet presAssocID="{668D9B60-7280-4FE8-AC51-E2215FBBC033}" presName="hierChild4" presStyleCnt="0"/>
      <dgm:spPr/>
      <dgm:t>
        <a:bodyPr/>
        <a:lstStyle/>
        <a:p>
          <a:endParaRPr lang="hu-HU"/>
        </a:p>
      </dgm:t>
    </dgm:pt>
    <dgm:pt modelId="{F859C2D6-FD3B-43DF-975C-B1748CB45495}" type="pres">
      <dgm:prSet presAssocID="{668D9B60-7280-4FE8-AC51-E2215FBBC033}" presName="hierChild5" presStyleCnt="0"/>
      <dgm:spPr/>
      <dgm:t>
        <a:bodyPr/>
        <a:lstStyle/>
        <a:p>
          <a:endParaRPr lang="hu-HU"/>
        </a:p>
      </dgm:t>
    </dgm:pt>
    <dgm:pt modelId="{36A347C0-F5DD-4BA3-8301-2D6365434254}" type="pres">
      <dgm:prSet presAssocID="{9ECB6E04-E930-46D3-A533-DC323A1858A5}" presName="Name37" presStyleLbl="parChTrans1D3" presStyleIdx="3" presStyleCnt="16"/>
      <dgm:spPr/>
      <dgm:t>
        <a:bodyPr/>
        <a:lstStyle/>
        <a:p>
          <a:endParaRPr lang="hu-HU"/>
        </a:p>
      </dgm:t>
    </dgm:pt>
    <dgm:pt modelId="{843AF7CB-A5CA-412B-847F-6C91E67C7F72}" type="pres">
      <dgm:prSet presAssocID="{B34F3877-5341-47AC-9835-D90B2DC9A0CD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BB031E44-AFC2-4113-8480-0876DC30F371}" type="pres">
      <dgm:prSet presAssocID="{B34F3877-5341-47AC-9835-D90B2DC9A0CD}" presName="rootComposite" presStyleCnt="0"/>
      <dgm:spPr/>
      <dgm:t>
        <a:bodyPr/>
        <a:lstStyle/>
        <a:p>
          <a:endParaRPr lang="hu-HU"/>
        </a:p>
      </dgm:t>
    </dgm:pt>
    <dgm:pt modelId="{3E8F40E4-5FA3-4078-BF20-3054B770A606}" type="pres">
      <dgm:prSet presAssocID="{B34F3877-5341-47AC-9835-D90B2DC9A0CD}" presName="rootText" presStyleLbl="node3" presStyleIdx="3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8E31A7C-CA2B-4431-944B-83B397451739}" type="pres">
      <dgm:prSet presAssocID="{B34F3877-5341-47AC-9835-D90B2DC9A0CD}" presName="rootConnector" presStyleLbl="node3" presStyleIdx="3" presStyleCnt="16"/>
      <dgm:spPr/>
      <dgm:t>
        <a:bodyPr/>
        <a:lstStyle/>
        <a:p>
          <a:endParaRPr lang="hu-HU"/>
        </a:p>
      </dgm:t>
    </dgm:pt>
    <dgm:pt modelId="{4B71603E-90B5-4E8B-B36E-56DD7EF952D5}" type="pres">
      <dgm:prSet presAssocID="{B34F3877-5341-47AC-9835-D90B2DC9A0CD}" presName="hierChild4" presStyleCnt="0"/>
      <dgm:spPr/>
      <dgm:t>
        <a:bodyPr/>
        <a:lstStyle/>
        <a:p>
          <a:endParaRPr lang="hu-HU"/>
        </a:p>
      </dgm:t>
    </dgm:pt>
    <dgm:pt modelId="{F680C857-C473-43BE-913E-CD40B64F7883}" type="pres">
      <dgm:prSet presAssocID="{B34F3877-5341-47AC-9835-D90B2DC9A0CD}" presName="hierChild5" presStyleCnt="0"/>
      <dgm:spPr/>
      <dgm:t>
        <a:bodyPr/>
        <a:lstStyle/>
        <a:p>
          <a:endParaRPr lang="hu-HU"/>
        </a:p>
      </dgm:t>
    </dgm:pt>
    <dgm:pt modelId="{A1CD62D6-77B7-4FD0-9653-B33CE5959526}" type="pres">
      <dgm:prSet presAssocID="{B3182DEA-7552-47CA-A15B-33E62EFC0292}" presName="Name37" presStyleLbl="parChTrans1D3" presStyleIdx="4" presStyleCnt="16"/>
      <dgm:spPr/>
      <dgm:t>
        <a:bodyPr/>
        <a:lstStyle/>
        <a:p>
          <a:endParaRPr lang="hu-HU"/>
        </a:p>
      </dgm:t>
    </dgm:pt>
    <dgm:pt modelId="{F49FCBE8-A87E-43E0-AA06-8DF34A7714C0}" type="pres">
      <dgm:prSet presAssocID="{24AC7F60-9F08-429C-B108-8D96D4029F1B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FDE150E5-035C-490A-9EF7-CFCAA4654F93}" type="pres">
      <dgm:prSet presAssocID="{24AC7F60-9F08-429C-B108-8D96D4029F1B}" presName="rootComposite" presStyleCnt="0"/>
      <dgm:spPr/>
      <dgm:t>
        <a:bodyPr/>
        <a:lstStyle/>
        <a:p>
          <a:endParaRPr lang="hu-HU"/>
        </a:p>
      </dgm:t>
    </dgm:pt>
    <dgm:pt modelId="{388F01CF-D291-4155-9EBF-2172AFEE0835}" type="pres">
      <dgm:prSet presAssocID="{24AC7F60-9F08-429C-B108-8D96D4029F1B}" presName="rootText" presStyleLbl="node3" presStyleIdx="4" presStyleCnt="16" custScaleX="108234" custLinFactNeighborX="1227" custLinFactNeighborY="-1009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0CB6563-63FB-47D9-A099-5C8FB828019E}" type="pres">
      <dgm:prSet presAssocID="{24AC7F60-9F08-429C-B108-8D96D4029F1B}" presName="rootConnector" presStyleLbl="node3" presStyleIdx="4" presStyleCnt="16"/>
      <dgm:spPr/>
      <dgm:t>
        <a:bodyPr/>
        <a:lstStyle/>
        <a:p>
          <a:endParaRPr lang="hu-HU"/>
        </a:p>
      </dgm:t>
    </dgm:pt>
    <dgm:pt modelId="{1AE47B7C-00B9-4814-A0BC-B66574F0B2FC}" type="pres">
      <dgm:prSet presAssocID="{24AC7F60-9F08-429C-B108-8D96D4029F1B}" presName="hierChild4" presStyleCnt="0"/>
      <dgm:spPr/>
      <dgm:t>
        <a:bodyPr/>
        <a:lstStyle/>
        <a:p>
          <a:endParaRPr lang="hu-HU"/>
        </a:p>
      </dgm:t>
    </dgm:pt>
    <dgm:pt modelId="{EA0C78A4-B9B0-44B9-8BC4-CCF7862C066C}" type="pres">
      <dgm:prSet presAssocID="{24AC7F60-9F08-429C-B108-8D96D4029F1B}" presName="hierChild5" presStyleCnt="0"/>
      <dgm:spPr/>
      <dgm:t>
        <a:bodyPr/>
        <a:lstStyle/>
        <a:p>
          <a:endParaRPr lang="hu-HU"/>
        </a:p>
      </dgm:t>
    </dgm:pt>
    <dgm:pt modelId="{633B1BD3-DF98-483D-ACE0-4B3B87777207}" type="pres">
      <dgm:prSet presAssocID="{FA863B4D-8CE7-415D-B23A-85935754CA0E}" presName="hierChild5" presStyleCnt="0"/>
      <dgm:spPr/>
      <dgm:t>
        <a:bodyPr/>
        <a:lstStyle/>
        <a:p>
          <a:endParaRPr lang="hu-HU"/>
        </a:p>
      </dgm:t>
    </dgm:pt>
    <dgm:pt modelId="{EE4E717F-B951-432A-86F8-F7BC5BAB902E}" type="pres">
      <dgm:prSet presAssocID="{9999CCBE-6DD8-4F0D-B42B-6F1DF7962136}" presName="Name37" presStyleLbl="parChTrans1D2" presStyleIdx="1" presStyleCnt="7"/>
      <dgm:spPr/>
      <dgm:t>
        <a:bodyPr/>
        <a:lstStyle/>
        <a:p>
          <a:endParaRPr lang="hu-HU"/>
        </a:p>
      </dgm:t>
    </dgm:pt>
    <dgm:pt modelId="{E0D68333-2D96-4843-A40B-87A0B535EDA4}" type="pres">
      <dgm:prSet presAssocID="{0E103441-E9EC-4F05-905A-93212B78061E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0645AE58-32DF-4944-9389-BC57CCD7D7D9}" type="pres">
      <dgm:prSet presAssocID="{0E103441-E9EC-4F05-905A-93212B78061E}" presName="rootComposite" presStyleCnt="0"/>
      <dgm:spPr/>
      <dgm:t>
        <a:bodyPr/>
        <a:lstStyle/>
        <a:p>
          <a:endParaRPr lang="hu-HU"/>
        </a:p>
      </dgm:t>
    </dgm:pt>
    <dgm:pt modelId="{66EED627-86F7-407E-9E4C-B345277408D9}" type="pres">
      <dgm:prSet presAssocID="{0E103441-E9EC-4F05-905A-93212B78061E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65A8A5D-8EAC-4965-AB15-498D0FBB8634}" type="pres">
      <dgm:prSet presAssocID="{0E103441-E9EC-4F05-905A-93212B78061E}" presName="rootConnector" presStyleLbl="node2" presStyleIdx="1" presStyleCnt="6"/>
      <dgm:spPr/>
      <dgm:t>
        <a:bodyPr/>
        <a:lstStyle/>
        <a:p>
          <a:endParaRPr lang="hu-HU"/>
        </a:p>
      </dgm:t>
    </dgm:pt>
    <dgm:pt modelId="{8886BE66-78F8-417E-BBDC-97E99EEE17EB}" type="pres">
      <dgm:prSet presAssocID="{0E103441-E9EC-4F05-905A-93212B78061E}" presName="hierChild4" presStyleCnt="0"/>
      <dgm:spPr/>
      <dgm:t>
        <a:bodyPr/>
        <a:lstStyle/>
        <a:p>
          <a:endParaRPr lang="hu-HU"/>
        </a:p>
      </dgm:t>
    </dgm:pt>
    <dgm:pt modelId="{04B396D4-8921-4B3B-8155-8BEAABAE08D6}" type="pres">
      <dgm:prSet presAssocID="{8C94515E-D668-4175-8F88-F9228DB6331C}" presName="Name37" presStyleLbl="parChTrans1D3" presStyleIdx="5" presStyleCnt="16"/>
      <dgm:spPr/>
      <dgm:t>
        <a:bodyPr/>
        <a:lstStyle/>
        <a:p>
          <a:endParaRPr lang="hu-HU"/>
        </a:p>
      </dgm:t>
    </dgm:pt>
    <dgm:pt modelId="{4EFA6FE5-31FC-478D-91A7-68A391846076}" type="pres">
      <dgm:prSet presAssocID="{DD77ABCE-9F2B-4B56-B64B-7A2EEA380385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E8D909BC-9B42-4BF7-8FC2-EFBC5A4F4E27}" type="pres">
      <dgm:prSet presAssocID="{DD77ABCE-9F2B-4B56-B64B-7A2EEA380385}" presName="rootComposite" presStyleCnt="0"/>
      <dgm:spPr/>
      <dgm:t>
        <a:bodyPr/>
        <a:lstStyle/>
        <a:p>
          <a:endParaRPr lang="hu-HU"/>
        </a:p>
      </dgm:t>
    </dgm:pt>
    <dgm:pt modelId="{30695211-1C3A-4E93-80D7-90F91C24387B}" type="pres">
      <dgm:prSet presAssocID="{DD77ABCE-9F2B-4B56-B64B-7A2EEA380385}" presName="rootText" presStyleLbl="node3" presStyleIdx="5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3359046-635B-47AF-B6D9-FBA59FD780D8}" type="pres">
      <dgm:prSet presAssocID="{DD77ABCE-9F2B-4B56-B64B-7A2EEA380385}" presName="rootConnector" presStyleLbl="node3" presStyleIdx="5" presStyleCnt="16"/>
      <dgm:spPr/>
      <dgm:t>
        <a:bodyPr/>
        <a:lstStyle/>
        <a:p>
          <a:endParaRPr lang="hu-HU"/>
        </a:p>
      </dgm:t>
    </dgm:pt>
    <dgm:pt modelId="{8C37CAD3-3CC0-4980-ACFE-502B2D4B0A02}" type="pres">
      <dgm:prSet presAssocID="{DD77ABCE-9F2B-4B56-B64B-7A2EEA380385}" presName="hierChild4" presStyleCnt="0"/>
      <dgm:spPr/>
      <dgm:t>
        <a:bodyPr/>
        <a:lstStyle/>
        <a:p>
          <a:endParaRPr lang="hu-HU"/>
        </a:p>
      </dgm:t>
    </dgm:pt>
    <dgm:pt modelId="{174276C6-C0EE-49C1-854F-CEC817393BD7}" type="pres">
      <dgm:prSet presAssocID="{DD77ABCE-9F2B-4B56-B64B-7A2EEA380385}" presName="hierChild5" presStyleCnt="0"/>
      <dgm:spPr/>
      <dgm:t>
        <a:bodyPr/>
        <a:lstStyle/>
        <a:p>
          <a:endParaRPr lang="hu-HU"/>
        </a:p>
      </dgm:t>
    </dgm:pt>
    <dgm:pt modelId="{EF9C29F6-BB34-439D-8B0C-BCBB4BAA522A}" type="pres">
      <dgm:prSet presAssocID="{F4D318F0-F279-4B27-99EC-E718A5DAA4D0}" presName="Name37" presStyleLbl="parChTrans1D3" presStyleIdx="6" presStyleCnt="16"/>
      <dgm:spPr/>
      <dgm:t>
        <a:bodyPr/>
        <a:lstStyle/>
        <a:p>
          <a:endParaRPr lang="hu-HU"/>
        </a:p>
      </dgm:t>
    </dgm:pt>
    <dgm:pt modelId="{A3222162-30ED-4026-8158-609342B156D2}" type="pres">
      <dgm:prSet presAssocID="{9F134212-E6B0-4736-B195-E1E7F8F200CC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D1C004FC-AE22-4D2A-9966-6E0D4E497DE6}" type="pres">
      <dgm:prSet presAssocID="{9F134212-E6B0-4736-B195-E1E7F8F200CC}" presName="rootComposite" presStyleCnt="0"/>
      <dgm:spPr/>
      <dgm:t>
        <a:bodyPr/>
        <a:lstStyle/>
        <a:p>
          <a:endParaRPr lang="hu-HU"/>
        </a:p>
      </dgm:t>
    </dgm:pt>
    <dgm:pt modelId="{9326CDE5-5766-480F-BFBD-B1B5E921FDB0}" type="pres">
      <dgm:prSet presAssocID="{9F134212-E6B0-4736-B195-E1E7F8F200CC}" presName="rootText" presStyleLbl="node3" presStyleIdx="6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87D0DEB-4F41-4932-99A0-2DB69566ED20}" type="pres">
      <dgm:prSet presAssocID="{9F134212-E6B0-4736-B195-E1E7F8F200CC}" presName="rootConnector" presStyleLbl="node3" presStyleIdx="6" presStyleCnt="16"/>
      <dgm:spPr/>
      <dgm:t>
        <a:bodyPr/>
        <a:lstStyle/>
        <a:p>
          <a:endParaRPr lang="hu-HU"/>
        </a:p>
      </dgm:t>
    </dgm:pt>
    <dgm:pt modelId="{A3AD6A0A-BE96-4124-B284-7E8574951756}" type="pres">
      <dgm:prSet presAssocID="{9F134212-E6B0-4736-B195-E1E7F8F200CC}" presName="hierChild4" presStyleCnt="0"/>
      <dgm:spPr/>
      <dgm:t>
        <a:bodyPr/>
        <a:lstStyle/>
        <a:p>
          <a:endParaRPr lang="hu-HU"/>
        </a:p>
      </dgm:t>
    </dgm:pt>
    <dgm:pt modelId="{024FABD0-F377-42FD-9467-D1538492E9AA}" type="pres">
      <dgm:prSet presAssocID="{9F134212-E6B0-4736-B195-E1E7F8F200CC}" presName="hierChild5" presStyleCnt="0"/>
      <dgm:spPr/>
      <dgm:t>
        <a:bodyPr/>
        <a:lstStyle/>
        <a:p>
          <a:endParaRPr lang="hu-HU"/>
        </a:p>
      </dgm:t>
    </dgm:pt>
    <dgm:pt modelId="{A08B5DEE-4A6D-4C5B-8572-BB170C3FCE06}" type="pres">
      <dgm:prSet presAssocID="{AC5516AC-1D03-4D36-9F0E-11437D9A5AC3}" presName="Name37" presStyleLbl="parChTrans1D3" presStyleIdx="7" presStyleCnt="16"/>
      <dgm:spPr/>
      <dgm:t>
        <a:bodyPr/>
        <a:lstStyle/>
        <a:p>
          <a:endParaRPr lang="hu-HU"/>
        </a:p>
      </dgm:t>
    </dgm:pt>
    <dgm:pt modelId="{C1875D8E-C54A-412E-BCE5-5E7D983E7E38}" type="pres">
      <dgm:prSet presAssocID="{5C4F8A43-E0D0-4EB9-A81C-150FA5117A32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17F3C746-2997-479B-9375-D217E38BA18E}" type="pres">
      <dgm:prSet presAssocID="{5C4F8A43-E0D0-4EB9-A81C-150FA5117A32}" presName="rootComposite" presStyleCnt="0"/>
      <dgm:spPr/>
      <dgm:t>
        <a:bodyPr/>
        <a:lstStyle/>
        <a:p>
          <a:endParaRPr lang="hu-HU"/>
        </a:p>
      </dgm:t>
    </dgm:pt>
    <dgm:pt modelId="{3BB3F83E-DF7F-452F-BB04-19BB1D855292}" type="pres">
      <dgm:prSet presAssocID="{5C4F8A43-E0D0-4EB9-A81C-150FA5117A32}" presName="rootText" presStyleLbl="node3" presStyleIdx="7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1DB33B5-1821-409D-871B-68746C854C40}" type="pres">
      <dgm:prSet presAssocID="{5C4F8A43-E0D0-4EB9-A81C-150FA5117A32}" presName="rootConnector" presStyleLbl="node3" presStyleIdx="7" presStyleCnt="16"/>
      <dgm:spPr/>
      <dgm:t>
        <a:bodyPr/>
        <a:lstStyle/>
        <a:p>
          <a:endParaRPr lang="hu-HU"/>
        </a:p>
      </dgm:t>
    </dgm:pt>
    <dgm:pt modelId="{AF2626B9-D272-445D-B753-F97B516CA908}" type="pres">
      <dgm:prSet presAssocID="{5C4F8A43-E0D0-4EB9-A81C-150FA5117A32}" presName="hierChild4" presStyleCnt="0"/>
      <dgm:spPr/>
      <dgm:t>
        <a:bodyPr/>
        <a:lstStyle/>
        <a:p>
          <a:endParaRPr lang="hu-HU"/>
        </a:p>
      </dgm:t>
    </dgm:pt>
    <dgm:pt modelId="{0FF3718C-E858-45BD-A67D-09DABB5C5E05}" type="pres">
      <dgm:prSet presAssocID="{5C4F8A43-E0D0-4EB9-A81C-150FA5117A32}" presName="hierChild5" presStyleCnt="0"/>
      <dgm:spPr/>
      <dgm:t>
        <a:bodyPr/>
        <a:lstStyle/>
        <a:p>
          <a:endParaRPr lang="hu-HU"/>
        </a:p>
      </dgm:t>
    </dgm:pt>
    <dgm:pt modelId="{AFBF86F6-1356-4F23-BC58-F44AFDFF3628}" type="pres">
      <dgm:prSet presAssocID="{0E103441-E9EC-4F05-905A-93212B78061E}" presName="hierChild5" presStyleCnt="0"/>
      <dgm:spPr/>
      <dgm:t>
        <a:bodyPr/>
        <a:lstStyle/>
        <a:p>
          <a:endParaRPr lang="hu-HU"/>
        </a:p>
      </dgm:t>
    </dgm:pt>
    <dgm:pt modelId="{48DA71F5-B01E-4D90-B403-69267ED26A3A}" type="pres">
      <dgm:prSet presAssocID="{5F640A80-7CC3-475D-B51C-08B67E9D24DF}" presName="hierChild3" presStyleCnt="0"/>
      <dgm:spPr/>
      <dgm:t>
        <a:bodyPr/>
        <a:lstStyle/>
        <a:p>
          <a:endParaRPr lang="hu-HU"/>
        </a:p>
      </dgm:t>
    </dgm:pt>
    <dgm:pt modelId="{2024CD61-5437-43BE-9956-FD0728CD5530}" type="pres">
      <dgm:prSet presAssocID="{F1B6C662-0833-42B0-B7FF-3345632317D8}" presName="Name111" presStyleLbl="parChTrans1D2" presStyleIdx="2" presStyleCnt="7"/>
      <dgm:spPr/>
      <dgm:t>
        <a:bodyPr/>
        <a:lstStyle/>
        <a:p>
          <a:endParaRPr lang="hu-HU"/>
        </a:p>
      </dgm:t>
    </dgm:pt>
    <dgm:pt modelId="{4FD3A055-609C-4857-BEE8-D671C95132BD}" type="pres">
      <dgm:prSet presAssocID="{694B2508-BED2-48EF-AAA6-F806396582C1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4981BBC6-5470-41CC-9858-2D0AC506CDF5}" type="pres">
      <dgm:prSet presAssocID="{694B2508-BED2-48EF-AAA6-F806396582C1}" presName="rootComposite3" presStyleCnt="0"/>
      <dgm:spPr/>
      <dgm:t>
        <a:bodyPr/>
        <a:lstStyle/>
        <a:p>
          <a:endParaRPr lang="hu-HU"/>
        </a:p>
      </dgm:t>
    </dgm:pt>
    <dgm:pt modelId="{5D5C6AB9-0252-4227-BA02-74E6B152F167}" type="pres">
      <dgm:prSet presAssocID="{694B2508-BED2-48EF-AAA6-F806396582C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210C81C-14AA-49E5-827E-A066D2088E92}" type="pres">
      <dgm:prSet presAssocID="{694B2508-BED2-48EF-AAA6-F806396582C1}" presName="rootConnector3" presStyleLbl="asst1" presStyleIdx="0" presStyleCnt="1"/>
      <dgm:spPr/>
      <dgm:t>
        <a:bodyPr/>
        <a:lstStyle/>
        <a:p>
          <a:endParaRPr lang="hu-HU"/>
        </a:p>
      </dgm:t>
    </dgm:pt>
    <dgm:pt modelId="{3430383B-1001-4241-BACF-C1163E1EA52D}" type="pres">
      <dgm:prSet presAssocID="{694B2508-BED2-48EF-AAA6-F806396582C1}" presName="hierChild6" presStyleCnt="0"/>
      <dgm:spPr/>
      <dgm:t>
        <a:bodyPr/>
        <a:lstStyle/>
        <a:p>
          <a:endParaRPr lang="hu-HU"/>
        </a:p>
      </dgm:t>
    </dgm:pt>
    <dgm:pt modelId="{7CAD8F74-97EC-4B06-A9A6-2ADDC3B65605}" type="pres">
      <dgm:prSet presAssocID="{694B2508-BED2-48EF-AAA6-F806396582C1}" presName="hierChild7" presStyleCnt="0"/>
      <dgm:spPr/>
      <dgm:t>
        <a:bodyPr/>
        <a:lstStyle/>
        <a:p>
          <a:endParaRPr lang="hu-HU"/>
        </a:p>
      </dgm:t>
    </dgm:pt>
    <dgm:pt modelId="{03D678B9-8867-48DD-A9DB-23E364B0CF8C}" type="pres">
      <dgm:prSet presAssocID="{202382A3-1BE5-4BA4-B12F-973FF71A53FC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6AD601E3-3EEC-42BD-BA4E-42D3DF03790D}" type="pres">
      <dgm:prSet presAssocID="{202382A3-1BE5-4BA4-B12F-973FF71A53FC}" presName="rootComposite1" presStyleCnt="0"/>
      <dgm:spPr/>
      <dgm:t>
        <a:bodyPr/>
        <a:lstStyle/>
        <a:p>
          <a:endParaRPr lang="hu-HU"/>
        </a:p>
      </dgm:t>
    </dgm:pt>
    <dgm:pt modelId="{DB3A5B1B-59E6-4E0E-A448-25EDA72FED0D}" type="pres">
      <dgm:prSet presAssocID="{202382A3-1BE5-4BA4-B12F-973FF71A53FC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405215D-4144-48E8-B8C6-AFCDBAB82F64}" type="pres">
      <dgm:prSet presAssocID="{202382A3-1BE5-4BA4-B12F-973FF71A53FC}" presName="rootConnector1" presStyleLbl="node1" presStyleIdx="0" presStyleCnt="0"/>
      <dgm:spPr/>
      <dgm:t>
        <a:bodyPr/>
        <a:lstStyle/>
        <a:p>
          <a:endParaRPr lang="hu-HU"/>
        </a:p>
      </dgm:t>
    </dgm:pt>
    <dgm:pt modelId="{ADC25232-F3D2-4356-9B07-B81E989D52CD}" type="pres">
      <dgm:prSet presAssocID="{202382A3-1BE5-4BA4-B12F-973FF71A53FC}" presName="hierChild2" presStyleCnt="0"/>
      <dgm:spPr/>
      <dgm:t>
        <a:bodyPr/>
        <a:lstStyle/>
        <a:p>
          <a:endParaRPr lang="hu-HU"/>
        </a:p>
      </dgm:t>
    </dgm:pt>
    <dgm:pt modelId="{DBFEB805-A736-4FAC-9939-8725615CA32B}" type="pres">
      <dgm:prSet presAssocID="{0D38A0EF-C2B1-4104-B585-8390EC552528}" presName="Name37" presStyleLbl="parChTrans1D2" presStyleIdx="3" presStyleCnt="7"/>
      <dgm:spPr/>
      <dgm:t>
        <a:bodyPr/>
        <a:lstStyle/>
        <a:p>
          <a:endParaRPr lang="hu-HU"/>
        </a:p>
      </dgm:t>
    </dgm:pt>
    <dgm:pt modelId="{28C17545-4498-4F02-A0F1-D88324031B0E}" type="pres">
      <dgm:prSet presAssocID="{C0CBCAF5-E95D-40E6-8332-CC7840A703E9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5520B40B-B895-42FF-AC68-0B387F734D8E}" type="pres">
      <dgm:prSet presAssocID="{C0CBCAF5-E95D-40E6-8332-CC7840A703E9}" presName="rootComposite" presStyleCnt="0"/>
      <dgm:spPr/>
      <dgm:t>
        <a:bodyPr/>
        <a:lstStyle/>
        <a:p>
          <a:endParaRPr lang="hu-HU"/>
        </a:p>
      </dgm:t>
    </dgm:pt>
    <dgm:pt modelId="{0E17B6CA-4732-4236-961D-0CE7982EA499}" type="pres">
      <dgm:prSet presAssocID="{C0CBCAF5-E95D-40E6-8332-CC7840A703E9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CB1AA76-1E74-46E9-8218-A51E29445F35}" type="pres">
      <dgm:prSet presAssocID="{C0CBCAF5-E95D-40E6-8332-CC7840A703E9}" presName="rootConnector" presStyleLbl="node2" presStyleIdx="2" presStyleCnt="6"/>
      <dgm:spPr/>
      <dgm:t>
        <a:bodyPr/>
        <a:lstStyle/>
        <a:p>
          <a:endParaRPr lang="hu-HU"/>
        </a:p>
      </dgm:t>
    </dgm:pt>
    <dgm:pt modelId="{550A789A-77E0-46C4-9FBA-CA07BB8DA4C3}" type="pres">
      <dgm:prSet presAssocID="{C0CBCAF5-E95D-40E6-8332-CC7840A703E9}" presName="hierChild4" presStyleCnt="0"/>
      <dgm:spPr/>
      <dgm:t>
        <a:bodyPr/>
        <a:lstStyle/>
        <a:p>
          <a:endParaRPr lang="hu-HU"/>
        </a:p>
      </dgm:t>
    </dgm:pt>
    <dgm:pt modelId="{D95FFB67-573F-4E2E-8ED1-49A2274C4137}" type="pres">
      <dgm:prSet presAssocID="{BD5EC0D6-63E9-441C-B7B5-EFF6E1F6A817}" presName="Name37" presStyleLbl="parChTrans1D3" presStyleIdx="8" presStyleCnt="16"/>
      <dgm:spPr/>
      <dgm:t>
        <a:bodyPr/>
        <a:lstStyle/>
        <a:p>
          <a:endParaRPr lang="hu-HU"/>
        </a:p>
      </dgm:t>
    </dgm:pt>
    <dgm:pt modelId="{AC578748-0E31-4E30-B543-B7BDC12C0DF7}" type="pres">
      <dgm:prSet presAssocID="{EE6239C6-5B11-42A5-9BF7-EFA6F6D2939C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95DA5E68-8D6E-4F23-8A20-33A9EF6B98F3}" type="pres">
      <dgm:prSet presAssocID="{EE6239C6-5B11-42A5-9BF7-EFA6F6D2939C}" presName="rootComposite" presStyleCnt="0"/>
      <dgm:spPr/>
      <dgm:t>
        <a:bodyPr/>
        <a:lstStyle/>
        <a:p>
          <a:endParaRPr lang="hu-HU"/>
        </a:p>
      </dgm:t>
    </dgm:pt>
    <dgm:pt modelId="{F331C688-C40D-42E7-91F4-56EB8F1779D5}" type="pres">
      <dgm:prSet presAssocID="{EE6239C6-5B11-42A5-9BF7-EFA6F6D2939C}" presName="rootText" presStyleLbl="node3" presStyleIdx="8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4647F4A-FE37-4695-AA1C-C0E1CE0418A7}" type="pres">
      <dgm:prSet presAssocID="{EE6239C6-5B11-42A5-9BF7-EFA6F6D2939C}" presName="rootConnector" presStyleLbl="node3" presStyleIdx="8" presStyleCnt="16"/>
      <dgm:spPr/>
      <dgm:t>
        <a:bodyPr/>
        <a:lstStyle/>
        <a:p>
          <a:endParaRPr lang="hu-HU"/>
        </a:p>
      </dgm:t>
    </dgm:pt>
    <dgm:pt modelId="{3CB3FB15-F09A-4D3F-9396-A069464FF72F}" type="pres">
      <dgm:prSet presAssocID="{EE6239C6-5B11-42A5-9BF7-EFA6F6D2939C}" presName="hierChild4" presStyleCnt="0"/>
      <dgm:spPr/>
      <dgm:t>
        <a:bodyPr/>
        <a:lstStyle/>
        <a:p>
          <a:endParaRPr lang="hu-HU"/>
        </a:p>
      </dgm:t>
    </dgm:pt>
    <dgm:pt modelId="{D4AB578E-2A9B-44F0-B25C-9680D65CF2B1}" type="pres">
      <dgm:prSet presAssocID="{EE6239C6-5B11-42A5-9BF7-EFA6F6D2939C}" presName="hierChild5" presStyleCnt="0"/>
      <dgm:spPr/>
      <dgm:t>
        <a:bodyPr/>
        <a:lstStyle/>
        <a:p>
          <a:endParaRPr lang="hu-HU"/>
        </a:p>
      </dgm:t>
    </dgm:pt>
    <dgm:pt modelId="{B1263C09-C293-4EC4-9D54-DA0E06CF754A}" type="pres">
      <dgm:prSet presAssocID="{BA6BA808-5105-4556-A5AB-FA34954516D2}" presName="Name37" presStyleLbl="parChTrans1D3" presStyleIdx="9" presStyleCnt="16"/>
      <dgm:spPr/>
      <dgm:t>
        <a:bodyPr/>
        <a:lstStyle/>
        <a:p>
          <a:endParaRPr lang="hu-HU"/>
        </a:p>
      </dgm:t>
    </dgm:pt>
    <dgm:pt modelId="{30D4FA0B-10F3-4653-84F5-E302B65A54C6}" type="pres">
      <dgm:prSet presAssocID="{F26432C7-757E-44C2-8A0B-31E67650B9CA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1356DA42-D03A-46F5-9D9B-7A8C8EC92543}" type="pres">
      <dgm:prSet presAssocID="{F26432C7-757E-44C2-8A0B-31E67650B9CA}" presName="rootComposite" presStyleCnt="0"/>
      <dgm:spPr/>
      <dgm:t>
        <a:bodyPr/>
        <a:lstStyle/>
        <a:p>
          <a:endParaRPr lang="hu-HU"/>
        </a:p>
      </dgm:t>
    </dgm:pt>
    <dgm:pt modelId="{61024918-2A74-4189-845E-1C261661335D}" type="pres">
      <dgm:prSet presAssocID="{F26432C7-757E-44C2-8A0B-31E67650B9CA}" presName="rootText" presStyleLbl="node3" presStyleIdx="9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972FAE-804F-44A1-92D6-BAD7CF3BE837}" type="pres">
      <dgm:prSet presAssocID="{F26432C7-757E-44C2-8A0B-31E67650B9CA}" presName="rootConnector" presStyleLbl="node3" presStyleIdx="9" presStyleCnt="16"/>
      <dgm:spPr/>
      <dgm:t>
        <a:bodyPr/>
        <a:lstStyle/>
        <a:p>
          <a:endParaRPr lang="hu-HU"/>
        </a:p>
      </dgm:t>
    </dgm:pt>
    <dgm:pt modelId="{E7319B8A-6E1C-4DEF-A1F2-FAF30ABE771B}" type="pres">
      <dgm:prSet presAssocID="{F26432C7-757E-44C2-8A0B-31E67650B9CA}" presName="hierChild4" presStyleCnt="0"/>
      <dgm:spPr/>
      <dgm:t>
        <a:bodyPr/>
        <a:lstStyle/>
        <a:p>
          <a:endParaRPr lang="hu-HU"/>
        </a:p>
      </dgm:t>
    </dgm:pt>
    <dgm:pt modelId="{616C618A-E86C-4FD3-8EC7-972C439DB047}" type="pres">
      <dgm:prSet presAssocID="{F26432C7-757E-44C2-8A0B-31E67650B9CA}" presName="hierChild5" presStyleCnt="0"/>
      <dgm:spPr/>
      <dgm:t>
        <a:bodyPr/>
        <a:lstStyle/>
        <a:p>
          <a:endParaRPr lang="hu-HU"/>
        </a:p>
      </dgm:t>
    </dgm:pt>
    <dgm:pt modelId="{2D169969-8B91-4538-8875-3B2676242FB2}" type="pres">
      <dgm:prSet presAssocID="{72485594-47C5-463E-8E66-82130BD39DD7}" presName="Name37" presStyleLbl="parChTrans1D3" presStyleIdx="10" presStyleCnt="16"/>
      <dgm:spPr/>
      <dgm:t>
        <a:bodyPr/>
        <a:lstStyle/>
        <a:p>
          <a:endParaRPr lang="hu-HU"/>
        </a:p>
      </dgm:t>
    </dgm:pt>
    <dgm:pt modelId="{86311AF6-6C19-474C-8EB0-BAF8D2F199DE}" type="pres">
      <dgm:prSet presAssocID="{5F792998-C251-48CF-8813-41933F979028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341753A2-883C-4303-8B09-2463293B599B}" type="pres">
      <dgm:prSet presAssocID="{5F792998-C251-48CF-8813-41933F979028}" presName="rootComposite" presStyleCnt="0"/>
      <dgm:spPr/>
      <dgm:t>
        <a:bodyPr/>
        <a:lstStyle/>
        <a:p>
          <a:endParaRPr lang="hu-HU"/>
        </a:p>
      </dgm:t>
    </dgm:pt>
    <dgm:pt modelId="{C8FF4EC8-EEE6-4BF6-8AB3-997CAD792367}" type="pres">
      <dgm:prSet presAssocID="{5F792998-C251-48CF-8813-41933F979028}" presName="rootText" presStyleLbl="node3" presStyleIdx="10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E5F2A59-AEE8-4595-BD1B-979C82C35743}" type="pres">
      <dgm:prSet presAssocID="{5F792998-C251-48CF-8813-41933F979028}" presName="rootConnector" presStyleLbl="node3" presStyleIdx="10" presStyleCnt="16"/>
      <dgm:spPr/>
      <dgm:t>
        <a:bodyPr/>
        <a:lstStyle/>
        <a:p>
          <a:endParaRPr lang="hu-HU"/>
        </a:p>
      </dgm:t>
    </dgm:pt>
    <dgm:pt modelId="{160AC93F-90E0-491B-8553-2E44AB266804}" type="pres">
      <dgm:prSet presAssocID="{5F792998-C251-48CF-8813-41933F979028}" presName="hierChild4" presStyleCnt="0"/>
      <dgm:spPr/>
      <dgm:t>
        <a:bodyPr/>
        <a:lstStyle/>
        <a:p>
          <a:endParaRPr lang="hu-HU"/>
        </a:p>
      </dgm:t>
    </dgm:pt>
    <dgm:pt modelId="{6DBEC39A-B498-4CE0-B2EA-A9DA2FF3DFF9}" type="pres">
      <dgm:prSet presAssocID="{5F792998-C251-48CF-8813-41933F979028}" presName="hierChild5" presStyleCnt="0"/>
      <dgm:spPr/>
      <dgm:t>
        <a:bodyPr/>
        <a:lstStyle/>
        <a:p>
          <a:endParaRPr lang="hu-HU"/>
        </a:p>
      </dgm:t>
    </dgm:pt>
    <dgm:pt modelId="{AB1F2484-D061-4B82-8E01-7671B81DEC79}" type="pres">
      <dgm:prSet presAssocID="{70A8EB81-CA9D-437D-BFA2-893F3B1DFECD}" presName="Name37" presStyleLbl="parChTrans1D3" presStyleIdx="11" presStyleCnt="16"/>
      <dgm:spPr/>
      <dgm:t>
        <a:bodyPr/>
        <a:lstStyle/>
        <a:p>
          <a:endParaRPr lang="hu-HU"/>
        </a:p>
      </dgm:t>
    </dgm:pt>
    <dgm:pt modelId="{78767CF4-65E6-44B7-9017-253FD6B95C13}" type="pres">
      <dgm:prSet presAssocID="{38DC081A-3551-4A34-84E1-7209210C4A57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03489B32-B42B-4D4A-A6AB-F4BF9C6141FF}" type="pres">
      <dgm:prSet presAssocID="{38DC081A-3551-4A34-84E1-7209210C4A57}" presName="rootComposite" presStyleCnt="0"/>
      <dgm:spPr/>
      <dgm:t>
        <a:bodyPr/>
        <a:lstStyle/>
        <a:p>
          <a:endParaRPr lang="hu-HU"/>
        </a:p>
      </dgm:t>
    </dgm:pt>
    <dgm:pt modelId="{2D2F70A2-83EC-4337-8D97-FE85BE5DED1D}" type="pres">
      <dgm:prSet presAssocID="{38DC081A-3551-4A34-84E1-7209210C4A57}" presName="rootText" presStyleLbl="node3" presStyleIdx="11" presStyleCnt="16" custLinFactNeighborX="-1710" custLinFactNeighborY="683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076D04A-4CEE-4277-AB48-A703909DD8B3}" type="pres">
      <dgm:prSet presAssocID="{38DC081A-3551-4A34-84E1-7209210C4A57}" presName="rootConnector" presStyleLbl="node3" presStyleIdx="11" presStyleCnt="16"/>
      <dgm:spPr/>
      <dgm:t>
        <a:bodyPr/>
        <a:lstStyle/>
        <a:p>
          <a:endParaRPr lang="hu-HU"/>
        </a:p>
      </dgm:t>
    </dgm:pt>
    <dgm:pt modelId="{B36919B2-6C32-4F7B-BAC9-3CDAA19F43F6}" type="pres">
      <dgm:prSet presAssocID="{38DC081A-3551-4A34-84E1-7209210C4A57}" presName="hierChild4" presStyleCnt="0"/>
      <dgm:spPr/>
      <dgm:t>
        <a:bodyPr/>
        <a:lstStyle/>
        <a:p>
          <a:endParaRPr lang="hu-HU"/>
        </a:p>
      </dgm:t>
    </dgm:pt>
    <dgm:pt modelId="{4F40278F-1064-4217-9B56-5636002887A7}" type="pres">
      <dgm:prSet presAssocID="{38DC081A-3551-4A34-84E1-7209210C4A57}" presName="hierChild5" presStyleCnt="0"/>
      <dgm:spPr/>
      <dgm:t>
        <a:bodyPr/>
        <a:lstStyle/>
        <a:p>
          <a:endParaRPr lang="hu-HU"/>
        </a:p>
      </dgm:t>
    </dgm:pt>
    <dgm:pt modelId="{9FD2C1B8-589B-4EA5-9541-C6EF31C23DBB}" type="pres">
      <dgm:prSet presAssocID="{67493872-20F6-4D16-A54F-A8A9AA45350C}" presName="Name37" presStyleLbl="parChTrans1D3" presStyleIdx="12" presStyleCnt="16"/>
      <dgm:spPr/>
      <dgm:t>
        <a:bodyPr/>
        <a:lstStyle/>
        <a:p>
          <a:endParaRPr lang="hu-HU"/>
        </a:p>
      </dgm:t>
    </dgm:pt>
    <dgm:pt modelId="{24158716-7A1D-49CD-8C49-E1140C373925}" type="pres">
      <dgm:prSet presAssocID="{2F4AB10C-A286-458C-8A07-C136268E6F3D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9A6CEE45-9BD8-4985-87B1-68418C0EFA0F}" type="pres">
      <dgm:prSet presAssocID="{2F4AB10C-A286-458C-8A07-C136268E6F3D}" presName="rootComposite" presStyleCnt="0"/>
      <dgm:spPr/>
      <dgm:t>
        <a:bodyPr/>
        <a:lstStyle/>
        <a:p>
          <a:endParaRPr lang="hu-HU"/>
        </a:p>
      </dgm:t>
    </dgm:pt>
    <dgm:pt modelId="{F7E706BB-1190-49CD-8B87-56AE11AD9DBB}" type="pres">
      <dgm:prSet presAssocID="{2F4AB10C-A286-458C-8A07-C136268E6F3D}" presName="rootText" presStyleLbl="node3" presStyleIdx="12" presStyleCnt="16" custScaleX="1148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8C45E2D-E58D-4CB6-945C-F0B1EE72A1FA}" type="pres">
      <dgm:prSet presAssocID="{2F4AB10C-A286-458C-8A07-C136268E6F3D}" presName="rootConnector" presStyleLbl="node3" presStyleIdx="12" presStyleCnt="16"/>
      <dgm:spPr/>
      <dgm:t>
        <a:bodyPr/>
        <a:lstStyle/>
        <a:p>
          <a:endParaRPr lang="hu-HU"/>
        </a:p>
      </dgm:t>
    </dgm:pt>
    <dgm:pt modelId="{7AD3F47C-7520-413B-AB58-8BC68CF05E06}" type="pres">
      <dgm:prSet presAssocID="{2F4AB10C-A286-458C-8A07-C136268E6F3D}" presName="hierChild4" presStyleCnt="0"/>
      <dgm:spPr/>
      <dgm:t>
        <a:bodyPr/>
        <a:lstStyle/>
        <a:p>
          <a:endParaRPr lang="hu-HU"/>
        </a:p>
      </dgm:t>
    </dgm:pt>
    <dgm:pt modelId="{F40EDB7C-E2DD-4C9D-8B5A-53E27862510A}" type="pres">
      <dgm:prSet presAssocID="{2F4AB10C-A286-458C-8A07-C136268E6F3D}" presName="hierChild5" presStyleCnt="0"/>
      <dgm:spPr/>
      <dgm:t>
        <a:bodyPr/>
        <a:lstStyle/>
        <a:p>
          <a:endParaRPr lang="hu-HU"/>
        </a:p>
      </dgm:t>
    </dgm:pt>
    <dgm:pt modelId="{E658C2E3-D976-45D3-84EA-AC94225A46C1}" type="pres">
      <dgm:prSet presAssocID="{9BED0D2A-D232-4291-B94B-6A16B73A61BA}" presName="Name37" presStyleLbl="parChTrans1D3" presStyleIdx="13" presStyleCnt="16"/>
      <dgm:spPr/>
      <dgm:t>
        <a:bodyPr/>
        <a:lstStyle/>
        <a:p>
          <a:endParaRPr lang="hu-HU"/>
        </a:p>
      </dgm:t>
    </dgm:pt>
    <dgm:pt modelId="{8193D861-7E52-405C-9C85-1C8F7EE34255}" type="pres">
      <dgm:prSet presAssocID="{A9EBD059-A1BA-4591-8F11-F7B3DCC9D615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0E3E833E-9FBD-4645-8EE9-3DC740040AD6}" type="pres">
      <dgm:prSet presAssocID="{A9EBD059-A1BA-4591-8F11-F7B3DCC9D615}" presName="rootComposite" presStyleCnt="0"/>
      <dgm:spPr/>
      <dgm:t>
        <a:bodyPr/>
        <a:lstStyle/>
        <a:p>
          <a:endParaRPr lang="hu-HU"/>
        </a:p>
      </dgm:t>
    </dgm:pt>
    <dgm:pt modelId="{4E7E0E23-782F-4509-B7E1-1A8C158D76DF}" type="pres">
      <dgm:prSet presAssocID="{A9EBD059-A1BA-4591-8F11-F7B3DCC9D615}" presName="rootText" presStyleLbl="node3" presStyleIdx="13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6A928FA-75EA-430D-9796-1A6D53D338CB}" type="pres">
      <dgm:prSet presAssocID="{A9EBD059-A1BA-4591-8F11-F7B3DCC9D615}" presName="rootConnector" presStyleLbl="node3" presStyleIdx="13" presStyleCnt="16"/>
      <dgm:spPr/>
      <dgm:t>
        <a:bodyPr/>
        <a:lstStyle/>
        <a:p>
          <a:endParaRPr lang="hu-HU"/>
        </a:p>
      </dgm:t>
    </dgm:pt>
    <dgm:pt modelId="{30193F0C-6AFC-4AB4-8624-E068D64B1EFD}" type="pres">
      <dgm:prSet presAssocID="{A9EBD059-A1BA-4591-8F11-F7B3DCC9D615}" presName="hierChild4" presStyleCnt="0"/>
      <dgm:spPr/>
      <dgm:t>
        <a:bodyPr/>
        <a:lstStyle/>
        <a:p>
          <a:endParaRPr lang="hu-HU"/>
        </a:p>
      </dgm:t>
    </dgm:pt>
    <dgm:pt modelId="{DAB632B0-271F-407D-B4E3-650F2F6C6EAC}" type="pres">
      <dgm:prSet presAssocID="{A9EBD059-A1BA-4591-8F11-F7B3DCC9D615}" presName="hierChild5" presStyleCnt="0"/>
      <dgm:spPr/>
      <dgm:t>
        <a:bodyPr/>
        <a:lstStyle/>
        <a:p>
          <a:endParaRPr lang="hu-HU"/>
        </a:p>
      </dgm:t>
    </dgm:pt>
    <dgm:pt modelId="{1A14290C-007C-4912-8B4E-F1B40C553A79}" type="pres">
      <dgm:prSet presAssocID="{C0CBCAF5-E95D-40E6-8332-CC7840A703E9}" presName="hierChild5" presStyleCnt="0"/>
      <dgm:spPr/>
      <dgm:t>
        <a:bodyPr/>
        <a:lstStyle/>
        <a:p>
          <a:endParaRPr lang="hu-HU"/>
        </a:p>
      </dgm:t>
    </dgm:pt>
    <dgm:pt modelId="{303438DF-84E7-48F2-BC34-215168DFD1AD}" type="pres">
      <dgm:prSet presAssocID="{D0719729-4C1A-4193-9AC2-B444ABA3DBF2}" presName="Name37" presStyleLbl="parChTrans1D2" presStyleIdx="4" presStyleCnt="7"/>
      <dgm:spPr/>
      <dgm:t>
        <a:bodyPr/>
        <a:lstStyle/>
        <a:p>
          <a:endParaRPr lang="hu-HU"/>
        </a:p>
      </dgm:t>
    </dgm:pt>
    <dgm:pt modelId="{38096C5C-74EF-4774-A244-9EFC7A5065A7}" type="pres">
      <dgm:prSet presAssocID="{7D994B95-7864-4A59-A2FC-7E40C945A78C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43B4CA5E-C50C-4A55-A310-3805B3D705A2}" type="pres">
      <dgm:prSet presAssocID="{7D994B95-7864-4A59-A2FC-7E40C945A78C}" presName="rootComposite" presStyleCnt="0"/>
      <dgm:spPr/>
      <dgm:t>
        <a:bodyPr/>
        <a:lstStyle/>
        <a:p>
          <a:endParaRPr lang="hu-HU"/>
        </a:p>
      </dgm:t>
    </dgm:pt>
    <dgm:pt modelId="{B983B126-E6E6-4F98-B46A-6BE6BD32ABF0}" type="pres">
      <dgm:prSet presAssocID="{7D994B95-7864-4A59-A2FC-7E40C945A78C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7739CDC-404E-4895-A076-6DD573826481}" type="pres">
      <dgm:prSet presAssocID="{7D994B95-7864-4A59-A2FC-7E40C945A78C}" presName="rootConnector" presStyleLbl="node2" presStyleIdx="3" presStyleCnt="6"/>
      <dgm:spPr/>
      <dgm:t>
        <a:bodyPr/>
        <a:lstStyle/>
        <a:p>
          <a:endParaRPr lang="hu-HU"/>
        </a:p>
      </dgm:t>
    </dgm:pt>
    <dgm:pt modelId="{8B231C28-FE5C-479D-8E4D-4905C1F7D353}" type="pres">
      <dgm:prSet presAssocID="{7D994B95-7864-4A59-A2FC-7E40C945A78C}" presName="hierChild4" presStyleCnt="0"/>
      <dgm:spPr/>
      <dgm:t>
        <a:bodyPr/>
        <a:lstStyle/>
        <a:p>
          <a:endParaRPr lang="hu-HU"/>
        </a:p>
      </dgm:t>
    </dgm:pt>
    <dgm:pt modelId="{B210F87B-55FF-4DBD-BAA4-6E4CC8D88782}" type="pres">
      <dgm:prSet presAssocID="{63E8EA93-FE0C-43CC-A12C-546AF45DA569}" presName="Name37" presStyleLbl="parChTrans1D3" presStyleIdx="14" presStyleCnt="16"/>
      <dgm:spPr/>
      <dgm:t>
        <a:bodyPr/>
        <a:lstStyle/>
        <a:p>
          <a:endParaRPr lang="hu-HU"/>
        </a:p>
      </dgm:t>
    </dgm:pt>
    <dgm:pt modelId="{E7968621-25C4-4F6B-9B93-305B864D221F}" type="pres">
      <dgm:prSet presAssocID="{4F6D762A-36F6-4F7D-BA26-D96DD84E55FE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FDE7850A-89B5-49BA-90CA-91313E6B32EB}" type="pres">
      <dgm:prSet presAssocID="{4F6D762A-36F6-4F7D-BA26-D96DD84E55FE}" presName="rootComposite" presStyleCnt="0"/>
      <dgm:spPr/>
      <dgm:t>
        <a:bodyPr/>
        <a:lstStyle/>
        <a:p>
          <a:endParaRPr lang="hu-HU"/>
        </a:p>
      </dgm:t>
    </dgm:pt>
    <dgm:pt modelId="{086F91AE-4B70-4610-A322-56ED82F3762D}" type="pres">
      <dgm:prSet presAssocID="{4F6D762A-36F6-4F7D-BA26-D96DD84E55FE}" presName="rootText" presStyleLbl="node3" presStyleIdx="14" presStyleCnt="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03A48-5854-4CC8-9F96-A2B4F198A3E3}" type="pres">
      <dgm:prSet presAssocID="{4F6D762A-36F6-4F7D-BA26-D96DD84E55FE}" presName="rootConnector" presStyleLbl="node3" presStyleIdx="14" presStyleCnt="16"/>
      <dgm:spPr/>
      <dgm:t>
        <a:bodyPr/>
        <a:lstStyle/>
        <a:p>
          <a:endParaRPr lang="hu-HU"/>
        </a:p>
      </dgm:t>
    </dgm:pt>
    <dgm:pt modelId="{76591981-04CE-4A37-807B-92361110DA3C}" type="pres">
      <dgm:prSet presAssocID="{4F6D762A-36F6-4F7D-BA26-D96DD84E55FE}" presName="hierChild4" presStyleCnt="0"/>
      <dgm:spPr/>
      <dgm:t>
        <a:bodyPr/>
        <a:lstStyle/>
        <a:p>
          <a:endParaRPr lang="hu-HU"/>
        </a:p>
      </dgm:t>
    </dgm:pt>
    <dgm:pt modelId="{79DFCE94-3B46-4EF6-B8E4-A0D30890BE30}" type="pres">
      <dgm:prSet presAssocID="{4F6D762A-36F6-4F7D-BA26-D96DD84E55FE}" presName="hierChild5" presStyleCnt="0"/>
      <dgm:spPr/>
      <dgm:t>
        <a:bodyPr/>
        <a:lstStyle/>
        <a:p>
          <a:endParaRPr lang="hu-HU"/>
        </a:p>
      </dgm:t>
    </dgm:pt>
    <dgm:pt modelId="{423D4A09-A5EA-4DEF-8B97-D83611F04C3F}" type="pres">
      <dgm:prSet presAssocID="{444E457F-44BD-4449-8786-E5CF4ED69B89}" presName="Name37" presStyleLbl="parChTrans1D3" presStyleIdx="15" presStyleCnt="16"/>
      <dgm:spPr/>
      <dgm:t>
        <a:bodyPr/>
        <a:lstStyle/>
        <a:p>
          <a:endParaRPr lang="hu-HU"/>
        </a:p>
      </dgm:t>
    </dgm:pt>
    <dgm:pt modelId="{EE52F083-D27A-44DD-9B33-6558C5334D9C}" type="pres">
      <dgm:prSet presAssocID="{BC8C8393-75E9-4E70-AC1A-940EC530617F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0232E7F8-0F7D-47D5-9A58-80132E5BE4FA}" type="pres">
      <dgm:prSet presAssocID="{BC8C8393-75E9-4E70-AC1A-940EC530617F}" presName="rootComposite" presStyleCnt="0"/>
      <dgm:spPr/>
      <dgm:t>
        <a:bodyPr/>
        <a:lstStyle/>
        <a:p>
          <a:endParaRPr lang="hu-HU"/>
        </a:p>
      </dgm:t>
    </dgm:pt>
    <dgm:pt modelId="{D418B82D-0C8A-42C3-B683-A8CA930AA320}" type="pres">
      <dgm:prSet presAssocID="{BC8C8393-75E9-4E70-AC1A-940EC530617F}" presName="rootText" presStyleLbl="node3" presStyleIdx="15" presStyleCnt="16" custScaleX="110398" custScaleY="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2E78727-E90F-4AA0-8F27-59369792193A}" type="pres">
      <dgm:prSet presAssocID="{BC8C8393-75E9-4E70-AC1A-940EC530617F}" presName="rootConnector" presStyleLbl="node3" presStyleIdx="15" presStyleCnt="16"/>
      <dgm:spPr/>
      <dgm:t>
        <a:bodyPr/>
        <a:lstStyle/>
        <a:p>
          <a:endParaRPr lang="hu-HU"/>
        </a:p>
      </dgm:t>
    </dgm:pt>
    <dgm:pt modelId="{C5B3D68D-77F5-4CCC-93C7-186795BDFF89}" type="pres">
      <dgm:prSet presAssocID="{BC8C8393-75E9-4E70-AC1A-940EC530617F}" presName="hierChild4" presStyleCnt="0"/>
      <dgm:spPr/>
      <dgm:t>
        <a:bodyPr/>
        <a:lstStyle/>
        <a:p>
          <a:endParaRPr lang="hu-HU"/>
        </a:p>
      </dgm:t>
    </dgm:pt>
    <dgm:pt modelId="{B6458E8E-5A03-42C0-B35E-C4AAC21099A4}" type="pres">
      <dgm:prSet presAssocID="{BC8C8393-75E9-4E70-AC1A-940EC530617F}" presName="hierChild5" presStyleCnt="0"/>
      <dgm:spPr/>
      <dgm:t>
        <a:bodyPr/>
        <a:lstStyle/>
        <a:p>
          <a:endParaRPr lang="hu-HU"/>
        </a:p>
      </dgm:t>
    </dgm:pt>
    <dgm:pt modelId="{EBE5C56E-02D0-412B-8AE5-55F29B7130FB}" type="pres">
      <dgm:prSet presAssocID="{7D994B95-7864-4A59-A2FC-7E40C945A78C}" presName="hierChild5" presStyleCnt="0"/>
      <dgm:spPr/>
      <dgm:t>
        <a:bodyPr/>
        <a:lstStyle/>
        <a:p>
          <a:endParaRPr lang="hu-HU"/>
        </a:p>
      </dgm:t>
    </dgm:pt>
    <dgm:pt modelId="{D24A9A13-7CEF-44AD-B61F-69700925AFB2}" type="pres">
      <dgm:prSet presAssocID="{202382A3-1BE5-4BA4-B12F-973FF71A53FC}" presName="hierChild3" presStyleCnt="0"/>
      <dgm:spPr/>
      <dgm:t>
        <a:bodyPr/>
        <a:lstStyle/>
        <a:p>
          <a:endParaRPr lang="hu-HU"/>
        </a:p>
      </dgm:t>
    </dgm:pt>
    <dgm:pt modelId="{9A89E53E-7DEE-47E5-828B-EE25136577A2}" type="pres">
      <dgm:prSet presAssocID="{E0812CC9-6C0E-4A2E-AE98-217CF538BDB5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8AB91E0C-A7D4-40DB-AE2A-E7F6145780A5}" type="pres">
      <dgm:prSet presAssocID="{E0812CC9-6C0E-4A2E-AE98-217CF538BDB5}" presName="rootComposite1" presStyleCnt="0"/>
      <dgm:spPr/>
      <dgm:t>
        <a:bodyPr/>
        <a:lstStyle/>
        <a:p>
          <a:endParaRPr lang="hu-HU"/>
        </a:p>
      </dgm:t>
    </dgm:pt>
    <dgm:pt modelId="{30E2255A-87A9-43ED-831A-5D39E3D9EA3C}" type="pres">
      <dgm:prSet presAssocID="{E0812CC9-6C0E-4A2E-AE98-217CF538BDB5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E24060-E78C-497B-ADB8-C5358841AEC3}" type="pres">
      <dgm:prSet presAssocID="{E0812CC9-6C0E-4A2E-AE98-217CF538BDB5}" presName="rootConnector1" presStyleLbl="node1" presStyleIdx="0" presStyleCnt="0"/>
      <dgm:spPr/>
      <dgm:t>
        <a:bodyPr/>
        <a:lstStyle/>
        <a:p>
          <a:endParaRPr lang="hu-HU"/>
        </a:p>
      </dgm:t>
    </dgm:pt>
    <dgm:pt modelId="{0FFA5B8C-DF7A-4768-9CED-0CB46C16D30C}" type="pres">
      <dgm:prSet presAssocID="{E0812CC9-6C0E-4A2E-AE98-217CF538BDB5}" presName="hierChild2" presStyleCnt="0"/>
      <dgm:spPr/>
      <dgm:t>
        <a:bodyPr/>
        <a:lstStyle/>
        <a:p>
          <a:endParaRPr lang="hu-HU"/>
        </a:p>
      </dgm:t>
    </dgm:pt>
    <dgm:pt modelId="{D334FFE6-0B15-4FB6-9D17-94B6B0B87B9D}" type="pres">
      <dgm:prSet presAssocID="{E0812CC9-6C0E-4A2E-AE98-217CF538BDB5}" presName="hierChild3" presStyleCnt="0"/>
      <dgm:spPr/>
      <dgm:t>
        <a:bodyPr/>
        <a:lstStyle/>
        <a:p>
          <a:endParaRPr lang="hu-HU"/>
        </a:p>
      </dgm:t>
    </dgm:pt>
    <dgm:pt modelId="{35CDF919-5AA4-41F1-B5A9-980C2C55D9D6}" type="pres">
      <dgm:prSet presAssocID="{5B7A5DA7-45AB-4BCC-A2A1-51344E3C0633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FFA166B0-7FFF-4B3C-A70D-421287832425}" type="pres">
      <dgm:prSet presAssocID="{5B7A5DA7-45AB-4BCC-A2A1-51344E3C0633}" presName="rootComposite1" presStyleCnt="0"/>
      <dgm:spPr/>
      <dgm:t>
        <a:bodyPr/>
        <a:lstStyle/>
        <a:p>
          <a:endParaRPr lang="hu-HU"/>
        </a:p>
      </dgm:t>
    </dgm:pt>
    <dgm:pt modelId="{5F64B09B-0C1D-47D0-9F73-76F9962C07E5}" type="pres">
      <dgm:prSet presAssocID="{5B7A5DA7-45AB-4BCC-A2A1-51344E3C0633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3F9FC77-32BF-4E4D-B85E-DC7D2EA26ED8}" type="pres">
      <dgm:prSet presAssocID="{5B7A5DA7-45AB-4BCC-A2A1-51344E3C0633}" presName="rootConnector1" presStyleLbl="node1" presStyleIdx="0" presStyleCnt="0"/>
      <dgm:spPr/>
      <dgm:t>
        <a:bodyPr/>
        <a:lstStyle/>
        <a:p>
          <a:endParaRPr lang="hu-HU"/>
        </a:p>
      </dgm:t>
    </dgm:pt>
    <dgm:pt modelId="{21895675-3BD8-43B7-827C-6ADBE44DEBE1}" type="pres">
      <dgm:prSet presAssocID="{5B7A5DA7-45AB-4BCC-A2A1-51344E3C0633}" presName="hierChild2" presStyleCnt="0"/>
      <dgm:spPr/>
      <dgm:t>
        <a:bodyPr/>
        <a:lstStyle/>
        <a:p>
          <a:endParaRPr lang="hu-HU"/>
        </a:p>
      </dgm:t>
    </dgm:pt>
    <dgm:pt modelId="{AD29AED9-3FDD-4257-8B81-5E3B3D58B724}" type="pres">
      <dgm:prSet presAssocID="{8D740026-FD77-4BB5-9F66-84238ED52F86}" presName="Name37" presStyleLbl="parChTrans1D2" presStyleIdx="5" presStyleCnt="7"/>
      <dgm:spPr/>
      <dgm:t>
        <a:bodyPr/>
        <a:lstStyle/>
        <a:p>
          <a:endParaRPr lang="hu-HU"/>
        </a:p>
      </dgm:t>
    </dgm:pt>
    <dgm:pt modelId="{1A1418C7-757B-4543-B543-C489FC4E0838}" type="pres">
      <dgm:prSet presAssocID="{5CA3B0F8-3AA6-4F13-B177-FBF6E855AF5B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BC56CA88-1973-4184-9A6B-95866437DD5F}" type="pres">
      <dgm:prSet presAssocID="{5CA3B0F8-3AA6-4F13-B177-FBF6E855AF5B}" presName="rootComposite" presStyleCnt="0"/>
      <dgm:spPr/>
      <dgm:t>
        <a:bodyPr/>
        <a:lstStyle/>
        <a:p>
          <a:endParaRPr lang="hu-HU"/>
        </a:p>
      </dgm:t>
    </dgm:pt>
    <dgm:pt modelId="{E4F8A606-DDEE-42F8-936F-27350205E132}" type="pres">
      <dgm:prSet presAssocID="{5CA3B0F8-3AA6-4F13-B177-FBF6E855AF5B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C021806-9B70-4A33-B0A3-E4EA8F202363}" type="pres">
      <dgm:prSet presAssocID="{5CA3B0F8-3AA6-4F13-B177-FBF6E855AF5B}" presName="rootConnector" presStyleLbl="node2" presStyleIdx="4" presStyleCnt="6"/>
      <dgm:spPr/>
      <dgm:t>
        <a:bodyPr/>
        <a:lstStyle/>
        <a:p>
          <a:endParaRPr lang="hu-HU"/>
        </a:p>
      </dgm:t>
    </dgm:pt>
    <dgm:pt modelId="{8F74ABC0-A50D-4047-8357-DAE50087984B}" type="pres">
      <dgm:prSet presAssocID="{5CA3B0F8-3AA6-4F13-B177-FBF6E855AF5B}" presName="hierChild4" presStyleCnt="0"/>
      <dgm:spPr/>
      <dgm:t>
        <a:bodyPr/>
        <a:lstStyle/>
        <a:p>
          <a:endParaRPr lang="hu-HU"/>
        </a:p>
      </dgm:t>
    </dgm:pt>
    <dgm:pt modelId="{FEE95E76-4221-471A-BF98-B76FF95BA6C6}" type="pres">
      <dgm:prSet presAssocID="{5CA3B0F8-3AA6-4F13-B177-FBF6E855AF5B}" presName="hierChild5" presStyleCnt="0"/>
      <dgm:spPr/>
      <dgm:t>
        <a:bodyPr/>
        <a:lstStyle/>
        <a:p>
          <a:endParaRPr lang="hu-HU"/>
        </a:p>
      </dgm:t>
    </dgm:pt>
    <dgm:pt modelId="{0EDCAA9B-B82C-4529-9BD8-B17E02C4B60C}" type="pres">
      <dgm:prSet presAssocID="{268D6F13-BF99-49E2-B623-BE7EC1BE8CFB}" presName="Name37" presStyleLbl="parChTrans1D2" presStyleIdx="6" presStyleCnt="7"/>
      <dgm:spPr/>
      <dgm:t>
        <a:bodyPr/>
        <a:lstStyle/>
        <a:p>
          <a:endParaRPr lang="hu-HU"/>
        </a:p>
      </dgm:t>
    </dgm:pt>
    <dgm:pt modelId="{2C891A25-8558-4998-8EC2-E8D39107F369}" type="pres">
      <dgm:prSet presAssocID="{EF2A8598-D4D6-490E-B0AC-C32276393094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3AA9D3A8-3582-4B21-AF3E-CB041C5DAF26}" type="pres">
      <dgm:prSet presAssocID="{EF2A8598-D4D6-490E-B0AC-C32276393094}" presName="rootComposite" presStyleCnt="0"/>
      <dgm:spPr/>
      <dgm:t>
        <a:bodyPr/>
        <a:lstStyle/>
        <a:p>
          <a:endParaRPr lang="hu-HU"/>
        </a:p>
      </dgm:t>
    </dgm:pt>
    <dgm:pt modelId="{4D511862-8749-49CB-853D-904E14DDDC53}" type="pres">
      <dgm:prSet presAssocID="{EF2A8598-D4D6-490E-B0AC-C32276393094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FB148E8-7E2F-4875-9E76-AFD8CB89FF34}" type="pres">
      <dgm:prSet presAssocID="{EF2A8598-D4D6-490E-B0AC-C32276393094}" presName="rootConnector" presStyleLbl="node2" presStyleIdx="5" presStyleCnt="6"/>
      <dgm:spPr/>
      <dgm:t>
        <a:bodyPr/>
        <a:lstStyle/>
        <a:p>
          <a:endParaRPr lang="hu-HU"/>
        </a:p>
      </dgm:t>
    </dgm:pt>
    <dgm:pt modelId="{572C011E-7127-4DA0-81E5-82A5DAFEB4BA}" type="pres">
      <dgm:prSet presAssocID="{EF2A8598-D4D6-490E-B0AC-C32276393094}" presName="hierChild4" presStyleCnt="0"/>
      <dgm:spPr/>
      <dgm:t>
        <a:bodyPr/>
        <a:lstStyle/>
        <a:p>
          <a:endParaRPr lang="hu-HU"/>
        </a:p>
      </dgm:t>
    </dgm:pt>
    <dgm:pt modelId="{6CCB6666-89F4-4D71-A8A7-5015F1EAA794}" type="pres">
      <dgm:prSet presAssocID="{EF2A8598-D4D6-490E-B0AC-C32276393094}" presName="hierChild5" presStyleCnt="0"/>
      <dgm:spPr/>
      <dgm:t>
        <a:bodyPr/>
        <a:lstStyle/>
        <a:p>
          <a:endParaRPr lang="hu-HU"/>
        </a:p>
      </dgm:t>
    </dgm:pt>
    <dgm:pt modelId="{4416F7BB-6A87-4420-B173-9848C7B7144D}" type="pres">
      <dgm:prSet presAssocID="{5B7A5DA7-45AB-4BCC-A2A1-51344E3C0633}" presName="hierChild3" presStyleCnt="0"/>
      <dgm:spPr/>
      <dgm:t>
        <a:bodyPr/>
        <a:lstStyle/>
        <a:p>
          <a:endParaRPr lang="hu-HU"/>
        </a:p>
      </dgm:t>
    </dgm:pt>
  </dgm:ptLst>
  <dgm:cxnLst>
    <dgm:cxn modelId="{F48BF6D1-A3AF-419B-A2A7-D5926B5EEC35}" type="presOf" srcId="{BD5EC0D6-63E9-441C-B7B5-EFF6E1F6A817}" destId="{D95FFB67-573F-4E2E-8ED1-49A2274C4137}" srcOrd="0" destOrd="0" presId="urn:microsoft.com/office/officeart/2005/8/layout/orgChart1"/>
    <dgm:cxn modelId="{0E3112DF-EDAA-4336-8999-4FACF347F252}" type="presOf" srcId="{F1B6C662-0833-42B0-B7FF-3345632317D8}" destId="{2024CD61-5437-43BE-9956-FD0728CD5530}" srcOrd="0" destOrd="0" presId="urn:microsoft.com/office/officeart/2005/8/layout/orgChart1"/>
    <dgm:cxn modelId="{A3D45D13-B738-4264-BC6F-CFBDA52848AF}" srcId="{C0CBCAF5-E95D-40E6-8332-CC7840A703E9}" destId="{38DC081A-3551-4A34-84E1-7209210C4A57}" srcOrd="3" destOrd="0" parTransId="{70A8EB81-CA9D-437D-BFA2-893F3B1DFECD}" sibTransId="{92B2440F-B25A-41F3-B98A-A46459348322}"/>
    <dgm:cxn modelId="{91188150-CC25-49E2-BBDD-70C8435771AE}" type="presOf" srcId="{DD77ABCE-9F2B-4B56-B64B-7A2EEA380385}" destId="{30695211-1C3A-4E93-80D7-90F91C24387B}" srcOrd="0" destOrd="0" presId="urn:microsoft.com/office/officeart/2005/8/layout/orgChart1"/>
    <dgm:cxn modelId="{DE7B1AB0-7C9A-4202-9777-C129C5793946}" type="presOf" srcId="{7D994B95-7864-4A59-A2FC-7E40C945A78C}" destId="{B983B126-E6E6-4F98-B46A-6BE6BD32ABF0}" srcOrd="0" destOrd="0" presId="urn:microsoft.com/office/officeart/2005/8/layout/orgChart1"/>
    <dgm:cxn modelId="{ED79398A-E4E8-48B9-AAB4-68B5B7CB774E}" srcId="{BB83C0D1-413B-4165-9983-B66BC6E000B9}" destId="{5B7A5DA7-45AB-4BCC-A2A1-51344E3C0633}" srcOrd="3" destOrd="0" parTransId="{71504842-53E6-46EE-AA7A-D1EF9C2CE8CA}" sibTransId="{BABF820D-286B-4E14-BEFB-B760FCFEE1CD}"/>
    <dgm:cxn modelId="{4F2C8096-3B5D-4F65-AA07-4969F7415536}" type="presOf" srcId="{9ECB6E04-E930-46D3-A533-DC323A1858A5}" destId="{36A347C0-F5DD-4BA3-8301-2D6365434254}" srcOrd="0" destOrd="0" presId="urn:microsoft.com/office/officeart/2005/8/layout/orgChart1"/>
    <dgm:cxn modelId="{F6A39585-D04F-4C7A-B36F-CD9EE220D839}" type="presOf" srcId="{C0CBCAF5-E95D-40E6-8332-CC7840A703E9}" destId="{0E17B6CA-4732-4236-961D-0CE7982EA499}" srcOrd="0" destOrd="0" presId="urn:microsoft.com/office/officeart/2005/8/layout/orgChart1"/>
    <dgm:cxn modelId="{EFB97250-DE59-4767-9D71-1941335D3FA5}" type="presOf" srcId="{5F792998-C251-48CF-8813-41933F979028}" destId="{5E5F2A59-AEE8-4595-BD1B-979C82C35743}" srcOrd="1" destOrd="0" presId="urn:microsoft.com/office/officeart/2005/8/layout/orgChart1"/>
    <dgm:cxn modelId="{6BBA5DEF-A4AE-4056-ADD4-0C82F228A91F}" type="presOf" srcId="{9999CCBE-6DD8-4F0D-B42B-6F1DF7962136}" destId="{EE4E717F-B951-432A-86F8-F7BC5BAB902E}" srcOrd="0" destOrd="0" presId="urn:microsoft.com/office/officeart/2005/8/layout/orgChart1"/>
    <dgm:cxn modelId="{DB1A37E7-8B33-4922-87BC-81A24F710A65}" type="presOf" srcId="{F4D318F0-F279-4B27-99EC-E718A5DAA4D0}" destId="{EF9C29F6-BB34-439D-8B0C-BCBB4BAA522A}" srcOrd="0" destOrd="0" presId="urn:microsoft.com/office/officeart/2005/8/layout/orgChart1"/>
    <dgm:cxn modelId="{9DC53E1E-A0BC-440C-89A6-9BA4FE5CBB00}" type="presOf" srcId="{F26432C7-757E-44C2-8A0B-31E67650B9CA}" destId="{61024918-2A74-4189-845E-1C261661335D}" srcOrd="0" destOrd="0" presId="urn:microsoft.com/office/officeart/2005/8/layout/orgChart1"/>
    <dgm:cxn modelId="{B4E5B786-C23B-4120-A64A-AF1CF852FA0E}" type="presOf" srcId="{5F640A80-7CC3-475D-B51C-08B67E9D24DF}" destId="{41DCB34F-0191-49F9-AC5A-B25F7BBE233D}" srcOrd="0" destOrd="0" presId="urn:microsoft.com/office/officeart/2005/8/layout/orgChart1"/>
    <dgm:cxn modelId="{D98C28D1-9FEE-445A-B751-16616BC34779}" srcId="{5B7A5DA7-45AB-4BCC-A2A1-51344E3C0633}" destId="{5CA3B0F8-3AA6-4F13-B177-FBF6E855AF5B}" srcOrd="0" destOrd="0" parTransId="{8D740026-FD77-4BB5-9F66-84238ED52F86}" sibTransId="{21866BBA-88C4-4E7C-9FDD-DDBA958CFFA5}"/>
    <dgm:cxn modelId="{B776698E-2BB8-40C8-9569-EB352AF31F4A}" srcId="{5F640A80-7CC3-475D-B51C-08B67E9D24DF}" destId="{FA863B4D-8CE7-415D-B23A-85935754CA0E}" srcOrd="1" destOrd="0" parTransId="{5FC55186-3609-4DD5-B837-87365641C5BD}" sibTransId="{56DEBC2C-E842-43DB-8759-3D12F5F2D485}"/>
    <dgm:cxn modelId="{3D9406FF-6BE8-4356-A3B6-FD20F9A549D5}" type="presOf" srcId="{E0812CC9-6C0E-4A2E-AE98-217CF538BDB5}" destId="{DFE24060-E78C-497B-ADB8-C5358841AEC3}" srcOrd="1" destOrd="0" presId="urn:microsoft.com/office/officeart/2005/8/layout/orgChart1"/>
    <dgm:cxn modelId="{54071942-F214-42DC-97DC-6978E5DFAA0B}" type="presOf" srcId="{C0CBCAF5-E95D-40E6-8332-CC7840A703E9}" destId="{1CB1AA76-1E74-46E9-8218-A51E29445F35}" srcOrd="1" destOrd="0" presId="urn:microsoft.com/office/officeart/2005/8/layout/orgChart1"/>
    <dgm:cxn modelId="{B5162542-18D1-426F-A077-DA673FA6BCEB}" type="presOf" srcId="{BB83C0D1-413B-4165-9983-B66BC6E000B9}" destId="{2A7C241F-8FAB-406E-BC9D-7EA43C4869B6}" srcOrd="0" destOrd="0" presId="urn:microsoft.com/office/officeart/2005/8/layout/orgChart1"/>
    <dgm:cxn modelId="{F7663DD0-9691-4E15-A254-13964DE3F405}" srcId="{FA863B4D-8CE7-415D-B23A-85935754CA0E}" destId="{B4513E67-1F32-457F-827C-E95C8FC9D28F}" srcOrd="1" destOrd="0" parTransId="{AF5F9BE4-AFD0-4E65-AFE9-D2BE8CBFC755}" sibTransId="{2CF3739F-6CE3-47A8-ADB1-E71121F8FD5A}"/>
    <dgm:cxn modelId="{E4A9BD5D-008E-4B03-98AC-01A56D20174C}" srcId="{BB83C0D1-413B-4165-9983-B66BC6E000B9}" destId="{E0812CC9-6C0E-4A2E-AE98-217CF538BDB5}" srcOrd="2" destOrd="0" parTransId="{B1E36872-F833-4768-9519-FDF407FFF985}" sibTransId="{534BB566-2C6A-437F-A091-DB346C49F174}"/>
    <dgm:cxn modelId="{20067A34-41DB-4769-82A7-EA2F5269E02F}" type="presOf" srcId="{63E8EA93-FE0C-43CC-A12C-546AF45DA569}" destId="{B210F87B-55FF-4DBD-BAA4-6E4CC8D88782}" srcOrd="0" destOrd="0" presId="urn:microsoft.com/office/officeart/2005/8/layout/orgChart1"/>
    <dgm:cxn modelId="{323D34C0-A580-4F9E-BC02-8B4FE7CB29C2}" type="presOf" srcId="{D0719729-4C1A-4193-9AC2-B444ABA3DBF2}" destId="{303438DF-84E7-48F2-BC34-215168DFD1AD}" srcOrd="0" destOrd="0" presId="urn:microsoft.com/office/officeart/2005/8/layout/orgChart1"/>
    <dgm:cxn modelId="{A5154C07-82DC-4474-B887-537AB5310B00}" type="presOf" srcId="{FA863B4D-8CE7-415D-B23A-85935754CA0E}" destId="{5D0C3447-F415-4F2D-92E1-614D3342441E}" srcOrd="0" destOrd="0" presId="urn:microsoft.com/office/officeart/2005/8/layout/orgChart1"/>
    <dgm:cxn modelId="{C3641EE2-2877-41A7-A279-334E498C9B96}" type="presOf" srcId="{694B2508-BED2-48EF-AAA6-F806396582C1}" destId="{E210C81C-14AA-49E5-827E-A066D2088E92}" srcOrd="1" destOrd="0" presId="urn:microsoft.com/office/officeart/2005/8/layout/orgChart1"/>
    <dgm:cxn modelId="{87B164CB-A6BC-4999-BA44-C91E8B8BE952}" type="presOf" srcId="{4F6D762A-36F6-4F7D-BA26-D96DD84E55FE}" destId="{63003A48-5854-4CC8-9F96-A2B4F198A3E3}" srcOrd="1" destOrd="0" presId="urn:microsoft.com/office/officeart/2005/8/layout/orgChart1"/>
    <dgm:cxn modelId="{66888B99-ACC3-4151-AE73-637A2686B722}" type="presOf" srcId="{9BED0D2A-D232-4291-B94B-6A16B73A61BA}" destId="{E658C2E3-D976-45D3-84EA-AC94225A46C1}" srcOrd="0" destOrd="0" presId="urn:microsoft.com/office/officeart/2005/8/layout/orgChart1"/>
    <dgm:cxn modelId="{0A9780DC-8C38-4804-8184-9112FA08C06F}" type="presOf" srcId="{EF2A8598-D4D6-490E-B0AC-C32276393094}" destId="{4D511862-8749-49CB-853D-904E14DDDC53}" srcOrd="0" destOrd="0" presId="urn:microsoft.com/office/officeart/2005/8/layout/orgChart1"/>
    <dgm:cxn modelId="{E875A7BE-4291-46FF-8C24-3B3943F36C08}" type="presOf" srcId="{0D38A0EF-C2B1-4104-B585-8390EC552528}" destId="{DBFEB805-A736-4FAC-9939-8725615CA32B}" srcOrd="0" destOrd="0" presId="urn:microsoft.com/office/officeart/2005/8/layout/orgChart1"/>
    <dgm:cxn modelId="{1EDEE069-0BED-4B23-9CFF-99AA55F32DA4}" srcId="{BB83C0D1-413B-4165-9983-B66BC6E000B9}" destId="{202382A3-1BE5-4BA4-B12F-973FF71A53FC}" srcOrd="1" destOrd="0" parTransId="{35BB0EE8-5C8A-4942-84AA-3C3E947BD311}" sibTransId="{67113626-4080-4E4E-8738-E243FFF4C2F7}"/>
    <dgm:cxn modelId="{2954D937-D46E-4558-866C-63EE2AF87A62}" srcId="{FA863B4D-8CE7-415D-B23A-85935754CA0E}" destId="{668D9B60-7280-4FE8-AC51-E2215FBBC033}" srcOrd="2" destOrd="0" parTransId="{E298E38F-E82B-458C-B3B3-0D6E84346B52}" sibTransId="{8814A9AA-7FE4-4120-80E4-6EE03FBC7111}"/>
    <dgm:cxn modelId="{49328645-23E1-43B2-9BDF-F81F4C1D3854}" type="presOf" srcId="{F26432C7-757E-44C2-8A0B-31E67650B9CA}" destId="{6A972FAE-804F-44A1-92D6-BAD7CF3BE837}" srcOrd="1" destOrd="0" presId="urn:microsoft.com/office/officeart/2005/8/layout/orgChart1"/>
    <dgm:cxn modelId="{B74C9DBA-5A3F-43FE-8A49-731E49D3E1F5}" srcId="{202382A3-1BE5-4BA4-B12F-973FF71A53FC}" destId="{C0CBCAF5-E95D-40E6-8332-CC7840A703E9}" srcOrd="0" destOrd="0" parTransId="{0D38A0EF-C2B1-4104-B585-8390EC552528}" sibTransId="{2954ED35-229B-4FAA-A987-1E3FF2826812}"/>
    <dgm:cxn modelId="{76781B50-D62A-4BA3-A69F-E2770C7C4521}" srcId="{C0CBCAF5-E95D-40E6-8332-CC7840A703E9}" destId="{A9EBD059-A1BA-4591-8F11-F7B3DCC9D615}" srcOrd="5" destOrd="0" parTransId="{9BED0D2A-D232-4291-B94B-6A16B73A61BA}" sibTransId="{EDC4B823-85C4-40C1-A6CA-8BA899D0250C}"/>
    <dgm:cxn modelId="{81381358-169F-403D-9494-7E9A3C8E7B8C}" type="presOf" srcId="{694B2508-BED2-48EF-AAA6-F806396582C1}" destId="{5D5C6AB9-0252-4227-BA02-74E6B152F167}" srcOrd="0" destOrd="0" presId="urn:microsoft.com/office/officeart/2005/8/layout/orgChart1"/>
    <dgm:cxn modelId="{E7A2D05F-83AB-44AA-9AE7-CC863FD56B78}" srcId="{202382A3-1BE5-4BA4-B12F-973FF71A53FC}" destId="{7D994B95-7864-4A59-A2FC-7E40C945A78C}" srcOrd="1" destOrd="0" parTransId="{D0719729-4C1A-4193-9AC2-B444ABA3DBF2}" sibTransId="{6678DBF5-84E4-4BC9-BB84-50787782B601}"/>
    <dgm:cxn modelId="{55A5607E-22C5-4F52-97E1-9107AAF08771}" type="presOf" srcId="{B34F3877-5341-47AC-9835-D90B2DC9A0CD}" destId="{58E31A7C-CA2B-4431-944B-83B397451739}" srcOrd="1" destOrd="0" presId="urn:microsoft.com/office/officeart/2005/8/layout/orgChart1"/>
    <dgm:cxn modelId="{926E860E-D706-4A6C-9485-D81D1BC3FFD4}" type="presOf" srcId="{E0812CC9-6C0E-4A2E-AE98-217CF538BDB5}" destId="{30E2255A-87A9-43ED-831A-5D39E3D9EA3C}" srcOrd="0" destOrd="0" presId="urn:microsoft.com/office/officeart/2005/8/layout/orgChart1"/>
    <dgm:cxn modelId="{DFFF5E9E-233F-40B5-870D-D54A252A863D}" type="presOf" srcId="{8D740026-FD77-4BB5-9F66-84238ED52F86}" destId="{AD29AED9-3FDD-4257-8B81-5E3B3D58B724}" srcOrd="0" destOrd="0" presId="urn:microsoft.com/office/officeart/2005/8/layout/orgChart1"/>
    <dgm:cxn modelId="{972530AC-C458-4EE3-9580-C310DBEDF1BF}" type="presOf" srcId="{2F4AB10C-A286-458C-8A07-C136268E6F3D}" destId="{F7E706BB-1190-49CD-8B87-56AE11AD9DBB}" srcOrd="0" destOrd="0" presId="urn:microsoft.com/office/officeart/2005/8/layout/orgChart1"/>
    <dgm:cxn modelId="{B90A74AC-7D9C-432C-AF22-71A530892585}" type="presOf" srcId="{38DC081A-3551-4A34-84E1-7209210C4A57}" destId="{B076D04A-4CEE-4277-AB48-A703909DD8B3}" srcOrd="1" destOrd="0" presId="urn:microsoft.com/office/officeart/2005/8/layout/orgChart1"/>
    <dgm:cxn modelId="{A98B3D59-408B-4F9A-9BD0-896944C3C4AC}" srcId="{5B7A5DA7-45AB-4BCC-A2A1-51344E3C0633}" destId="{EF2A8598-D4D6-490E-B0AC-C32276393094}" srcOrd="1" destOrd="0" parTransId="{268D6F13-BF99-49E2-B623-BE7EC1BE8CFB}" sibTransId="{875E5C4D-84DE-4AF6-8441-100CD28D942B}"/>
    <dgm:cxn modelId="{EE9D4468-58A0-479F-86D5-040A16DC382A}" type="presOf" srcId="{B4513E67-1F32-457F-827C-E95C8FC9D28F}" destId="{E020F6EF-3AB2-4D3A-A1E0-14D64476E70C}" srcOrd="1" destOrd="0" presId="urn:microsoft.com/office/officeart/2005/8/layout/orgChart1"/>
    <dgm:cxn modelId="{9B053424-2C2A-415F-98E0-A8DD6134901B}" type="presOf" srcId="{5C4F8A43-E0D0-4EB9-A81C-150FA5117A32}" destId="{D1DB33B5-1821-409D-871B-68746C854C40}" srcOrd="1" destOrd="0" presId="urn:microsoft.com/office/officeart/2005/8/layout/orgChart1"/>
    <dgm:cxn modelId="{488F13AF-F544-4F9B-BE54-ECD4BFBD6802}" type="presOf" srcId="{90244373-2203-443B-B806-375C7D12E141}" destId="{2747DFAA-D8E0-4AF3-BF2A-DE564631838D}" srcOrd="0" destOrd="0" presId="urn:microsoft.com/office/officeart/2005/8/layout/orgChart1"/>
    <dgm:cxn modelId="{F85F7119-84FB-4ED1-B9F1-91723DA5F102}" type="presOf" srcId="{72485594-47C5-463E-8E66-82130BD39DD7}" destId="{2D169969-8B91-4538-8875-3B2676242FB2}" srcOrd="0" destOrd="0" presId="urn:microsoft.com/office/officeart/2005/8/layout/orgChart1"/>
    <dgm:cxn modelId="{0A0B59E4-1420-4269-B007-9F70DF05D096}" type="presOf" srcId="{A9EBD059-A1BA-4591-8F11-F7B3DCC9D615}" destId="{C6A928FA-75EA-430D-9796-1A6D53D338CB}" srcOrd="1" destOrd="0" presId="urn:microsoft.com/office/officeart/2005/8/layout/orgChart1"/>
    <dgm:cxn modelId="{A324B6A6-AD62-4AC3-8A8C-45C4CEF5AEF6}" type="presOf" srcId="{358D2329-64DB-4F41-8B51-8C6EFB5B7F25}" destId="{E19BD264-D103-435D-B061-D111E1978E35}" srcOrd="1" destOrd="0" presId="urn:microsoft.com/office/officeart/2005/8/layout/orgChart1"/>
    <dgm:cxn modelId="{E622A97F-5A93-4AD3-9CFD-9294EA7B888F}" type="presOf" srcId="{24AC7F60-9F08-429C-B108-8D96D4029F1B}" destId="{20CB6563-63FB-47D9-A099-5C8FB828019E}" srcOrd="1" destOrd="0" presId="urn:microsoft.com/office/officeart/2005/8/layout/orgChart1"/>
    <dgm:cxn modelId="{DE5B0F95-325C-4061-A3B9-EC7EB2D873B5}" type="presOf" srcId="{AF5F9BE4-AFD0-4E65-AFE9-D2BE8CBFC755}" destId="{B07507FE-DA99-4E7C-AEF4-0E6DD02834DD}" srcOrd="0" destOrd="0" presId="urn:microsoft.com/office/officeart/2005/8/layout/orgChart1"/>
    <dgm:cxn modelId="{87FC1F4B-9429-4068-9049-C344485D5045}" type="presOf" srcId="{0E103441-E9EC-4F05-905A-93212B78061E}" destId="{765A8A5D-8EAC-4965-AB15-498D0FBB8634}" srcOrd="1" destOrd="0" presId="urn:microsoft.com/office/officeart/2005/8/layout/orgChart1"/>
    <dgm:cxn modelId="{2FC87D54-5438-4F84-9364-2A32D4966929}" type="presOf" srcId="{67493872-20F6-4D16-A54F-A8A9AA45350C}" destId="{9FD2C1B8-589B-4EA5-9541-C6EF31C23DBB}" srcOrd="0" destOrd="0" presId="urn:microsoft.com/office/officeart/2005/8/layout/orgChart1"/>
    <dgm:cxn modelId="{9DE774F5-255B-4FE6-93A1-05964170B3DD}" type="presOf" srcId="{FA863B4D-8CE7-415D-B23A-85935754CA0E}" destId="{FBDCCF10-A55D-48E7-B8F3-AB955E4D24E8}" srcOrd="1" destOrd="0" presId="urn:microsoft.com/office/officeart/2005/8/layout/orgChart1"/>
    <dgm:cxn modelId="{053B85E0-A704-449E-8E37-FB7A62327C9D}" type="presOf" srcId="{BC8C8393-75E9-4E70-AC1A-940EC530617F}" destId="{D418B82D-0C8A-42C3-B683-A8CA930AA320}" srcOrd="0" destOrd="0" presId="urn:microsoft.com/office/officeart/2005/8/layout/orgChart1"/>
    <dgm:cxn modelId="{1C55E0D7-304A-47C5-97CF-8D5669A41D3F}" srcId="{7D994B95-7864-4A59-A2FC-7E40C945A78C}" destId="{4F6D762A-36F6-4F7D-BA26-D96DD84E55FE}" srcOrd="0" destOrd="0" parTransId="{63E8EA93-FE0C-43CC-A12C-546AF45DA569}" sibTransId="{03656EB8-54AF-4E5A-8CFC-E6C5861E4590}"/>
    <dgm:cxn modelId="{81B5968D-D51D-442C-871E-9D341B605383}" type="presOf" srcId="{5F640A80-7CC3-475D-B51C-08B67E9D24DF}" destId="{8B9CCF02-1BA9-4534-A164-DD8BD98F62C6}" srcOrd="1" destOrd="0" presId="urn:microsoft.com/office/officeart/2005/8/layout/orgChart1"/>
    <dgm:cxn modelId="{A9693011-AE2B-4328-B67F-D443A19D4A3C}" type="presOf" srcId="{2F4AB10C-A286-458C-8A07-C136268E6F3D}" destId="{C8C45E2D-E58D-4CB6-945C-F0B1EE72A1FA}" srcOrd="1" destOrd="0" presId="urn:microsoft.com/office/officeart/2005/8/layout/orgChart1"/>
    <dgm:cxn modelId="{2471EF28-92C2-4086-87C2-D3987B5CF73A}" srcId="{0E103441-E9EC-4F05-905A-93212B78061E}" destId="{9F134212-E6B0-4736-B195-E1E7F8F200CC}" srcOrd="1" destOrd="0" parTransId="{F4D318F0-F279-4B27-99EC-E718A5DAA4D0}" sibTransId="{DE6D1AC2-467D-4A70-8FFC-11B9D2A8A3E3}"/>
    <dgm:cxn modelId="{4646C4B3-7DEB-41C3-9FF1-7FD7A95DA244}" type="presOf" srcId="{202382A3-1BE5-4BA4-B12F-973FF71A53FC}" destId="{6405215D-4144-48E8-B8C6-AFCDBAB82F64}" srcOrd="1" destOrd="0" presId="urn:microsoft.com/office/officeart/2005/8/layout/orgChart1"/>
    <dgm:cxn modelId="{3667D158-2528-4D77-B385-EFCD73660855}" type="presOf" srcId="{AC5516AC-1D03-4D36-9F0E-11437D9A5AC3}" destId="{A08B5DEE-4A6D-4C5B-8572-BB170C3FCE06}" srcOrd="0" destOrd="0" presId="urn:microsoft.com/office/officeart/2005/8/layout/orgChart1"/>
    <dgm:cxn modelId="{494B7387-B497-46CD-9DE8-49A3FAF5F006}" type="presOf" srcId="{202382A3-1BE5-4BA4-B12F-973FF71A53FC}" destId="{DB3A5B1B-59E6-4E0E-A448-25EDA72FED0D}" srcOrd="0" destOrd="0" presId="urn:microsoft.com/office/officeart/2005/8/layout/orgChart1"/>
    <dgm:cxn modelId="{58B713D1-68D4-4C2C-9A9C-BD8F8BAB5733}" type="presOf" srcId="{8C94515E-D668-4175-8F88-F9228DB6331C}" destId="{04B396D4-8921-4B3B-8155-8BEAABAE08D6}" srcOrd="0" destOrd="0" presId="urn:microsoft.com/office/officeart/2005/8/layout/orgChart1"/>
    <dgm:cxn modelId="{61C33E6D-C1D1-4A48-B039-DF474B967CDA}" type="presOf" srcId="{9F134212-E6B0-4736-B195-E1E7F8F200CC}" destId="{9326CDE5-5766-480F-BFBD-B1B5E921FDB0}" srcOrd="0" destOrd="0" presId="urn:microsoft.com/office/officeart/2005/8/layout/orgChart1"/>
    <dgm:cxn modelId="{736259CF-A608-43CB-9DA4-CAE83032A1B9}" srcId="{BB83C0D1-413B-4165-9983-B66BC6E000B9}" destId="{5F640A80-7CC3-475D-B51C-08B67E9D24DF}" srcOrd="0" destOrd="0" parTransId="{D03C636C-8C06-4E2C-88B3-D965AD82C1E9}" sibTransId="{060A3F8E-7D21-4435-A01E-B2E3EE956DA0}"/>
    <dgm:cxn modelId="{1DBC5EEF-7902-496B-B03B-DF1A40C216B9}" type="presOf" srcId="{BA6BA808-5105-4556-A5AB-FA34954516D2}" destId="{B1263C09-C293-4EC4-9D54-DA0E06CF754A}" srcOrd="0" destOrd="0" presId="urn:microsoft.com/office/officeart/2005/8/layout/orgChart1"/>
    <dgm:cxn modelId="{32C22D9D-A175-4E5F-BAB6-A4E2D6653F7B}" srcId="{C0CBCAF5-E95D-40E6-8332-CC7840A703E9}" destId="{F26432C7-757E-44C2-8A0B-31E67650B9CA}" srcOrd="1" destOrd="0" parTransId="{BA6BA808-5105-4556-A5AB-FA34954516D2}" sibTransId="{68F00E5C-823D-4A12-9AF5-6D5342E0A8ED}"/>
    <dgm:cxn modelId="{36531B1B-992E-48DF-B659-AC95301AF396}" type="presOf" srcId="{24AC7F60-9F08-429C-B108-8D96D4029F1B}" destId="{388F01CF-D291-4155-9EBF-2172AFEE0835}" srcOrd="0" destOrd="0" presId="urn:microsoft.com/office/officeart/2005/8/layout/orgChart1"/>
    <dgm:cxn modelId="{67AAF683-1EEB-408D-9C6E-C2079B7D1FA7}" type="presOf" srcId="{358D2329-64DB-4F41-8B51-8C6EFB5B7F25}" destId="{7504B102-80F6-4DA8-8464-B8540BAFAA9F}" srcOrd="0" destOrd="0" presId="urn:microsoft.com/office/officeart/2005/8/layout/orgChart1"/>
    <dgm:cxn modelId="{184BC614-BE53-455F-8F76-0F7DADF80C13}" srcId="{0E103441-E9EC-4F05-905A-93212B78061E}" destId="{5C4F8A43-E0D0-4EB9-A81C-150FA5117A32}" srcOrd="2" destOrd="0" parTransId="{AC5516AC-1D03-4D36-9F0E-11437D9A5AC3}" sibTransId="{B06A4356-F135-4F32-8B49-F0F27F6BBC81}"/>
    <dgm:cxn modelId="{DA2D0FA1-8AFD-49BC-B4C1-A3031CB51208}" type="presOf" srcId="{EE6239C6-5B11-42A5-9BF7-EFA6F6D2939C}" destId="{F331C688-C40D-42E7-91F4-56EB8F1779D5}" srcOrd="0" destOrd="0" presId="urn:microsoft.com/office/officeart/2005/8/layout/orgChart1"/>
    <dgm:cxn modelId="{0BB09AD8-FFED-47AE-9258-E7DB1531E3C5}" type="presOf" srcId="{5CA3B0F8-3AA6-4F13-B177-FBF6E855AF5B}" destId="{E4F8A606-DDEE-42F8-936F-27350205E132}" srcOrd="0" destOrd="0" presId="urn:microsoft.com/office/officeart/2005/8/layout/orgChart1"/>
    <dgm:cxn modelId="{DF09E6BE-71F0-4F0A-AC31-FE75F112EC14}" type="presOf" srcId="{5B7A5DA7-45AB-4BCC-A2A1-51344E3C0633}" destId="{5F64B09B-0C1D-47D0-9F73-76F9962C07E5}" srcOrd="0" destOrd="0" presId="urn:microsoft.com/office/officeart/2005/8/layout/orgChart1"/>
    <dgm:cxn modelId="{EEB1667C-5980-4C29-8CFF-A3C14A9B0E6C}" type="presOf" srcId="{5B7A5DA7-45AB-4BCC-A2A1-51344E3C0633}" destId="{C3F9FC77-32BF-4E4D-B85E-DC7D2EA26ED8}" srcOrd="1" destOrd="0" presId="urn:microsoft.com/office/officeart/2005/8/layout/orgChart1"/>
    <dgm:cxn modelId="{949B35CE-C423-405E-B8AE-94C187AB19D4}" srcId="{5F640A80-7CC3-475D-B51C-08B67E9D24DF}" destId="{0E103441-E9EC-4F05-905A-93212B78061E}" srcOrd="2" destOrd="0" parTransId="{9999CCBE-6DD8-4F0D-B42B-6F1DF7962136}" sibTransId="{B7B97F6E-7D7D-489E-9480-3E8D66DD9B2F}"/>
    <dgm:cxn modelId="{B1DAD239-5117-4531-9B7E-9C64BAB9CC56}" type="presOf" srcId="{70A8EB81-CA9D-437D-BFA2-893F3B1DFECD}" destId="{AB1F2484-D061-4B82-8E01-7671B81DEC79}" srcOrd="0" destOrd="0" presId="urn:microsoft.com/office/officeart/2005/8/layout/orgChart1"/>
    <dgm:cxn modelId="{894553BD-7CFC-42FA-B0BF-EA2AAF81601D}" type="presOf" srcId="{668D9B60-7280-4FE8-AC51-E2215FBBC033}" destId="{E152DC85-9852-4664-99CD-19A1D1827144}" srcOrd="1" destOrd="0" presId="urn:microsoft.com/office/officeart/2005/8/layout/orgChart1"/>
    <dgm:cxn modelId="{3AB49525-2DEE-4E0A-8F6E-8F18A81FD084}" type="presOf" srcId="{B3182DEA-7552-47CA-A15B-33E62EFC0292}" destId="{A1CD62D6-77B7-4FD0-9653-B33CE5959526}" srcOrd="0" destOrd="0" presId="urn:microsoft.com/office/officeart/2005/8/layout/orgChart1"/>
    <dgm:cxn modelId="{F19DABAA-BC42-4D17-B08C-87AFDC3BC0F3}" type="presOf" srcId="{EF2A8598-D4D6-490E-B0AC-C32276393094}" destId="{7FB148E8-7E2F-4875-9E76-AFD8CB89FF34}" srcOrd="1" destOrd="0" presId="urn:microsoft.com/office/officeart/2005/8/layout/orgChart1"/>
    <dgm:cxn modelId="{09DDB844-9F83-41E7-9B0E-E15C6F64DEFB}" type="presOf" srcId="{4F6D762A-36F6-4F7D-BA26-D96DD84E55FE}" destId="{086F91AE-4B70-4610-A322-56ED82F3762D}" srcOrd="0" destOrd="0" presId="urn:microsoft.com/office/officeart/2005/8/layout/orgChart1"/>
    <dgm:cxn modelId="{2D004410-D463-4967-AF5F-295E3763574C}" type="presOf" srcId="{E298E38F-E82B-458C-B3B3-0D6E84346B52}" destId="{F89B88C6-335F-4A95-92CF-2618553BA72D}" srcOrd="0" destOrd="0" presId="urn:microsoft.com/office/officeart/2005/8/layout/orgChart1"/>
    <dgm:cxn modelId="{51F3B80C-892E-4C35-A0C9-403C6C525E88}" type="presOf" srcId="{5F792998-C251-48CF-8813-41933F979028}" destId="{C8FF4EC8-EEE6-4BF6-8AB3-997CAD792367}" srcOrd="0" destOrd="0" presId="urn:microsoft.com/office/officeart/2005/8/layout/orgChart1"/>
    <dgm:cxn modelId="{F1746CE2-A7D2-4B96-B407-9CCB128F69EE}" type="presOf" srcId="{BC8C8393-75E9-4E70-AC1A-940EC530617F}" destId="{E2E78727-E90F-4AA0-8F27-59369792193A}" srcOrd="1" destOrd="0" presId="urn:microsoft.com/office/officeart/2005/8/layout/orgChart1"/>
    <dgm:cxn modelId="{FD82AD49-124D-4A82-B914-E60B164A1292}" type="presOf" srcId="{0E103441-E9EC-4F05-905A-93212B78061E}" destId="{66EED627-86F7-407E-9E4C-B345277408D9}" srcOrd="0" destOrd="0" presId="urn:microsoft.com/office/officeart/2005/8/layout/orgChart1"/>
    <dgm:cxn modelId="{B22DB08D-383E-48B9-86A7-BB26D5242344}" srcId="{C0CBCAF5-E95D-40E6-8332-CC7840A703E9}" destId="{2F4AB10C-A286-458C-8A07-C136268E6F3D}" srcOrd="4" destOrd="0" parTransId="{67493872-20F6-4D16-A54F-A8A9AA45350C}" sibTransId="{6EF77DBA-3214-4718-BDCC-26057174433E}"/>
    <dgm:cxn modelId="{5B29C8AD-86EE-485A-B813-A2A82BEFDF1D}" srcId="{7D994B95-7864-4A59-A2FC-7E40C945A78C}" destId="{BC8C8393-75E9-4E70-AC1A-940EC530617F}" srcOrd="1" destOrd="0" parTransId="{444E457F-44BD-4449-8786-E5CF4ED69B89}" sibTransId="{06C5FAF4-EE31-4C6C-8DA7-BC50037E656B}"/>
    <dgm:cxn modelId="{08556E7F-F6E4-4E15-ACE0-593F665F0CD8}" type="presOf" srcId="{9F134212-E6B0-4736-B195-E1E7F8F200CC}" destId="{A87D0DEB-4F41-4932-99A0-2DB69566ED20}" srcOrd="1" destOrd="0" presId="urn:microsoft.com/office/officeart/2005/8/layout/orgChart1"/>
    <dgm:cxn modelId="{8B294C12-43A5-4E4C-B029-FB338BCE3C19}" srcId="{C0CBCAF5-E95D-40E6-8332-CC7840A703E9}" destId="{5F792998-C251-48CF-8813-41933F979028}" srcOrd="2" destOrd="0" parTransId="{72485594-47C5-463E-8E66-82130BD39DD7}" sibTransId="{86CB1992-69ED-4F22-9AEA-B380E93034BA}"/>
    <dgm:cxn modelId="{61A58917-94CC-4E23-A484-2C83872578A9}" srcId="{0E103441-E9EC-4F05-905A-93212B78061E}" destId="{DD77ABCE-9F2B-4B56-B64B-7A2EEA380385}" srcOrd="0" destOrd="0" parTransId="{8C94515E-D668-4175-8F88-F9228DB6331C}" sibTransId="{BB55FA2C-787B-4DCA-9B2E-FDCC3B69E5F6}"/>
    <dgm:cxn modelId="{C80C968B-E304-46B0-AA45-F77FC09ADDCC}" type="presOf" srcId="{38DC081A-3551-4A34-84E1-7209210C4A57}" destId="{2D2F70A2-83EC-4337-8D97-FE85BE5DED1D}" srcOrd="0" destOrd="0" presId="urn:microsoft.com/office/officeart/2005/8/layout/orgChart1"/>
    <dgm:cxn modelId="{67F5AAB3-D7A6-4B86-AB48-4F0FE3C2C69C}" type="presOf" srcId="{5CA3B0F8-3AA6-4F13-B177-FBF6E855AF5B}" destId="{9C021806-9B70-4A33-B0A3-E4EA8F202363}" srcOrd="1" destOrd="0" presId="urn:microsoft.com/office/officeart/2005/8/layout/orgChart1"/>
    <dgm:cxn modelId="{5C32DE4A-D06F-40F8-8BAE-B2F0B13ED21E}" srcId="{C0CBCAF5-E95D-40E6-8332-CC7840A703E9}" destId="{EE6239C6-5B11-42A5-9BF7-EFA6F6D2939C}" srcOrd="0" destOrd="0" parTransId="{BD5EC0D6-63E9-441C-B7B5-EFF6E1F6A817}" sibTransId="{6541161C-C150-44A8-96A3-1E3709833558}"/>
    <dgm:cxn modelId="{313D5968-6F68-4856-911E-99BBBB3D8519}" type="presOf" srcId="{7D994B95-7864-4A59-A2FC-7E40C945A78C}" destId="{F7739CDC-404E-4895-A076-6DD573826481}" srcOrd="1" destOrd="0" presId="urn:microsoft.com/office/officeart/2005/8/layout/orgChart1"/>
    <dgm:cxn modelId="{A4A20891-7390-4D82-AF7F-A142D036B3EA}" type="presOf" srcId="{A9EBD059-A1BA-4591-8F11-F7B3DCC9D615}" destId="{4E7E0E23-782F-4509-B7E1-1A8C158D76DF}" srcOrd="0" destOrd="0" presId="urn:microsoft.com/office/officeart/2005/8/layout/orgChart1"/>
    <dgm:cxn modelId="{AC12A542-7CDE-44D5-BEFB-356331D2F4DE}" type="presOf" srcId="{444E457F-44BD-4449-8786-E5CF4ED69B89}" destId="{423D4A09-A5EA-4DEF-8B97-D83611F04C3F}" srcOrd="0" destOrd="0" presId="urn:microsoft.com/office/officeart/2005/8/layout/orgChart1"/>
    <dgm:cxn modelId="{69409B89-93D3-466E-83F3-A1015E3E394E}" type="presOf" srcId="{EE6239C6-5B11-42A5-9BF7-EFA6F6D2939C}" destId="{64647F4A-FE37-4695-AA1C-C0E1CE0418A7}" srcOrd="1" destOrd="0" presId="urn:microsoft.com/office/officeart/2005/8/layout/orgChart1"/>
    <dgm:cxn modelId="{CB697708-E01A-4707-B1DE-A8DB440C7450}" type="presOf" srcId="{B4513E67-1F32-457F-827C-E95C8FC9D28F}" destId="{62EF4B13-68A9-4AFF-9A49-AFB5C72ECC3D}" srcOrd="0" destOrd="0" presId="urn:microsoft.com/office/officeart/2005/8/layout/orgChart1"/>
    <dgm:cxn modelId="{0579D854-8F95-40ED-8B97-5596BE6F1299}" srcId="{FA863B4D-8CE7-415D-B23A-85935754CA0E}" destId="{24AC7F60-9F08-429C-B108-8D96D4029F1B}" srcOrd="4" destOrd="0" parTransId="{B3182DEA-7552-47CA-A15B-33E62EFC0292}" sibTransId="{472497EB-9961-4B7D-9662-9438D940B0E8}"/>
    <dgm:cxn modelId="{B1A8D9D4-818B-47D5-8824-FB39AEAE2445}" type="presOf" srcId="{5FC55186-3609-4DD5-B837-87365641C5BD}" destId="{8D531B6A-6B6E-44D8-B48E-DEC3EB088F7F}" srcOrd="0" destOrd="0" presId="urn:microsoft.com/office/officeart/2005/8/layout/orgChart1"/>
    <dgm:cxn modelId="{2DF9E944-F14A-421D-91A3-F4A5D578CB24}" type="presOf" srcId="{668D9B60-7280-4FE8-AC51-E2215FBBC033}" destId="{0885551A-D5A4-43D5-80EF-03076B06F52A}" srcOrd="0" destOrd="0" presId="urn:microsoft.com/office/officeart/2005/8/layout/orgChart1"/>
    <dgm:cxn modelId="{19DE0D4D-59A1-4F26-853D-119B65E99343}" type="presOf" srcId="{DD77ABCE-9F2B-4B56-B64B-7A2EEA380385}" destId="{03359046-635B-47AF-B6D9-FBA59FD780D8}" srcOrd="1" destOrd="0" presId="urn:microsoft.com/office/officeart/2005/8/layout/orgChart1"/>
    <dgm:cxn modelId="{96EFC497-A9F6-4733-8EBF-4837026BC834}" srcId="{5F640A80-7CC3-475D-B51C-08B67E9D24DF}" destId="{694B2508-BED2-48EF-AAA6-F806396582C1}" srcOrd="0" destOrd="0" parTransId="{F1B6C662-0833-42B0-B7FF-3345632317D8}" sibTransId="{2817118B-F003-46FC-90A2-41F51BC323B3}"/>
    <dgm:cxn modelId="{26356F50-2060-4F9C-BE43-4A780DF369ED}" type="presOf" srcId="{5C4F8A43-E0D0-4EB9-A81C-150FA5117A32}" destId="{3BB3F83E-DF7F-452F-BB04-19BB1D855292}" srcOrd="0" destOrd="0" presId="urn:microsoft.com/office/officeart/2005/8/layout/orgChart1"/>
    <dgm:cxn modelId="{87837AAE-BC21-4A3F-8F4E-D54D5033C912}" srcId="{FA863B4D-8CE7-415D-B23A-85935754CA0E}" destId="{358D2329-64DB-4F41-8B51-8C6EFB5B7F25}" srcOrd="0" destOrd="0" parTransId="{90244373-2203-443B-B806-375C7D12E141}" sibTransId="{71F5C34C-59C1-45D7-AA03-BCE82E0BD90F}"/>
    <dgm:cxn modelId="{71BCF0C0-E6C1-493D-B52B-46315D9079B0}" type="presOf" srcId="{B34F3877-5341-47AC-9835-D90B2DC9A0CD}" destId="{3E8F40E4-5FA3-4078-BF20-3054B770A606}" srcOrd="0" destOrd="0" presId="urn:microsoft.com/office/officeart/2005/8/layout/orgChart1"/>
    <dgm:cxn modelId="{8EE15914-DC1D-404F-8E1A-1620FFEBD9F7}" srcId="{FA863B4D-8CE7-415D-B23A-85935754CA0E}" destId="{B34F3877-5341-47AC-9835-D90B2DC9A0CD}" srcOrd="3" destOrd="0" parTransId="{9ECB6E04-E930-46D3-A533-DC323A1858A5}" sibTransId="{CE8A9DA0-2E3A-49E5-B858-FDD8B1860552}"/>
    <dgm:cxn modelId="{013BBCCE-4714-468A-B907-7CF7A096441E}" type="presOf" srcId="{268D6F13-BF99-49E2-B623-BE7EC1BE8CFB}" destId="{0EDCAA9B-B82C-4529-9BD8-B17E02C4B60C}" srcOrd="0" destOrd="0" presId="urn:microsoft.com/office/officeart/2005/8/layout/orgChart1"/>
    <dgm:cxn modelId="{89057C19-0C5B-40BF-81F3-2314DDA64F64}" type="presParOf" srcId="{2A7C241F-8FAB-406E-BC9D-7EA43C4869B6}" destId="{1C9ABF72-5E9E-473D-9C5D-E6953EA2FA49}" srcOrd="0" destOrd="0" presId="urn:microsoft.com/office/officeart/2005/8/layout/orgChart1"/>
    <dgm:cxn modelId="{701F20A7-AFF4-4580-9591-4756750E6B2C}" type="presParOf" srcId="{1C9ABF72-5E9E-473D-9C5D-E6953EA2FA49}" destId="{848EB359-9187-46E1-94B3-FDDD38F3F365}" srcOrd="0" destOrd="0" presId="urn:microsoft.com/office/officeart/2005/8/layout/orgChart1"/>
    <dgm:cxn modelId="{E8945BB3-C63F-4B0A-A51E-9C5B26F9FECD}" type="presParOf" srcId="{848EB359-9187-46E1-94B3-FDDD38F3F365}" destId="{41DCB34F-0191-49F9-AC5A-B25F7BBE233D}" srcOrd="0" destOrd="0" presId="urn:microsoft.com/office/officeart/2005/8/layout/orgChart1"/>
    <dgm:cxn modelId="{143BD528-BABC-4C1F-B65E-CF5A45900E57}" type="presParOf" srcId="{848EB359-9187-46E1-94B3-FDDD38F3F365}" destId="{8B9CCF02-1BA9-4534-A164-DD8BD98F62C6}" srcOrd="1" destOrd="0" presId="urn:microsoft.com/office/officeart/2005/8/layout/orgChart1"/>
    <dgm:cxn modelId="{4A331867-F237-4CAA-8810-51F7631CEFD7}" type="presParOf" srcId="{1C9ABF72-5E9E-473D-9C5D-E6953EA2FA49}" destId="{19275D76-C019-4846-A896-3FF42DFC6484}" srcOrd="1" destOrd="0" presId="urn:microsoft.com/office/officeart/2005/8/layout/orgChart1"/>
    <dgm:cxn modelId="{0E7053F7-787F-40B9-82C8-510FD076652A}" type="presParOf" srcId="{19275D76-C019-4846-A896-3FF42DFC6484}" destId="{8D531B6A-6B6E-44D8-B48E-DEC3EB088F7F}" srcOrd="0" destOrd="0" presId="urn:microsoft.com/office/officeart/2005/8/layout/orgChart1"/>
    <dgm:cxn modelId="{8E3A507A-85CF-4C48-A5EF-1319AE5C4E0D}" type="presParOf" srcId="{19275D76-C019-4846-A896-3FF42DFC6484}" destId="{CCBFA9D1-E53C-4733-8373-68B8D197965F}" srcOrd="1" destOrd="0" presId="urn:microsoft.com/office/officeart/2005/8/layout/orgChart1"/>
    <dgm:cxn modelId="{9753B95D-2B68-466A-B7F8-7E88E29C1C86}" type="presParOf" srcId="{CCBFA9D1-E53C-4733-8373-68B8D197965F}" destId="{01D0962B-C9B4-411A-9D9C-FCCD0A92D060}" srcOrd="0" destOrd="0" presId="urn:microsoft.com/office/officeart/2005/8/layout/orgChart1"/>
    <dgm:cxn modelId="{38282DE7-4204-4DAD-810B-3790ECB1A57F}" type="presParOf" srcId="{01D0962B-C9B4-411A-9D9C-FCCD0A92D060}" destId="{5D0C3447-F415-4F2D-92E1-614D3342441E}" srcOrd="0" destOrd="0" presId="urn:microsoft.com/office/officeart/2005/8/layout/orgChart1"/>
    <dgm:cxn modelId="{E76FA1BD-7C11-44B6-B632-6F6178779BA5}" type="presParOf" srcId="{01D0962B-C9B4-411A-9D9C-FCCD0A92D060}" destId="{FBDCCF10-A55D-48E7-B8F3-AB955E4D24E8}" srcOrd="1" destOrd="0" presId="urn:microsoft.com/office/officeart/2005/8/layout/orgChart1"/>
    <dgm:cxn modelId="{D0D88C63-6241-4185-B18B-DDE18D98034C}" type="presParOf" srcId="{CCBFA9D1-E53C-4733-8373-68B8D197965F}" destId="{63AF84E4-4F8C-49BB-B552-EBE8F7283253}" srcOrd="1" destOrd="0" presId="urn:microsoft.com/office/officeart/2005/8/layout/orgChart1"/>
    <dgm:cxn modelId="{27CDEB30-F36D-48D6-AFFC-34C8EF094B86}" type="presParOf" srcId="{63AF84E4-4F8C-49BB-B552-EBE8F7283253}" destId="{2747DFAA-D8E0-4AF3-BF2A-DE564631838D}" srcOrd="0" destOrd="0" presId="urn:microsoft.com/office/officeart/2005/8/layout/orgChart1"/>
    <dgm:cxn modelId="{A7A1298B-E48F-47B7-A0D3-ADE3210369FC}" type="presParOf" srcId="{63AF84E4-4F8C-49BB-B552-EBE8F7283253}" destId="{41052303-15F2-46CB-9F20-00B1748A8C1C}" srcOrd="1" destOrd="0" presId="urn:microsoft.com/office/officeart/2005/8/layout/orgChart1"/>
    <dgm:cxn modelId="{C1C2E2F2-1E9B-4920-B6E5-190081FF00E8}" type="presParOf" srcId="{41052303-15F2-46CB-9F20-00B1748A8C1C}" destId="{7B99C6C3-E16E-4345-A6F0-E1C5E051DF6E}" srcOrd="0" destOrd="0" presId="urn:microsoft.com/office/officeart/2005/8/layout/orgChart1"/>
    <dgm:cxn modelId="{54FE76E3-3159-4CCD-AC9E-0C77F2EBE523}" type="presParOf" srcId="{7B99C6C3-E16E-4345-A6F0-E1C5E051DF6E}" destId="{7504B102-80F6-4DA8-8464-B8540BAFAA9F}" srcOrd="0" destOrd="0" presId="urn:microsoft.com/office/officeart/2005/8/layout/orgChart1"/>
    <dgm:cxn modelId="{607F1D22-8CE4-453E-AF31-E97FAC318C5D}" type="presParOf" srcId="{7B99C6C3-E16E-4345-A6F0-E1C5E051DF6E}" destId="{E19BD264-D103-435D-B061-D111E1978E35}" srcOrd="1" destOrd="0" presId="urn:microsoft.com/office/officeart/2005/8/layout/orgChart1"/>
    <dgm:cxn modelId="{77778DC6-22B4-4867-8E14-A4985A89FB8E}" type="presParOf" srcId="{41052303-15F2-46CB-9F20-00B1748A8C1C}" destId="{6792D5BA-0746-406C-B57C-58789A235560}" srcOrd="1" destOrd="0" presId="urn:microsoft.com/office/officeart/2005/8/layout/orgChart1"/>
    <dgm:cxn modelId="{157BDD7B-0B6F-4669-873E-0315727D6E26}" type="presParOf" srcId="{41052303-15F2-46CB-9F20-00B1748A8C1C}" destId="{45B69772-BD88-4E6B-8370-97897664EA1A}" srcOrd="2" destOrd="0" presId="urn:microsoft.com/office/officeart/2005/8/layout/orgChart1"/>
    <dgm:cxn modelId="{A329008C-6D65-4FC9-87CC-124E4D85B9A7}" type="presParOf" srcId="{63AF84E4-4F8C-49BB-B552-EBE8F7283253}" destId="{B07507FE-DA99-4E7C-AEF4-0E6DD02834DD}" srcOrd="2" destOrd="0" presId="urn:microsoft.com/office/officeart/2005/8/layout/orgChart1"/>
    <dgm:cxn modelId="{AC0ED7C0-8F89-4B24-B8A1-29980E8178D5}" type="presParOf" srcId="{63AF84E4-4F8C-49BB-B552-EBE8F7283253}" destId="{E47A018E-6B79-40A4-B582-F6F6E59D3927}" srcOrd="3" destOrd="0" presId="urn:microsoft.com/office/officeart/2005/8/layout/orgChart1"/>
    <dgm:cxn modelId="{79A2F7DB-4909-426A-8508-52F412D5ACB4}" type="presParOf" srcId="{E47A018E-6B79-40A4-B582-F6F6E59D3927}" destId="{72876E02-D054-494D-A86B-ED2551CEB023}" srcOrd="0" destOrd="0" presId="urn:microsoft.com/office/officeart/2005/8/layout/orgChart1"/>
    <dgm:cxn modelId="{6C52296E-AA3A-4E0B-8F82-83DBECD19D3C}" type="presParOf" srcId="{72876E02-D054-494D-A86B-ED2551CEB023}" destId="{62EF4B13-68A9-4AFF-9A49-AFB5C72ECC3D}" srcOrd="0" destOrd="0" presId="urn:microsoft.com/office/officeart/2005/8/layout/orgChart1"/>
    <dgm:cxn modelId="{303EC181-244E-435F-8871-0618FD8DFFD5}" type="presParOf" srcId="{72876E02-D054-494D-A86B-ED2551CEB023}" destId="{E020F6EF-3AB2-4D3A-A1E0-14D64476E70C}" srcOrd="1" destOrd="0" presId="urn:microsoft.com/office/officeart/2005/8/layout/orgChart1"/>
    <dgm:cxn modelId="{7289F9D4-4A83-44C0-8F2A-5DF27328BA65}" type="presParOf" srcId="{E47A018E-6B79-40A4-B582-F6F6E59D3927}" destId="{1205597C-0A35-4E09-8DD4-6673F49A671E}" srcOrd="1" destOrd="0" presId="urn:microsoft.com/office/officeart/2005/8/layout/orgChart1"/>
    <dgm:cxn modelId="{9C45BC5B-463B-4556-8055-1D8BCD7F7120}" type="presParOf" srcId="{E47A018E-6B79-40A4-B582-F6F6E59D3927}" destId="{3BEA7484-EA65-4D6A-8CA4-28044E39CE03}" srcOrd="2" destOrd="0" presId="urn:microsoft.com/office/officeart/2005/8/layout/orgChart1"/>
    <dgm:cxn modelId="{38C27C4B-E4FA-4297-9DD8-4DE5F21D5869}" type="presParOf" srcId="{63AF84E4-4F8C-49BB-B552-EBE8F7283253}" destId="{F89B88C6-335F-4A95-92CF-2618553BA72D}" srcOrd="4" destOrd="0" presId="urn:microsoft.com/office/officeart/2005/8/layout/orgChart1"/>
    <dgm:cxn modelId="{0B6AE71D-5C6E-4FC1-87FF-E8F6572EACD9}" type="presParOf" srcId="{63AF84E4-4F8C-49BB-B552-EBE8F7283253}" destId="{D04069C8-1228-4052-B35D-9C5CBEA70B78}" srcOrd="5" destOrd="0" presId="urn:microsoft.com/office/officeart/2005/8/layout/orgChart1"/>
    <dgm:cxn modelId="{6DE49804-445A-4748-8F60-218D265B2FB7}" type="presParOf" srcId="{D04069C8-1228-4052-B35D-9C5CBEA70B78}" destId="{C5032978-F235-461D-BF32-8C1BED150476}" srcOrd="0" destOrd="0" presId="urn:microsoft.com/office/officeart/2005/8/layout/orgChart1"/>
    <dgm:cxn modelId="{2938BAFE-D4D1-4F75-83AF-D5E07786822F}" type="presParOf" srcId="{C5032978-F235-461D-BF32-8C1BED150476}" destId="{0885551A-D5A4-43D5-80EF-03076B06F52A}" srcOrd="0" destOrd="0" presId="urn:microsoft.com/office/officeart/2005/8/layout/orgChart1"/>
    <dgm:cxn modelId="{EC719858-C4EB-46A5-99E6-1A2ACD026404}" type="presParOf" srcId="{C5032978-F235-461D-BF32-8C1BED150476}" destId="{E152DC85-9852-4664-99CD-19A1D1827144}" srcOrd="1" destOrd="0" presId="urn:microsoft.com/office/officeart/2005/8/layout/orgChart1"/>
    <dgm:cxn modelId="{7844B2DD-41AE-4E1A-ADB4-E91B1DF2AA40}" type="presParOf" srcId="{D04069C8-1228-4052-B35D-9C5CBEA70B78}" destId="{133AD083-1E20-4E17-91CF-9F01112D1453}" srcOrd="1" destOrd="0" presId="urn:microsoft.com/office/officeart/2005/8/layout/orgChart1"/>
    <dgm:cxn modelId="{9A3EC337-13BE-41E6-8D67-C79AC08D0FA1}" type="presParOf" srcId="{D04069C8-1228-4052-B35D-9C5CBEA70B78}" destId="{F859C2D6-FD3B-43DF-975C-B1748CB45495}" srcOrd="2" destOrd="0" presId="urn:microsoft.com/office/officeart/2005/8/layout/orgChart1"/>
    <dgm:cxn modelId="{1E3B4501-5936-4BF1-AF18-B19AF72F6E2A}" type="presParOf" srcId="{63AF84E4-4F8C-49BB-B552-EBE8F7283253}" destId="{36A347C0-F5DD-4BA3-8301-2D6365434254}" srcOrd="6" destOrd="0" presId="urn:microsoft.com/office/officeart/2005/8/layout/orgChart1"/>
    <dgm:cxn modelId="{3F86ADF8-9B14-481C-A86D-A535886A1D30}" type="presParOf" srcId="{63AF84E4-4F8C-49BB-B552-EBE8F7283253}" destId="{843AF7CB-A5CA-412B-847F-6C91E67C7F72}" srcOrd="7" destOrd="0" presId="urn:microsoft.com/office/officeart/2005/8/layout/orgChart1"/>
    <dgm:cxn modelId="{B296DFED-EB7F-41FF-8662-0B005BFA64BA}" type="presParOf" srcId="{843AF7CB-A5CA-412B-847F-6C91E67C7F72}" destId="{BB031E44-AFC2-4113-8480-0876DC30F371}" srcOrd="0" destOrd="0" presId="urn:microsoft.com/office/officeart/2005/8/layout/orgChart1"/>
    <dgm:cxn modelId="{98D64D25-3164-477A-A088-A71CBAA6C9FE}" type="presParOf" srcId="{BB031E44-AFC2-4113-8480-0876DC30F371}" destId="{3E8F40E4-5FA3-4078-BF20-3054B770A606}" srcOrd="0" destOrd="0" presId="urn:microsoft.com/office/officeart/2005/8/layout/orgChart1"/>
    <dgm:cxn modelId="{0AA74863-EBB5-43EE-9E4C-749FA919BF78}" type="presParOf" srcId="{BB031E44-AFC2-4113-8480-0876DC30F371}" destId="{58E31A7C-CA2B-4431-944B-83B397451739}" srcOrd="1" destOrd="0" presId="urn:microsoft.com/office/officeart/2005/8/layout/orgChart1"/>
    <dgm:cxn modelId="{A6637788-9BE4-4E81-99CC-F530B60B4A31}" type="presParOf" srcId="{843AF7CB-A5CA-412B-847F-6C91E67C7F72}" destId="{4B71603E-90B5-4E8B-B36E-56DD7EF952D5}" srcOrd="1" destOrd="0" presId="urn:microsoft.com/office/officeart/2005/8/layout/orgChart1"/>
    <dgm:cxn modelId="{D83D2728-9C75-4341-94C1-90F36DB16298}" type="presParOf" srcId="{843AF7CB-A5CA-412B-847F-6C91E67C7F72}" destId="{F680C857-C473-43BE-913E-CD40B64F7883}" srcOrd="2" destOrd="0" presId="urn:microsoft.com/office/officeart/2005/8/layout/orgChart1"/>
    <dgm:cxn modelId="{2A74FB7B-751A-4837-9FF8-B61EE61F85E5}" type="presParOf" srcId="{63AF84E4-4F8C-49BB-B552-EBE8F7283253}" destId="{A1CD62D6-77B7-4FD0-9653-B33CE5959526}" srcOrd="8" destOrd="0" presId="urn:microsoft.com/office/officeart/2005/8/layout/orgChart1"/>
    <dgm:cxn modelId="{89102E47-CC4F-4049-A9EF-8EE8C54D977E}" type="presParOf" srcId="{63AF84E4-4F8C-49BB-B552-EBE8F7283253}" destId="{F49FCBE8-A87E-43E0-AA06-8DF34A7714C0}" srcOrd="9" destOrd="0" presId="urn:microsoft.com/office/officeart/2005/8/layout/orgChart1"/>
    <dgm:cxn modelId="{82481019-2B9C-41F0-974B-1246F90DCA26}" type="presParOf" srcId="{F49FCBE8-A87E-43E0-AA06-8DF34A7714C0}" destId="{FDE150E5-035C-490A-9EF7-CFCAA4654F93}" srcOrd="0" destOrd="0" presId="urn:microsoft.com/office/officeart/2005/8/layout/orgChart1"/>
    <dgm:cxn modelId="{F6B59731-AB24-421A-B73D-2E28AE658651}" type="presParOf" srcId="{FDE150E5-035C-490A-9EF7-CFCAA4654F93}" destId="{388F01CF-D291-4155-9EBF-2172AFEE0835}" srcOrd="0" destOrd="0" presId="urn:microsoft.com/office/officeart/2005/8/layout/orgChart1"/>
    <dgm:cxn modelId="{3D560BFB-7FDA-46C1-ABD5-53D492EC6E1A}" type="presParOf" srcId="{FDE150E5-035C-490A-9EF7-CFCAA4654F93}" destId="{20CB6563-63FB-47D9-A099-5C8FB828019E}" srcOrd="1" destOrd="0" presId="urn:microsoft.com/office/officeart/2005/8/layout/orgChart1"/>
    <dgm:cxn modelId="{6379319E-3F1D-4E0B-8878-34663C8B0EF7}" type="presParOf" srcId="{F49FCBE8-A87E-43E0-AA06-8DF34A7714C0}" destId="{1AE47B7C-00B9-4814-A0BC-B66574F0B2FC}" srcOrd="1" destOrd="0" presId="urn:microsoft.com/office/officeart/2005/8/layout/orgChart1"/>
    <dgm:cxn modelId="{2DE6F1FE-7589-4BFB-98B3-F9119663BEC9}" type="presParOf" srcId="{F49FCBE8-A87E-43E0-AA06-8DF34A7714C0}" destId="{EA0C78A4-B9B0-44B9-8BC4-CCF7862C066C}" srcOrd="2" destOrd="0" presId="urn:microsoft.com/office/officeart/2005/8/layout/orgChart1"/>
    <dgm:cxn modelId="{42E32CB1-931E-488E-BF36-1A0FAE431CC2}" type="presParOf" srcId="{CCBFA9D1-E53C-4733-8373-68B8D197965F}" destId="{633B1BD3-DF98-483D-ACE0-4B3B87777207}" srcOrd="2" destOrd="0" presId="urn:microsoft.com/office/officeart/2005/8/layout/orgChart1"/>
    <dgm:cxn modelId="{F7901C5C-38F2-4E44-86DF-912927464102}" type="presParOf" srcId="{19275D76-C019-4846-A896-3FF42DFC6484}" destId="{EE4E717F-B951-432A-86F8-F7BC5BAB902E}" srcOrd="2" destOrd="0" presId="urn:microsoft.com/office/officeart/2005/8/layout/orgChart1"/>
    <dgm:cxn modelId="{1B5028EE-CC54-4172-97C3-C7B8970BFCBA}" type="presParOf" srcId="{19275D76-C019-4846-A896-3FF42DFC6484}" destId="{E0D68333-2D96-4843-A40B-87A0B535EDA4}" srcOrd="3" destOrd="0" presId="urn:microsoft.com/office/officeart/2005/8/layout/orgChart1"/>
    <dgm:cxn modelId="{32BA51B9-C52A-420E-A280-BCF0367E21C4}" type="presParOf" srcId="{E0D68333-2D96-4843-A40B-87A0B535EDA4}" destId="{0645AE58-32DF-4944-9389-BC57CCD7D7D9}" srcOrd="0" destOrd="0" presId="urn:microsoft.com/office/officeart/2005/8/layout/orgChart1"/>
    <dgm:cxn modelId="{71179EB6-FD5D-4F1F-B6C5-5D2FE4DE608C}" type="presParOf" srcId="{0645AE58-32DF-4944-9389-BC57CCD7D7D9}" destId="{66EED627-86F7-407E-9E4C-B345277408D9}" srcOrd="0" destOrd="0" presId="urn:microsoft.com/office/officeart/2005/8/layout/orgChart1"/>
    <dgm:cxn modelId="{CD15FA88-D04E-4B72-BB97-8C386073B0F9}" type="presParOf" srcId="{0645AE58-32DF-4944-9389-BC57CCD7D7D9}" destId="{765A8A5D-8EAC-4965-AB15-498D0FBB8634}" srcOrd="1" destOrd="0" presId="urn:microsoft.com/office/officeart/2005/8/layout/orgChart1"/>
    <dgm:cxn modelId="{4D24505D-BE62-479A-AECD-C017FFB94DFD}" type="presParOf" srcId="{E0D68333-2D96-4843-A40B-87A0B535EDA4}" destId="{8886BE66-78F8-417E-BBDC-97E99EEE17EB}" srcOrd="1" destOrd="0" presId="urn:microsoft.com/office/officeart/2005/8/layout/orgChart1"/>
    <dgm:cxn modelId="{022B6C08-57F2-42C4-930D-5B89EBD72613}" type="presParOf" srcId="{8886BE66-78F8-417E-BBDC-97E99EEE17EB}" destId="{04B396D4-8921-4B3B-8155-8BEAABAE08D6}" srcOrd="0" destOrd="0" presId="urn:microsoft.com/office/officeart/2005/8/layout/orgChart1"/>
    <dgm:cxn modelId="{DABA6EDF-7503-471B-980C-FAF70CE25599}" type="presParOf" srcId="{8886BE66-78F8-417E-BBDC-97E99EEE17EB}" destId="{4EFA6FE5-31FC-478D-91A7-68A391846076}" srcOrd="1" destOrd="0" presId="urn:microsoft.com/office/officeart/2005/8/layout/orgChart1"/>
    <dgm:cxn modelId="{5A4F7E89-BC62-4D01-8D51-CD768EF87D2F}" type="presParOf" srcId="{4EFA6FE5-31FC-478D-91A7-68A391846076}" destId="{E8D909BC-9B42-4BF7-8FC2-EFBC5A4F4E27}" srcOrd="0" destOrd="0" presId="urn:microsoft.com/office/officeart/2005/8/layout/orgChart1"/>
    <dgm:cxn modelId="{C6C72945-C9E1-4F74-B535-D714818D969C}" type="presParOf" srcId="{E8D909BC-9B42-4BF7-8FC2-EFBC5A4F4E27}" destId="{30695211-1C3A-4E93-80D7-90F91C24387B}" srcOrd="0" destOrd="0" presId="urn:microsoft.com/office/officeart/2005/8/layout/orgChart1"/>
    <dgm:cxn modelId="{69839ED7-1A1A-4C40-8FBE-E536DD5F0798}" type="presParOf" srcId="{E8D909BC-9B42-4BF7-8FC2-EFBC5A4F4E27}" destId="{03359046-635B-47AF-B6D9-FBA59FD780D8}" srcOrd="1" destOrd="0" presId="urn:microsoft.com/office/officeart/2005/8/layout/orgChart1"/>
    <dgm:cxn modelId="{7B574F03-F86D-4D4B-A280-0A88CCD54438}" type="presParOf" srcId="{4EFA6FE5-31FC-478D-91A7-68A391846076}" destId="{8C37CAD3-3CC0-4980-ACFE-502B2D4B0A02}" srcOrd="1" destOrd="0" presId="urn:microsoft.com/office/officeart/2005/8/layout/orgChart1"/>
    <dgm:cxn modelId="{C26F5E5E-682D-4FD8-8825-44AC5883C7E7}" type="presParOf" srcId="{4EFA6FE5-31FC-478D-91A7-68A391846076}" destId="{174276C6-C0EE-49C1-854F-CEC817393BD7}" srcOrd="2" destOrd="0" presId="urn:microsoft.com/office/officeart/2005/8/layout/orgChart1"/>
    <dgm:cxn modelId="{3F9A6B25-D7B3-4044-B6EC-50B8887F106D}" type="presParOf" srcId="{8886BE66-78F8-417E-BBDC-97E99EEE17EB}" destId="{EF9C29F6-BB34-439D-8B0C-BCBB4BAA522A}" srcOrd="2" destOrd="0" presId="urn:microsoft.com/office/officeart/2005/8/layout/orgChart1"/>
    <dgm:cxn modelId="{6F22916B-8FCA-4736-B67E-5DA2191C24C8}" type="presParOf" srcId="{8886BE66-78F8-417E-BBDC-97E99EEE17EB}" destId="{A3222162-30ED-4026-8158-609342B156D2}" srcOrd="3" destOrd="0" presId="urn:microsoft.com/office/officeart/2005/8/layout/orgChart1"/>
    <dgm:cxn modelId="{2DA06D2D-2ED9-4DE2-AF52-5EBCDD26B9F2}" type="presParOf" srcId="{A3222162-30ED-4026-8158-609342B156D2}" destId="{D1C004FC-AE22-4D2A-9966-6E0D4E497DE6}" srcOrd="0" destOrd="0" presId="urn:microsoft.com/office/officeart/2005/8/layout/orgChart1"/>
    <dgm:cxn modelId="{8663C350-3A6D-4FC3-8447-1FAEE7B19424}" type="presParOf" srcId="{D1C004FC-AE22-4D2A-9966-6E0D4E497DE6}" destId="{9326CDE5-5766-480F-BFBD-B1B5E921FDB0}" srcOrd="0" destOrd="0" presId="urn:microsoft.com/office/officeart/2005/8/layout/orgChart1"/>
    <dgm:cxn modelId="{6D7A7CF4-4A0F-4438-BCD3-15A2A2D60E7D}" type="presParOf" srcId="{D1C004FC-AE22-4D2A-9966-6E0D4E497DE6}" destId="{A87D0DEB-4F41-4932-99A0-2DB69566ED20}" srcOrd="1" destOrd="0" presId="urn:microsoft.com/office/officeart/2005/8/layout/orgChart1"/>
    <dgm:cxn modelId="{3F058470-A53C-46D5-AF8F-139AFD32C8F7}" type="presParOf" srcId="{A3222162-30ED-4026-8158-609342B156D2}" destId="{A3AD6A0A-BE96-4124-B284-7E8574951756}" srcOrd="1" destOrd="0" presId="urn:microsoft.com/office/officeart/2005/8/layout/orgChart1"/>
    <dgm:cxn modelId="{66319B1B-2157-44B1-8F43-1E6D0B47537A}" type="presParOf" srcId="{A3222162-30ED-4026-8158-609342B156D2}" destId="{024FABD0-F377-42FD-9467-D1538492E9AA}" srcOrd="2" destOrd="0" presId="urn:microsoft.com/office/officeart/2005/8/layout/orgChart1"/>
    <dgm:cxn modelId="{75671F76-ACBB-4B7C-AB6F-1A3FF92F0F2F}" type="presParOf" srcId="{8886BE66-78F8-417E-BBDC-97E99EEE17EB}" destId="{A08B5DEE-4A6D-4C5B-8572-BB170C3FCE06}" srcOrd="4" destOrd="0" presId="urn:microsoft.com/office/officeart/2005/8/layout/orgChart1"/>
    <dgm:cxn modelId="{6F4E3C64-B1AC-47A9-B49F-FE3726142C11}" type="presParOf" srcId="{8886BE66-78F8-417E-BBDC-97E99EEE17EB}" destId="{C1875D8E-C54A-412E-BCE5-5E7D983E7E38}" srcOrd="5" destOrd="0" presId="urn:microsoft.com/office/officeart/2005/8/layout/orgChart1"/>
    <dgm:cxn modelId="{8CBE4B9B-2B0D-4882-8FA1-37863C42B683}" type="presParOf" srcId="{C1875D8E-C54A-412E-BCE5-5E7D983E7E38}" destId="{17F3C746-2997-479B-9375-D217E38BA18E}" srcOrd="0" destOrd="0" presId="urn:microsoft.com/office/officeart/2005/8/layout/orgChart1"/>
    <dgm:cxn modelId="{35C19B5E-2E87-4831-8E03-533001272CEA}" type="presParOf" srcId="{17F3C746-2997-479B-9375-D217E38BA18E}" destId="{3BB3F83E-DF7F-452F-BB04-19BB1D855292}" srcOrd="0" destOrd="0" presId="urn:microsoft.com/office/officeart/2005/8/layout/orgChart1"/>
    <dgm:cxn modelId="{C0B63B07-800D-42EA-A3BA-634E9014212E}" type="presParOf" srcId="{17F3C746-2997-479B-9375-D217E38BA18E}" destId="{D1DB33B5-1821-409D-871B-68746C854C40}" srcOrd="1" destOrd="0" presId="urn:microsoft.com/office/officeart/2005/8/layout/orgChart1"/>
    <dgm:cxn modelId="{1FA9714A-2564-4102-B0FF-01892D7B7481}" type="presParOf" srcId="{C1875D8E-C54A-412E-BCE5-5E7D983E7E38}" destId="{AF2626B9-D272-445D-B753-F97B516CA908}" srcOrd="1" destOrd="0" presId="urn:microsoft.com/office/officeart/2005/8/layout/orgChart1"/>
    <dgm:cxn modelId="{31FC5481-8262-428F-89BA-FF49D15EBDFD}" type="presParOf" srcId="{C1875D8E-C54A-412E-BCE5-5E7D983E7E38}" destId="{0FF3718C-E858-45BD-A67D-09DABB5C5E05}" srcOrd="2" destOrd="0" presId="urn:microsoft.com/office/officeart/2005/8/layout/orgChart1"/>
    <dgm:cxn modelId="{22C9603F-E7DB-4476-83A5-D60BAA56C8E2}" type="presParOf" srcId="{E0D68333-2D96-4843-A40B-87A0B535EDA4}" destId="{AFBF86F6-1356-4F23-BC58-F44AFDFF3628}" srcOrd="2" destOrd="0" presId="urn:microsoft.com/office/officeart/2005/8/layout/orgChart1"/>
    <dgm:cxn modelId="{859BF8D0-EC43-4F08-B5B7-84F44AA92B70}" type="presParOf" srcId="{1C9ABF72-5E9E-473D-9C5D-E6953EA2FA49}" destId="{48DA71F5-B01E-4D90-B403-69267ED26A3A}" srcOrd="2" destOrd="0" presId="urn:microsoft.com/office/officeart/2005/8/layout/orgChart1"/>
    <dgm:cxn modelId="{0923AD4A-CFDB-49D0-AB1E-CAE6E1CC3B14}" type="presParOf" srcId="{48DA71F5-B01E-4D90-B403-69267ED26A3A}" destId="{2024CD61-5437-43BE-9956-FD0728CD5530}" srcOrd="0" destOrd="0" presId="urn:microsoft.com/office/officeart/2005/8/layout/orgChart1"/>
    <dgm:cxn modelId="{AADA4C3D-6798-4BFD-A42E-DA617885C0E0}" type="presParOf" srcId="{48DA71F5-B01E-4D90-B403-69267ED26A3A}" destId="{4FD3A055-609C-4857-BEE8-D671C95132BD}" srcOrd="1" destOrd="0" presId="urn:microsoft.com/office/officeart/2005/8/layout/orgChart1"/>
    <dgm:cxn modelId="{64511041-7635-4ED9-AE1C-8FA114F9B6AF}" type="presParOf" srcId="{4FD3A055-609C-4857-BEE8-D671C95132BD}" destId="{4981BBC6-5470-41CC-9858-2D0AC506CDF5}" srcOrd="0" destOrd="0" presId="urn:microsoft.com/office/officeart/2005/8/layout/orgChart1"/>
    <dgm:cxn modelId="{37D4EE28-659A-4AC6-8B90-CA9C7B5BE4B3}" type="presParOf" srcId="{4981BBC6-5470-41CC-9858-2D0AC506CDF5}" destId="{5D5C6AB9-0252-4227-BA02-74E6B152F167}" srcOrd="0" destOrd="0" presId="urn:microsoft.com/office/officeart/2005/8/layout/orgChart1"/>
    <dgm:cxn modelId="{A29A64C5-7670-4CAC-8872-63DDBBEDB362}" type="presParOf" srcId="{4981BBC6-5470-41CC-9858-2D0AC506CDF5}" destId="{E210C81C-14AA-49E5-827E-A066D2088E92}" srcOrd="1" destOrd="0" presId="urn:microsoft.com/office/officeart/2005/8/layout/orgChart1"/>
    <dgm:cxn modelId="{3CDAFA68-56F2-4E10-B686-FE8A71C038D2}" type="presParOf" srcId="{4FD3A055-609C-4857-BEE8-D671C95132BD}" destId="{3430383B-1001-4241-BACF-C1163E1EA52D}" srcOrd="1" destOrd="0" presId="urn:microsoft.com/office/officeart/2005/8/layout/orgChart1"/>
    <dgm:cxn modelId="{74F039A5-36B2-4883-A812-1A73E021CDD5}" type="presParOf" srcId="{4FD3A055-609C-4857-BEE8-D671C95132BD}" destId="{7CAD8F74-97EC-4B06-A9A6-2ADDC3B65605}" srcOrd="2" destOrd="0" presId="urn:microsoft.com/office/officeart/2005/8/layout/orgChart1"/>
    <dgm:cxn modelId="{9D8A97DA-1276-46F5-8F05-FA76A6DA89B9}" type="presParOf" srcId="{2A7C241F-8FAB-406E-BC9D-7EA43C4869B6}" destId="{03D678B9-8867-48DD-A9DB-23E364B0CF8C}" srcOrd="1" destOrd="0" presId="urn:microsoft.com/office/officeart/2005/8/layout/orgChart1"/>
    <dgm:cxn modelId="{307015F0-0A37-4404-BBA8-A958DD004A08}" type="presParOf" srcId="{03D678B9-8867-48DD-A9DB-23E364B0CF8C}" destId="{6AD601E3-3EEC-42BD-BA4E-42D3DF03790D}" srcOrd="0" destOrd="0" presId="urn:microsoft.com/office/officeart/2005/8/layout/orgChart1"/>
    <dgm:cxn modelId="{7742C485-7D5B-4BAC-B2B6-47FA3C88D258}" type="presParOf" srcId="{6AD601E3-3EEC-42BD-BA4E-42D3DF03790D}" destId="{DB3A5B1B-59E6-4E0E-A448-25EDA72FED0D}" srcOrd="0" destOrd="0" presId="urn:microsoft.com/office/officeart/2005/8/layout/orgChart1"/>
    <dgm:cxn modelId="{AFE3AE93-D6BB-4AF7-8B38-20B7510913AC}" type="presParOf" srcId="{6AD601E3-3EEC-42BD-BA4E-42D3DF03790D}" destId="{6405215D-4144-48E8-B8C6-AFCDBAB82F64}" srcOrd="1" destOrd="0" presId="urn:microsoft.com/office/officeart/2005/8/layout/orgChart1"/>
    <dgm:cxn modelId="{B0505764-8033-4CA6-8BAB-5F437A6618A4}" type="presParOf" srcId="{03D678B9-8867-48DD-A9DB-23E364B0CF8C}" destId="{ADC25232-F3D2-4356-9B07-B81E989D52CD}" srcOrd="1" destOrd="0" presId="urn:microsoft.com/office/officeart/2005/8/layout/orgChart1"/>
    <dgm:cxn modelId="{E976D6A2-3293-4826-91CA-A2682C5C2428}" type="presParOf" srcId="{ADC25232-F3D2-4356-9B07-B81E989D52CD}" destId="{DBFEB805-A736-4FAC-9939-8725615CA32B}" srcOrd="0" destOrd="0" presId="urn:microsoft.com/office/officeart/2005/8/layout/orgChart1"/>
    <dgm:cxn modelId="{BC88C115-041D-47FE-B931-5D2382447838}" type="presParOf" srcId="{ADC25232-F3D2-4356-9B07-B81E989D52CD}" destId="{28C17545-4498-4F02-A0F1-D88324031B0E}" srcOrd="1" destOrd="0" presId="urn:microsoft.com/office/officeart/2005/8/layout/orgChart1"/>
    <dgm:cxn modelId="{A4396F25-FFC8-4897-B286-F4843E2D9882}" type="presParOf" srcId="{28C17545-4498-4F02-A0F1-D88324031B0E}" destId="{5520B40B-B895-42FF-AC68-0B387F734D8E}" srcOrd="0" destOrd="0" presId="urn:microsoft.com/office/officeart/2005/8/layout/orgChart1"/>
    <dgm:cxn modelId="{36D2DA0A-87E6-43D8-8D94-017CA487A808}" type="presParOf" srcId="{5520B40B-B895-42FF-AC68-0B387F734D8E}" destId="{0E17B6CA-4732-4236-961D-0CE7982EA499}" srcOrd="0" destOrd="0" presId="urn:microsoft.com/office/officeart/2005/8/layout/orgChart1"/>
    <dgm:cxn modelId="{6E46AF43-DA5F-4B8B-B4BA-AC8461C339F9}" type="presParOf" srcId="{5520B40B-B895-42FF-AC68-0B387F734D8E}" destId="{1CB1AA76-1E74-46E9-8218-A51E29445F35}" srcOrd="1" destOrd="0" presId="urn:microsoft.com/office/officeart/2005/8/layout/orgChart1"/>
    <dgm:cxn modelId="{84806711-AFE1-406E-978E-D6DEF53DFB80}" type="presParOf" srcId="{28C17545-4498-4F02-A0F1-D88324031B0E}" destId="{550A789A-77E0-46C4-9FBA-CA07BB8DA4C3}" srcOrd="1" destOrd="0" presId="urn:microsoft.com/office/officeart/2005/8/layout/orgChart1"/>
    <dgm:cxn modelId="{B91C16F4-AA80-4BDC-AE7E-36282BD3B024}" type="presParOf" srcId="{550A789A-77E0-46C4-9FBA-CA07BB8DA4C3}" destId="{D95FFB67-573F-4E2E-8ED1-49A2274C4137}" srcOrd="0" destOrd="0" presId="urn:microsoft.com/office/officeart/2005/8/layout/orgChart1"/>
    <dgm:cxn modelId="{67B7B07A-A269-406C-91F0-915D3BCE74F5}" type="presParOf" srcId="{550A789A-77E0-46C4-9FBA-CA07BB8DA4C3}" destId="{AC578748-0E31-4E30-B543-B7BDC12C0DF7}" srcOrd="1" destOrd="0" presId="urn:microsoft.com/office/officeart/2005/8/layout/orgChart1"/>
    <dgm:cxn modelId="{0BBC67E5-D935-4C11-8573-1CD5021149A3}" type="presParOf" srcId="{AC578748-0E31-4E30-B543-B7BDC12C0DF7}" destId="{95DA5E68-8D6E-4F23-8A20-33A9EF6B98F3}" srcOrd="0" destOrd="0" presId="urn:microsoft.com/office/officeart/2005/8/layout/orgChart1"/>
    <dgm:cxn modelId="{E0CF5992-75A1-459B-BA4B-10172BC7CE79}" type="presParOf" srcId="{95DA5E68-8D6E-4F23-8A20-33A9EF6B98F3}" destId="{F331C688-C40D-42E7-91F4-56EB8F1779D5}" srcOrd="0" destOrd="0" presId="urn:microsoft.com/office/officeart/2005/8/layout/orgChart1"/>
    <dgm:cxn modelId="{7361DC94-C44F-43C1-9868-0995B71A0EC3}" type="presParOf" srcId="{95DA5E68-8D6E-4F23-8A20-33A9EF6B98F3}" destId="{64647F4A-FE37-4695-AA1C-C0E1CE0418A7}" srcOrd="1" destOrd="0" presId="urn:microsoft.com/office/officeart/2005/8/layout/orgChart1"/>
    <dgm:cxn modelId="{85B665C5-30C6-4117-9AC3-22633A7B5287}" type="presParOf" srcId="{AC578748-0E31-4E30-B543-B7BDC12C0DF7}" destId="{3CB3FB15-F09A-4D3F-9396-A069464FF72F}" srcOrd="1" destOrd="0" presId="urn:microsoft.com/office/officeart/2005/8/layout/orgChart1"/>
    <dgm:cxn modelId="{3A3A34B3-E70B-4D30-9CB2-FFED9B733442}" type="presParOf" srcId="{AC578748-0E31-4E30-B543-B7BDC12C0DF7}" destId="{D4AB578E-2A9B-44F0-B25C-9680D65CF2B1}" srcOrd="2" destOrd="0" presId="urn:microsoft.com/office/officeart/2005/8/layout/orgChart1"/>
    <dgm:cxn modelId="{5782D0D0-C7E9-470D-90BB-CE7D249BD1E8}" type="presParOf" srcId="{550A789A-77E0-46C4-9FBA-CA07BB8DA4C3}" destId="{B1263C09-C293-4EC4-9D54-DA0E06CF754A}" srcOrd="2" destOrd="0" presId="urn:microsoft.com/office/officeart/2005/8/layout/orgChart1"/>
    <dgm:cxn modelId="{5E908A92-2EA2-48A8-B402-EF572D4AD9BA}" type="presParOf" srcId="{550A789A-77E0-46C4-9FBA-CA07BB8DA4C3}" destId="{30D4FA0B-10F3-4653-84F5-E302B65A54C6}" srcOrd="3" destOrd="0" presId="urn:microsoft.com/office/officeart/2005/8/layout/orgChart1"/>
    <dgm:cxn modelId="{6027E737-07BC-4E20-87F3-04902EDD6863}" type="presParOf" srcId="{30D4FA0B-10F3-4653-84F5-E302B65A54C6}" destId="{1356DA42-D03A-46F5-9D9B-7A8C8EC92543}" srcOrd="0" destOrd="0" presId="urn:microsoft.com/office/officeart/2005/8/layout/orgChart1"/>
    <dgm:cxn modelId="{32EA5181-EFB7-49DD-A497-73A48657F1F1}" type="presParOf" srcId="{1356DA42-D03A-46F5-9D9B-7A8C8EC92543}" destId="{61024918-2A74-4189-845E-1C261661335D}" srcOrd="0" destOrd="0" presId="urn:microsoft.com/office/officeart/2005/8/layout/orgChart1"/>
    <dgm:cxn modelId="{D2E64891-99D3-4BB7-B8CC-B5905A95992D}" type="presParOf" srcId="{1356DA42-D03A-46F5-9D9B-7A8C8EC92543}" destId="{6A972FAE-804F-44A1-92D6-BAD7CF3BE837}" srcOrd="1" destOrd="0" presId="urn:microsoft.com/office/officeart/2005/8/layout/orgChart1"/>
    <dgm:cxn modelId="{F9DC3F37-B9B4-4A34-A572-332E5AA1612D}" type="presParOf" srcId="{30D4FA0B-10F3-4653-84F5-E302B65A54C6}" destId="{E7319B8A-6E1C-4DEF-A1F2-FAF30ABE771B}" srcOrd="1" destOrd="0" presId="urn:microsoft.com/office/officeart/2005/8/layout/orgChart1"/>
    <dgm:cxn modelId="{85DCCF49-A967-497F-9F81-6E66AF409A5C}" type="presParOf" srcId="{30D4FA0B-10F3-4653-84F5-E302B65A54C6}" destId="{616C618A-E86C-4FD3-8EC7-972C439DB047}" srcOrd="2" destOrd="0" presId="urn:microsoft.com/office/officeart/2005/8/layout/orgChart1"/>
    <dgm:cxn modelId="{E27FE121-3C73-4A55-B810-EFC0CD244A1D}" type="presParOf" srcId="{550A789A-77E0-46C4-9FBA-CA07BB8DA4C3}" destId="{2D169969-8B91-4538-8875-3B2676242FB2}" srcOrd="4" destOrd="0" presId="urn:microsoft.com/office/officeart/2005/8/layout/orgChart1"/>
    <dgm:cxn modelId="{F27C0286-9E7D-4D5F-B3DB-71BCF3F1DD3C}" type="presParOf" srcId="{550A789A-77E0-46C4-9FBA-CA07BB8DA4C3}" destId="{86311AF6-6C19-474C-8EB0-BAF8D2F199DE}" srcOrd="5" destOrd="0" presId="urn:microsoft.com/office/officeart/2005/8/layout/orgChart1"/>
    <dgm:cxn modelId="{1A65D121-B2C5-40F6-9319-59F2491CE9F1}" type="presParOf" srcId="{86311AF6-6C19-474C-8EB0-BAF8D2F199DE}" destId="{341753A2-883C-4303-8B09-2463293B599B}" srcOrd="0" destOrd="0" presId="urn:microsoft.com/office/officeart/2005/8/layout/orgChart1"/>
    <dgm:cxn modelId="{B1D17B17-E0C0-48ED-8053-29EC9AA3696B}" type="presParOf" srcId="{341753A2-883C-4303-8B09-2463293B599B}" destId="{C8FF4EC8-EEE6-4BF6-8AB3-997CAD792367}" srcOrd="0" destOrd="0" presId="urn:microsoft.com/office/officeart/2005/8/layout/orgChart1"/>
    <dgm:cxn modelId="{A0CFE895-9FE8-4ED1-8C9E-FA60EC77743D}" type="presParOf" srcId="{341753A2-883C-4303-8B09-2463293B599B}" destId="{5E5F2A59-AEE8-4595-BD1B-979C82C35743}" srcOrd="1" destOrd="0" presId="urn:microsoft.com/office/officeart/2005/8/layout/orgChart1"/>
    <dgm:cxn modelId="{3058F71B-5896-4EF8-B832-33BA03A479C9}" type="presParOf" srcId="{86311AF6-6C19-474C-8EB0-BAF8D2F199DE}" destId="{160AC93F-90E0-491B-8553-2E44AB266804}" srcOrd="1" destOrd="0" presId="urn:microsoft.com/office/officeart/2005/8/layout/orgChart1"/>
    <dgm:cxn modelId="{9D6B4974-1572-4F20-A9E1-09B39BAA8F6E}" type="presParOf" srcId="{86311AF6-6C19-474C-8EB0-BAF8D2F199DE}" destId="{6DBEC39A-B498-4CE0-B2EA-A9DA2FF3DFF9}" srcOrd="2" destOrd="0" presId="urn:microsoft.com/office/officeart/2005/8/layout/orgChart1"/>
    <dgm:cxn modelId="{57A34008-48C9-49F6-A6FB-916E20CA52F9}" type="presParOf" srcId="{550A789A-77E0-46C4-9FBA-CA07BB8DA4C3}" destId="{AB1F2484-D061-4B82-8E01-7671B81DEC79}" srcOrd="6" destOrd="0" presId="urn:microsoft.com/office/officeart/2005/8/layout/orgChart1"/>
    <dgm:cxn modelId="{FE915609-2F3E-406D-9054-9E03275FB658}" type="presParOf" srcId="{550A789A-77E0-46C4-9FBA-CA07BB8DA4C3}" destId="{78767CF4-65E6-44B7-9017-253FD6B95C13}" srcOrd="7" destOrd="0" presId="urn:microsoft.com/office/officeart/2005/8/layout/orgChart1"/>
    <dgm:cxn modelId="{612C5F5F-73C2-4B09-9DE1-24DF0AC01C35}" type="presParOf" srcId="{78767CF4-65E6-44B7-9017-253FD6B95C13}" destId="{03489B32-B42B-4D4A-A6AB-F4BF9C6141FF}" srcOrd="0" destOrd="0" presId="urn:microsoft.com/office/officeart/2005/8/layout/orgChart1"/>
    <dgm:cxn modelId="{1F03EEF7-C25E-4FEC-A160-211BC31CFF6D}" type="presParOf" srcId="{03489B32-B42B-4D4A-A6AB-F4BF9C6141FF}" destId="{2D2F70A2-83EC-4337-8D97-FE85BE5DED1D}" srcOrd="0" destOrd="0" presId="urn:microsoft.com/office/officeart/2005/8/layout/orgChart1"/>
    <dgm:cxn modelId="{A3CF2646-2A20-4364-80C7-B31153B109CF}" type="presParOf" srcId="{03489B32-B42B-4D4A-A6AB-F4BF9C6141FF}" destId="{B076D04A-4CEE-4277-AB48-A703909DD8B3}" srcOrd="1" destOrd="0" presId="urn:microsoft.com/office/officeart/2005/8/layout/orgChart1"/>
    <dgm:cxn modelId="{186952F3-669C-4BC4-BB2D-CF37DDAE04D8}" type="presParOf" srcId="{78767CF4-65E6-44B7-9017-253FD6B95C13}" destId="{B36919B2-6C32-4F7B-BAC9-3CDAA19F43F6}" srcOrd="1" destOrd="0" presId="urn:microsoft.com/office/officeart/2005/8/layout/orgChart1"/>
    <dgm:cxn modelId="{02F3B458-87E7-4004-91EA-5558A2B2E05C}" type="presParOf" srcId="{78767CF4-65E6-44B7-9017-253FD6B95C13}" destId="{4F40278F-1064-4217-9B56-5636002887A7}" srcOrd="2" destOrd="0" presId="urn:microsoft.com/office/officeart/2005/8/layout/orgChart1"/>
    <dgm:cxn modelId="{978CCED1-15FC-4861-8583-1B597E82F763}" type="presParOf" srcId="{550A789A-77E0-46C4-9FBA-CA07BB8DA4C3}" destId="{9FD2C1B8-589B-4EA5-9541-C6EF31C23DBB}" srcOrd="8" destOrd="0" presId="urn:microsoft.com/office/officeart/2005/8/layout/orgChart1"/>
    <dgm:cxn modelId="{09992552-5792-478E-BBE1-90CC10C66F9B}" type="presParOf" srcId="{550A789A-77E0-46C4-9FBA-CA07BB8DA4C3}" destId="{24158716-7A1D-49CD-8C49-E1140C373925}" srcOrd="9" destOrd="0" presId="urn:microsoft.com/office/officeart/2005/8/layout/orgChart1"/>
    <dgm:cxn modelId="{1FC33CBB-5E29-4D88-A3AE-2EDFC2D0C9CB}" type="presParOf" srcId="{24158716-7A1D-49CD-8C49-E1140C373925}" destId="{9A6CEE45-9BD8-4985-87B1-68418C0EFA0F}" srcOrd="0" destOrd="0" presId="urn:microsoft.com/office/officeart/2005/8/layout/orgChart1"/>
    <dgm:cxn modelId="{847D3227-DA29-4994-AF46-B9E1A4AC4BB4}" type="presParOf" srcId="{9A6CEE45-9BD8-4985-87B1-68418C0EFA0F}" destId="{F7E706BB-1190-49CD-8B87-56AE11AD9DBB}" srcOrd="0" destOrd="0" presId="urn:microsoft.com/office/officeart/2005/8/layout/orgChart1"/>
    <dgm:cxn modelId="{FF7CEE81-659B-4BB7-BB84-B676410EB438}" type="presParOf" srcId="{9A6CEE45-9BD8-4985-87B1-68418C0EFA0F}" destId="{C8C45E2D-E58D-4CB6-945C-F0B1EE72A1FA}" srcOrd="1" destOrd="0" presId="urn:microsoft.com/office/officeart/2005/8/layout/orgChart1"/>
    <dgm:cxn modelId="{A17AB56D-12F3-4DD9-A89A-1AAF20A3C5CB}" type="presParOf" srcId="{24158716-7A1D-49CD-8C49-E1140C373925}" destId="{7AD3F47C-7520-413B-AB58-8BC68CF05E06}" srcOrd="1" destOrd="0" presId="urn:microsoft.com/office/officeart/2005/8/layout/orgChart1"/>
    <dgm:cxn modelId="{CC55D3F2-939B-4906-B2E8-D8A780231DEB}" type="presParOf" srcId="{24158716-7A1D-49CD-8C49-E1140C373925}" destId="{F40EDB7C-E2DD-4C9D-8B5A-53E27862510A}" srcOrd="2" destOrd="0" presId="urn:microsoft.com/office/officeart/2005/8/layout/orgChart1"/>
    <dgm:cxn modelId="{FCACEA1A-A7FE-42F8-9F42-2962108FFECA}" type="presParOf" srcId="{550A789A-77E0-46C4-9FBA-CA07BB8DA4C3}" destId="{E658C2E3-D976-45D3-84EA-AC94225A46C1}" srcOrd="10" destOrd="0" presId="urn:microsoft.com/office/officeart/2005/8/layout/orgChart1"/>
    <dgm:cxn modelId="{AB87D3E6-B1D0-4F30-B9CA-E8A5DBB57537}" type="presParOf" srcId="{550A789A-77E0-46C4-9FBA-CA07BB8DA4C3}" destId="{8193D861-7E52-405C-9C85-1C8F7EE34255}" srcOrd="11" destOrd="0" presId="urn:microsoft.com/office/officeart/2005/8/layout/orgChart1"/>
    <dgm:cxn modelId="{CFDACDDC-E3A2-4419-B406-76AB662221EF}" type="presParOf" srcId="{8193D861-7E52-405C-9C85-1C8F7EE34255}" destId="{0E3E833E-9FBD-4645-8EE9-3DC740040AD6}" srcOrd="0" destOrd="0" presId="urn:microsoft.com/office/officeart/2005/8/layout/orgChart1"/>
    <dgm:cxn modelId="{5AED5ECA-6094-48F1-A5E4-E2D8625952FE}" type="presParOf" srcId="{0E3E833E-9FBD-4645-8EE9-3DC740040AD6}" destId="{4E7E0E23-782F-4509-B7E1-1A8C158D76DF}" srcOrd="0" destOrd="0" presId="urn:microsoft.com/office/officeart/2005/8/layout/orgChart1"/>
    <dgm:cxn modelId="{D81D8095-89EB-4C0E-A8C4-42CAEAA6D29C}" type="presParOf" srcId="{0E3E833E-9FBD-4645-8EE9-3DC740040AD6}" destId="{C6A928FA-75EA-430D-9796-1A6D53D338CB}" srcOrd="1" destOrd="0" presId="urn:microsoft.com/office/officeart/2005/8/layout/orgChart1"/>
    <dgm:cxn modelId="{50A6B9FF-7835-47BA-9896-E2FD2D54F290}" type="presParOf" srcId="{8193D861-7E52-405C-9C85-1C8F7EE34255}" destId="{30193F0C-6AFC-4AB4-8624-E068D64B1EFD}" srcOrd="1" destOrd="0" presId="urn:microsoft.com/office/officeart/2005/8/layout/orgChart1"/>
    <dgm:cxn modelId="{069A334B-74B3-4A3E-92C9-2DC3E04BA5D8}" type="presParOf" srcId="{8193D861-7E52-405C-9C85-1C8F7EE34255}" destId="{DAB632B0-271F-407D-B4E3-650F2F6C6EAC}" srcOrd="2" destOrd="0" presId="urn:microsoft.com/office/officeart/2005/8/layout/orgChart1"/>
    <dgm:cxn modelId="{530F86DF-4CE0-418A-A79A-09E42FC1B912}" type="presParOf" srcId="{28C17545-4498-4F02-A0F1-D88324031B0E}" destId="{1A14290C-007C-4912-8B4E-F1B40C553A79}" srcOrd="2" destOrd="0" presId="urn:microsoft.com/office/officeart/2005/8/layout/orgChart1"/>
    <dgm:cxn modelId="{24EE2864-983D-4F60-AC01-DA74F7B1C8AB}" type="presParOf" srcId="{ADC25232-F3D2-4356-9B07-B81E989D52CD}" destId="{303438DF-84E7-48F2-BC34-215168DFD1AD}" srcOrd="2" destOrd="0" presId="urn:microsoft.com/office/officeart/2005/8/layout/orgChart1"/>
    <dgm:cxn modelId="{28AE28D6-53D1-4B3E-92C6-7EF0E3C44CA8}" type="presParOf" srcId="{ADC25232-F3D2-4356-9B07-B81E989D52CD}" destId="{38096C5C-74EF-4774-A244-9EFC7A5065A7}" srcOrd="3" destOrd="0" presId="urn:microsoft.com/office/officeart/2005/8/layout/orgChart1"/>
    <dgm:cxn modelId="{F99E4CA2-62ED-443F-B798-8CB6D31B163D}" type="presParOf" srcId="{38096C5C-74EF-4774-A244-9EFC7A5065A7}" destId="{43B4CA5E-C50C-4A55-A310-3805B3D705A2}" srcOrd="0" destOrd="0" presId="urn:microsoft.com/office/officeart/2005/8/layout/orgChart1"/>
    <dgm:cxn modelId="{1DDBB14B-16E7-402A-9BEF-565B81716DA7}" type="presParOf" srcId="{43B4CA5E-C50C-4A55-A310-3805B3D705A2}" destId="{B983B126-E6E6-4F98-B46A-6BE6BD32ABF0}" srcOrd="0" destOrd="0" presId="urn:microsoft.com/office/officeart/2005/8/layout/orgChart1"/>
    <dgm:cxn modelId="{F8D7B376-B106-461C-88C9-42D3AE221C9E}" type="presParOf" srcId="{43B4CA5E-C50C-4A55-A310-3805B3D705A2}" destId="{F7739CDC-404E-4895-A076-6DD573826481}" srcOrd="1" destOrd="0" presId="urn:microsoft.com/office/officeart/2005/8/layout/orgChart1"/>
    <dgm:cxn modelId="{3260E7E8-E8C6-4903-87E3-16BC60150948}" type="presParOf" srcId="{38096C5C-74EF-4774-A244-9EFC7A5065A7}" destId="{8B231C28-FE5C-479D-8E4D-4905C1F7D353}" srcOrd="1" destOrd="0" presId="urn:microsoft.com/office/officeart/2005/8/layout/orgChart1"/>
    <dgm:cxn modelId="{60CF289B-1418-41A7-9BF3-804C2ECF9613}" type="presParOf" srcId="{8B231C28-FE5C-479D-8E4D-4905C1F7D353}" destId="{B210F87B-55FF-4DBD-BAA4-6E4CC8D88782}" srcOrd="0" destOrd="0" presId="urn:microsoft.com/office/officeart/2005/8/layout/orgChart1"/>
    <dgm:cxn modelId="{6AA35E4C-C6CC-4898-93CE-C1C741C9973F}" type="presParOf" srcId="{8B231C28-FE5C-479D-8E4D-4905C1F7D353}" destId="{E7968621-25C4-4F6B-9B93-305B864D221F}" srcOrd="1" destOrd="0" presId="urn:microsoft.com/office/officeart/2005/8/layout/orgChart1"/>
    <dgm:cxn modelId="{DAA71F5A-19DB-4366-84A5-E1A7EC0EA0F8}" type="presParOf" srcId="{E7968621-25C4-4F6B-9B93-305B864D221F}" destId="{FDE7850A-89B5-49BA-90CA-91313E6B32EB}" srcOrd="0" destOrd="0" presId="urn:microsoft.com/office/officeart/2005/8/layout/orgChart1"/>
    <dgm:cxn modelId="{DEEC02BF-8015-4DAC-BAFA-8C530EFB4BE1}" type="presParOf" srcId="{FDE7850A-89B5-49BA-90CA-91313E6B32EB}" destId="{086F91AE-4B70-4610-A322-56ED82F3762D}" srcOrd="0" destOrd="0" presId="urn:microsoft.com/office/officeart/2005/8/layout/orgChart1"/>
    <dgm:cxn modelId="{37481D08-8DB7-4309-935E-5E491A93CB81}" type="presParOf" srcId="{FDE7850A-89B5-49BA-90CA-91313E6B32EB}" destId="{63003A48-5854-4CC8-9F96-A2B4F198A3E3}" srcOrd="1" destOrd="0" presId="urn:microsoft.com/office/officeart/2005/8/layout/orgChart1"/>
    <dgm:cxn modelId="{B4C6CA8A-9B40-4423-8961-8D95740095E8}" type="presParOf" srcId="{E7968621-25C4-4F6B-9B93-305B864D221F}" destId="{76591981-04CE-4A37-807B-92361110DA3C}" srcOrd="1" destOrd="0" presId="urn:microsoft.com/office/officeart/2005/8/layout/orgChart1"/>
    <dgm:cxn modelId="{633C61AB-1C3A-4C6A-9D4C-2221B18589FE}" type="presParOf" srcId="{E7968621-25C4-4F6B-9B93-305B864D221F}" destId="{79DFCE94-3B46-4EF6-B8E4-A0D30890BE30}" srcOrd="2" destOrd="0" presId="urn:microsoft.com/office/officeart/2005/8/layout/orgChart1"/>
    <dgm:cxn modelId="{7962F6F0-0780-45F7-A868-1D1E28419314}" type="presParOf" srcId="{8B231C28-FE5C-479D-8E4D-4905C1F7D353}" destId="{423D4A09-A5EA-4DEF-8B97-D83611F04C3F}" srcOrd="2" destOrd="0" presId="urn:microsoft.com/office/officeart/2005/8/layout/orgChart1"/>
    <dgm:cxn modelId="{1789572F-378D-43F6-9530-2FDE4CF86DB0}" type="presParOf" srcId="{8B231C28-FE5C-479D-8E4D-4905C1F7D353}" destId="{EE52F083-D27A-44DD-9B33-6558C5334D9C}" srcOrd="3" destOrd="0" presId="urn:microsoft.com/office/officeart/2005/8/layout/orgChart1"/>
    <dgm:cxn modelId="{5A6D805C-E4AE-4BB3-9F06-2CCD13C48B71}" type="presParOf" srcId="{EE52F083-D27A-44DD-9B33-6558C5334D9C}" destId="{0232E7F8-0F7D-47D5-9A58-80132E5BE4FA}" srcOrd="0" destOrd="0" presId="urn:microsoft.com/office/officeart/2005/8/layout/orgChart1"/>
    <dgm:cxn modelId="{EFA4399D-9C1F-4828-BD22-A265C9EB0EDD}" type="presParOf" srcId="{0232E7F8-0F7D-47D5-9A58-80132E5BE4FA}" destId="{D418B82D-0C8A-42C3-B683-A8CA930AA320}" srcOrd="0" destOrd="0" presId="urn:microsoft.com/office/officeart/2005/8/layout/orgChart1"/>
    <dgm:cxn modelId="{EB6AEADA-A430-4F76-B16C-EAB1FA19B64F}" type="presParOf" srcId="{0232E7F8-0F7D-47D5-9A58-80132E5BE4FA}" destId="{E2E78727-E90F-4AA0-8F27-59369792193A}" srcOrd="1" destOrd="0" presId="urn:microsoft.com/office/officeart/2005/8/layout/orgChart1"/>
    <dgm:cxn modelId="{5FEB726B-00A2-44B1-BBC5-A8238B8E8363}" type="presParOf" srcId="{EE52F083-D27A-44DD-9B33-6558C5334D9C}" destId="{C5B3D68D-77F5-4CCC-93C7-186795BDFF89}" srcOrd="1" destOrd="0" presId="urn:microsoft.com/office/officeart/2005/8/layout/orgChart1"/>
    <dgm:cxn modelId="{E2BB8BB5-4A3D-47CE-850B-02D064C7A395}" type="presParOf" srcId="{EE52F083-D27A-44DD-9B33-6558C5334D9C}" destId="{B6458E8E-5A03-42C0-B35E-C4AAC21099A4}" srcOrd="2" destOrd="0" presId="urn:microsoft.com/office/officeart/2005/8/layout/orgChart1"/>
    <dgm:cxn modelId="{BBECB553-263B-4B41-9215-75816161C0E7}" type="presParOf" srcId="{38096C5C-74EF-4774-A244-9EFC7A5065A7}" destId="{EBE5C56E-02D0-412B-8AE5-55F29B7130FB}" srcOrd="2" destOrd="0" presId="urn:microsoft.com/office/officeart/2005/8/layout/orgChart1"/>
    <dgm:cxn modelId="{EFE6FD69-B70D-4757-B64E-9A3ED0440DFC}" type="presParOf" srcId="{03D678B9-8867-48DD-A9DB-23E364B0CF8C}" destId="{D24A9A13-7CEF-44AD-B61F-69700925AFB2}" srcOrd="2" destOrd="0" presId="urn:microsoft.com/office/officeart/2005/8/layout/orgChart1"/>
    <dgm:cxn modelId="{14EC07DC-BFDC-4CEF-BD6F-4F8854DB63ED}" type="presParOf" srcId="{2A7C241F-8FAB-406E-BC9D-7EA43C4869B6}" destId="{9A89E53E-7DEE-47E5-828B-EE25136577A2}" srcOrd="2" destOrd="0" presId="urn:microsoft.com/office/officeart/2005/8/layout/orgChart1"/>
    <dgm:cxn modelId="{08FA0161-5148-4576-A0AE-A557643619C4}" type="presParOf" srcId="{9A89E53E-7DEE-47E5-828B-EE25136577A2}" destId="{8AB91E0C-A7D4-40DB-AE2A-E7F6145780A5}" srcOrd="0" destOrd="0" presId="urn:microsoft.com/office/officeart/2005/8/layout/orgChart1"/>
    <dgm:cxn modelId="{F25B2F36-B544-4CC5-B492-50628C55C770}" type="presParOf" srcId="{8AB91E0C-A7D4-40DB-AE2A-E7F6145780A5}" destId="{30E2255A-87A9-43ED-831A-5D39E3D9EA3C}" srcOrd="0" destOrd="0" presId="urn:microsoft.com/office/officeart/2005/8/layout/orgChart1"/>
    <dgm:cxn modelId="{520B9C7A-22D8-40ED-AB02-3FFE842DF841}" type="presParOf" srcId="{8AB91E0C-A7D4-40DB-AE2A-E7F6145780A5}" destId="{DFE24060-E78C-497B-ADB8-C5358841AEC3}" srcOrd="1" destOrd="0" presId="urn:microsoft.com/office/officeart/2005/8/layout/orgChart1"/>
    <dgm:cxn modelId="{A5BFBB3F-2A51-469D-AE2F-669D3078C051}" type="presParOf" srcId="{9A89E53E-7DEE-47E5-828B-EE25136577A2}" destId="{0FFA5B8C-DF7A-4768-9CED-0CB46C16D30C}" srcOrd="1" destOrd="0" presId="urn:microsoft.com/office/officeart/2005/8/layout/orgChart1"/>
    <dgm:cxn modelId="{38C1B0C1-2342-4B7B-B6D3-8C852C353B2F}" type="presParOf" srcId="{9A89E53E-7DEE-47E5-828B-EE25136577A2}" destId="{D334FFE6-0B15-4FB6-9D17-94B6B0B87B9D}" srcOrd="2" destOrd="0" presId="urn:microsoft.com/office/officeart/2005/8/layout/orgChart1"/>
    <dgm:cxn modelId="{1195CE90-BEF9-4F81-AFFC-D53F7E8567CB}" type="presParOf" srcId="{2A7C241F-8FAB-406E-BC9D-7EA43C4869B6}" destId="{35CDF919-5AA4-41F1-B5A9-980C2C55D9D6}" srcOrd="3" destOrd="0" presId="urn:microsoft.com/office/officeart/2005/8/layout/orgChart1"/>
    <dgm:cxn modelId="{E2FB04A2-34C2-4389-81C6-5994A99F5AB3}" type="presParOf" srcId="{35CDF919-5AA4-41F1-B5A9-980C2C55D9D6}" destId="{FFA166B0-7FFF-4B3C-A70D-421287832425}" srcOrd="0" destOrd="0" presId="urn:microsoft.com/office/officeart/2005/8/layout/orgChart1"/>
    <dgm:cxn modelId="{5E4650D9-15C8-440E-A1B7-96C3ABC13B14}" type="presParOf" srcId="{FFA166B0-7FFF-4B3C-A70D-421287832425}" destId="{5F64B09B-0C1D-47D0-9F73-76F9962C07E5}" srcOrd="0" destOrd="0" presId="urn:microsoft.com/office/officeart/2005/8/layout/orgChart1"/>
    <dgm:cxn modelId="{6A85FE94-C9BC-4A29-8189-586A67925A93}" type="presParOf" srcId="{FFA166B0-7FFF-4B3C-A70D-421287832425}" destId="{C3F9FC77-32BF-4E4D-B85E-DC7D2EA26ED8}" srcOrd="1" destOrd="0" presId="urn:microsoft.com/office/officeart/2005/8/layout/orgChart1"/>
    <dgm:cxn modelId="{A01EC6DE-58D4-4592-B558-FEF0A52C94C0}" type="presParOf" srcId="{35CDF919-5AA4-41F1-B5A9-980C2C55D9D6}" destId="{21895675-3BD8-43B7-827C-6ADBE44DEBE1}" srcOrd="1" destOrd="0" presId="urn:microsoft.com/office/officeart/2005/8/layout/orgChart1"/>
    <dgm:cxn modelId="{752F8E87-CD84-4693-9F22-DB2A6F7C9517}" type="presParOf" srcId="{21895675-3BD8-43B7-827C-6ADBE44DEBE1}" destId="{AD29AED9-3FDD-4257-8B81-5E3B3D58B724}" srcOrd="0" destOrd="0" presId="urn:microsoft.com/office/officeart/2005/8/layout/orgChart1"/>
    <dgm:cxn modelId="{12FD16DF-D884-45AA-A777-4992FA15B201}" type="presParOf" srcId="{21895675-3BD8-43B7-827C-6ADBE44DEBE1}" destId="{1A1418C7-757B-4543-B543-C489FC4E0838}" srcOrd="1" destOrd="0" presId="urn:microsoft.com/office/officeart/2005/8/layout/orgChart1"/>
    <dgm:cxn modelId="{6A50FADB-CBAD-42AC-93C2-1B02EEAF4E61}" type="presParOf" srcId="{1A1418C7-757B-4543-B543-C489FC4E0838}" destId="{BC56CA88-1973-4184-9A6B-95866437DD5F}" srcOrd="0" destOrd="0" presId="urn:microsoft.com/office/officeart/2005/8/layout/orgChart1"/>
    <dgm:cxn modelId="{6C72BB50-16B3-4482-B9C5-AFA8170DA3E0}" type="presParOf" srcId="{BC56CA88-1973-4184-9A6B-95866437DD5F}" destId="{E4F8A606-DDEE-42F8-936F-27350205E132}" srcOrd="0" destOrd="0" presId="urn:microsoft.com/office/officeart/2005/8/layout/orgChart1"/>
    <dgm:cxn modelId="{4BF1B931-E6CD-40AA-94B6-DE3FF3910658}" type="presParOf" srcId="{BC56CA88-1973-4184-9A6B-95866437DD5F}" destId="{9C021806-9B70-4A33-B0A3-E4EA8F202363}" srcOrd="1" destOrd="0" presId="urn:microsoft.com/office/officeart/2005/8/layout/orgChart1"/>
    <dgm:cxn modelId="{9D33ED16-D843-4F50-AEA9-13DB8FA5D8FB}" type="presParOf" srcId="{1A1418C7-757B-4543-B543-C489FC4E0838}" destId="{8F74ABC0-A50D-4047-8357-DAE50087984B}" srcOrd="1" destOrd="0" presId="urn:microsoft.com/office/officeart/2005/8/layout/orgChart1"/>
    <dgm:cxn modelId="{10A636D4-80E3-47B7-B2DE-0B1E5A8072BB}" type="presParOf" srcId="{1A1418C7-757B-4543-B543-C489FC4E0838}" destId="{FEE95E76-4221-471A-BF98-B76FF95BA6C6}" srcOrd="2" destOrd="0" presId="urn:microsoft.com/office/officeart/2005/8/layout/orgChart1"/>
    <dgm:cxn modelId="{0DDC8469-BC46-452B-B174-37FE7FCF3BE7}" type="presParOf" srcId="{21895675-3BD8-43B7-827C-6ADBE44DEBE1}" destId="{0EDCAA9B-B82C-4529-9BD8-B17E02C4B60C}" srcOrd="2" destOrd="0" presId="urn:microsoft.com/office/officeart/2005/8/layout/orgChart1"/>
    <dgm:cxn modelId="{247E3E0A-394E-44D9-B769-807EAB4D5120}" type="presParOf" srcId="{21895675-3BD8-43B7-827C-6ADBE44DEBE1}" destId="{2C891A25-8558-4998-8EC2-E8D39107F369}" srcOrd="3" destOrd="0" presId="urn:microsoft.com/office/officeart/2005/8/layout/orgChart1"/>
    <dgm:cxn modelId="{40A16B04-6936-4CCD-862A-F0F93F9F4E43}" type="presParOf" srcId="{2C891A25-8558-4998-8EC2-E8D39107F369}" destId="{3AA9D3A8-3582-4B21-AF3E-CB041C5DAF26}" srcOrd="0" destOrd="0" presId="urn:microsoft.com/office/officeart/2005/8/layout/orgChart1"/>
    <dgm:cxn modelId="{B834D764-CAA8-4479-AADB-6A208FAF7C8D}" type="presParOf" srcId="{3AA9D3A8-3582-4B21-AF3E-CB041C5DAF26}" destId="{4D511862-8749-49CB-853D-904E14DDDC53}" srcOrd="0" destOrd="0" presId="urn:microsoft.com/office/officeart/2005/8/layout/orgChart1"/>
    <dgm:cxn modelId="{6B668BD1-C51E-4DAA-91C2-1AB8A52D1806}" type="presParOf" srcId="{3AA9D3A8-3582-4B21-AF3E-CB041C5DAF26}" destId="{7FB148E8-7E2F-4875-9E76-AFD8CB89FF34}" srcOrd="1" destOrd="0" presId="urn:microsoft.com/office/officeart/2005/8/layout/orgChart1"/>
    <dgm:cxn modelId="{6C28FF34-103F-438A-88A0-F264424AE7AB}" type="presParOf" srcId="{2C891A25-8558-4998-8EC2-E8D39107F369}" destId="{572C011E-7127-4DA0-81E5-82A5DAFEB4BA}" srcOrd="1" destOrd="0" presId="urn:microsoft.com/office/officeart/2005/8/layout/orgChart1"/>
    <dgm:cxn modelId="{3B821407-DB42-49F1-8241-626FE9CD4C7C}" type="presParOf" srcId="{2C891A25-8558-4998-8EC2-E8D39107F369}" destId="{6CCB6666-89F4-4D71-A8A7-5015F1EAA794}" srcOrd="2" destOrd="0" presId="urn:microsoft.com/office/officeart/2005/8/layout/orgChart1"/>
    <dgm:cxn modelId="{37663C42-6CDC-433B-BF6E-2C51CE1598AC}" type="presParOf" srcId="{35CDF919-5AA4-41F1-B5A9-980C2C55D9D6}" destId="{4416F7BB-6A87-4420-B173-9848C7B714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63F614-1744-4C9D-B5EA-62D8D5D19AE4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1FA4F546-8582-4CBF-BF4A-93634AC5B661}">
      <dgm:prSet phldrT="[Szöveg]" custT="1"/>
      <dgm:spPr/>
      <dgm:t>
        <a:bodyPr/>
        <a:lstStyle/>
        <a:p>
          <a:r>
            <a:rPr lang="hu-HU" sz="1800" dirty="0" smtClean="0"/>
            <a:t>EUMSZ 169. cikk</a:t>
          </a:r>
          <a:endParaRPr lang="hu-HU" sz="1800" dirty="0"/>
        </a:p>
      </dgm:t>
    </dgm:pt>
    <dgm:pt modelId="{43E0E290-2B09-4F48-87B5-4317267F40B9}" type="parTrans" cxnId="{FB5265A8-9FD2-4D99-B0EE-88F6CC59116D}">
      <dgm:prSet/>
      <dgm:spPr/>
      <dgm:t>
        <a:bodyPr/>
        <a:lstStyle/>
        <a:p>
          <a:endParaRPr lang="hu-HU"/>
        </a:p>
      </dgm:t>
    </dgm:pt>
    <dgm:pt modelId="{F6CFE207-35F7-4022-AD07-362E33105FD9}" type="sibTrans" cxnId="{FB5265A8-9FD2-4D99-B0EE-88F6CC59116D}">
      <dgm:prSet/>
      <dgm:spPr/>
      <dgm:t>
        <a:bodyPr/>
        <a:lstStyle/>
        <a:p>
          <a:endParaRPr lang="hu-HU"/>
        </a:p>
      </dgm:t>
    </dgm:pt>
    <dgm:pt modelId="{4F46EAB8-70DA-4379-9885-5D1164CF085C}">
      <dgm:prSet phldrT="[Szöveg]" custT="1"/>
      <dgm:spPr/>
      <dgm:t>
        <a:bodyPr/>
        <a:lstStyle/>
        <a:p>
          <a:r>
            <a:rPr lang="hu-HU" sz="1800" dirty="0" smtClean="0"/>
            <a:t>Belső piaci hatáskör</a:t>
          </a:r>
          <a:endParaRPr lang="hu-HU" sz="1800" dirty="0"/>
        </a:p>
      </dgm:t>
    </dgm:pt>
    <dgm:pt modelId="{81EB69FA-11AA-47F8-A9CD-3519DCF611BF}" type="parTrans" cxnId="{483322BC-7F85-47BE-B06D-764530F225C9}">
      <dgm:prSet/>
      <dgm:spPr/>
      <dgm:t>
        <a:bodyPr/>
        <a:lstStyle/>
        <a:p>
          <a:endParaRPr lang="hu-HU"/>
        </a:p>
      </dgm:t>
    </dgm:pt>
    <dgm:pt modelId="{D2F88C5B-E256-4022-A677-5EC2E767F696}" type="sibTrans" cxnId="{483322BC-7F85-47BE-B06D-764530F225C9}">
      <dgm:prSet/>
      <dgm:spPr/>
      <dgm:t>
        <a:bodyPr/>
        <a:lstStyle/>
        <a:p>
          <a:endParaRPr lang="hu-HU"/>
        </a:p>
      </dgm:t>
    </dgm:pt>
    <dgm:pt modelId="{A8939CFE-5F36-4571-AFF8-111AEDBDF710}">
      <dgm:prSet phldrT="[Szöveg]" custT="1"/>
      <dgm:spPr/>
      <dgm:t>
        <a:bodyPr/>
        <a:lstStyle/>
        <a:p>
          <a:r>
            <a:rPr lang="hu-HU" sz="1800" dirty="0" smtClean="0"/>
            <a:t>EUMSZ 12. cikk</a:t>
          </a:r>
          <a:endParaRPr lang="hu-HU" sz="1800" dirty="0"/>
        </a:p>
      </dgm:t>
    </dgm:pt>
    <dgm:pt modelId="{0C903F4F-6186-4F8D-9E01-990460F0965C}" type="parTrans" cxnId="{0EC28F74-15EE-4C0C-A964-CA18C5B7A79B}">
      <dgm:prSet/>
      <dgm:spPr/>
      <dgm:t>
        <a:bodyPr/>
        <a:lstStyle/>
        <a:p>
          <a:endParaRPr lang="hu-HU"/>
        </a:p>
      </dgm:t>
    </dgm:pt>
    <dgm:pt modelId="{13F6A454-122C-40A1-9F85-F1269D388C74}" type="sibTrans" cxnId="{0EC28F74-15EE-4C0C-A964-CA18C5B7A79B}">
      <dgm:prSet/>
      <dgm:spPr/>
      <dgm:t>
        <a:bodyPr/>
        <a:lstStyle/>
        <a:p>
          <a:endParaRPr lang="hu-HU"/>
        </a:p>
      </dgm:t>
    </dgm:pt>
    <dgm:pt modelId="{65055D6B-0C11-4D8B-9B47-3E77C459481D}">
      <dgm:prSet phldrT="[Szöveg]" custT="1"/>
      <dgm:spPr/>
      <dgm:t>
        <a:bodyPr/>
        <a:lstStyle/>
        <a:p>
          <a:r>
            <a:rPr lang="hu-HU" sz="1800" dirty="0" smtClean="0"/>
            <a:t>Alapjogi Karta 28. cikk</a:t>
          </a:r>
          <a:endParaRPr lang="hu-HU" sz="1800" dirty="0"/>
        </a:p>
      </dgm:t>
    </dgm:pt>
    <dgm:pt modelId="{92E9A8BC-CFE0-4DF0-B9DE-E5223BA893E9}" type="parTrans" cxnId="{A03A6BD4-AC3A-4B8D-B605-2648B54F807B}">
      <dgm:prSet/>
      <dgm:spPr/>
      <dgm:t>
        <a:bodyPr/>
        <a:lstStyle/>
        <a:p>
          <a:endParaRPr lang="hu-HU"/>
        </a:p>
      </dgm:t>
    </dgm:pt>
    <dgm:pt modelId="{91C28EC8-8DFE-4EF7-ABBC-0F5EB01FE7CC}" type="sibTrans" cxnId="{A03A6BD4-AC3A-4B8D-B605-2648B54F807B}">
      <dgm:prSet/>
      <dgm:spPr/>
      <dgm:t>
        <a:bodyPr/>
        <a:lstStyle/>
        <a:p>
          <a:endParaRPr lang="hu-HU"/>
        </a:p>
      </dgm:t>
    </dgm:pt>
    <dgm:pt modelId="{4E66439A-1E0A-4826-8951-1D63EEC08821}">
      <dgm:prSet phldrT="[Szöveg]" custT="1"/>
      <dgm:spPr/>
      <dgm:t>
        <a:bodyPr/>
        <a:lstStyle/>
        <a:p>
          <a:r>
            <a:rPr lang="hu-HU" sz="1800" dirty="0" smtClean="0"/>
            <a:t>Támogató hatáskör</a:t>
          </a:r>
          <a:endParaRPr lang="hu-HU" sz="1800" dirty="0"/>
        </a:p>
      </dgm:t>
    </dgm:pt>
    <dgm:pt modelId="{DC87FB40-E05F-4D84-B9AC-D79498B44F0D}" type="parTrans" cxnId="{66DC31BB-A750-4BEB-BF44-98A7EA7CFD4D}">
      <dgm:prSet/>
      <dgm:spPr/>
      <dgm:t>
        <a:bodyPr/>
        <a:lstStyle/>
        <a:p>
          <a:endParaRPr lang="hu-HU"/>
        </a:p>
      </dgm:t>
    </dgm:pt>
    <dgm:pt modelId="{467BA14E-D8F4-4655-A136-30B7C51D3596}" type="sibTrans" cxnId="{66DC31BB-A750-4BEB-BF44-98A7EA7CFD4D}">
      <dgm:prSet/>
      <dgm:spPr/>
      <dgm:t>
        <a:bodyPr/>
        <a:lstStyle/>
        <a:p>
          <a:endParaRPr lang="hu-HU"/>
        </a:p>
      </dgm:t>
    </dgm:pt>
    <dgm:pt modelId="{838F7485-CD69-4117-A0B6-331A16610205}">
      <dgm:prSet phldrT="[Szöveg]" custT="1"/>
      <dgm:spPr/>
      <dgm:t>
        <a:bodyPr/>
        <a:lstStyle/>
        <a:p>
          <a:r>
            <a:rPr lang="hu-HU" sz="1800" dirty="0" smtClean="0"/>
            <a:t>EUMSZ 114. cikk (3)</a:t>
          </a:r>
          <a:endParaRPr lang="hu-HU" sz="1800" dirty="0"/>
        </a:p>
      </dgm:t>
    </dgm:pt>
    <dgm:pt modelId="{4488AFDA-287B-4572-8E3C-46C5A93CF1A6}" type="parTrans" cxnId="{2B29B30E-C6D8-4013-A57A-1875607063E4}">
      <dgm:prSet/>
      <dgm:spPr/>
      <dgm:t>
        <a:bodyPr/>
        <a:lstStyle/>
        <a:p>
          <a:endParaRPr lang="hu-HU"/>
        </a:p>
      </dgm:t>
    </dgm:pt>
    <dgm:pt modelId="{7033A290-A48C-400F-8F65-DE6141AD06DB}" type="sibTrans" cxnId="{2B29B30E-C6D8-4013-A57A-1875607063E4}">
      <dgm:prSet/>
      <dgm:spPr/>
      <dgm:t>
        <a:bodyPr/>
        <a:lstStyle/>
        <a:p>
          <a:endParaRPr lang="hu-HU"/>
        </a:p>
      </dgm:t>
    </dgm:pt>
    <dgm:pt modelId="{BA4515D3-659B-4C74-B6FD-6D066DCE94E1}" type="asst">
      <dgm:prSet custT="1"/>
      <dgm:spPr/>
      <dgm:t>
        <a:bodyPr/>
        <a:lstStyle/>
        <a:p>
          <a:r>
            <a:rPr lang="hu-HU" sz="1800" dirty="0" smtClean="0"/>
            <a:t>EUMSZ 26. cikk</a:t>
          </a:r>
          <a:endParaRPr lang="hu-HU" sz="1800" dirty="0"/>
        </a:p>
      </dgm:t>
    </dgm:pt>
    <dgm:pt modelId="{F7B7C0A3-76A6-40AE-812B-D9580B369C01}" type="parTrans" cxnId="{72184EBC-A4BB-4D68-BC17-FC2210EB6BB8}">
      <dgm:prSet/>
      <dgm:spPr/>
      <dgm:t>
        <a:bodyPr/>
        <a:lstStyle/>
        <a:p>
          <a:endParaRPr lang="hu-HU"/>
        </a:p>
      </dgm:t>
    </dgm:pt>
    <dgm:pt modelId="{C226F087-7A4D-4C93-B42A-5BEB6E9F4E7D}" type="sibTrans" cxnId="{72184EBC-A4BB-4D68-BC17-FC2210EB6BB8}">
      <dgm:prSet/>
      <dgm:spPr/>
      <dgm:t>
        <a:bodyPr/>
        <a:lstStyle/>
        <a:p>
          <a:endParaRPr lang="hu-HU"/>
        </a:p>
      </dgm:t>
    </dgm:pt>
    <dgm:pt modelId="{03C95B68-B81E-43B9-B9A6-40C7EE6B6622}">
      <dgm:prSet phldrT="[Szöveg]" custT="1"/>
      <dgm:spPr/>
      <dgm:t>
        <a:bodyPr/>
        <a:lstStyle/>
        <a:p>
          <a:r>
            <a:rPr lang="hu-HU" sz="1700" dirty="0" err="1" smtClean="0"/>
            <a:t>Mainstreaming</a:t>
          </a:r>
          <a:endParaRPr lang="hu-HU" sz="1700" dirty="0"/>
        </a:p>
      </dgm:t>
    </dgm:pt>
    <dgm:pt modelId="{7D32B287-7CB0-4293-8F3F-7ABB7F88EEC2}" type="parTrans" cxnId="{76F48D9C-2B4C-4C37-8D58-05C594135F4E}">
      <dgm:prSet/>
      <dgm:spPr/>
      <dgm:t>
        <a:bodyPr/>
        <a:lstStyle/>
        <a:p>
          <a:endParaRPr lang="hu-HU"/>
        </a:p>
      </dgm:t>
    </dgm:pt>
    <dgm:pt modelId="{675738A7-6679-4B82-A222-AF6F565C8FD9}" type="sibTrans" cxnId="{76F48D9C-2B4C-4C37-8D58-05C594135F4E}">
      <dgm:prSet/>
      <dgm:spPr/>
      <dgm:t>
        <a:bodyPr/>
        <a:lstStyle/>
        <a:p>
          <a:endParaRPr lang="hu-HU"/>
        </a:p>
      </dgm:t>
    </dgm:pt>
    <dgm:pt modelId="{7C76A58C-F853-4FFB-BB5E-75FE51AFA8B2}">
      <dgm:prSet phldrT="[Szöveg]" custT="1"/>
      <dgm:spPr/>
      <dgm:t>
        <a:bodyPr/>
        <a:lstStyle/>
        <a:p>
          <a:r>
            <a:rPr lang="hu-HU" sz="1400" dirty="0" smtClean="0"/>
            <a:t>Magas szintű fogyasztóvédelem</a:t>
          </a:r>
          <a:endParaRPr lang="hu-HU" sz="1400" dirty="0"/>
        </a:p>
      </dgm:t>
    </dgm:pt>
    <dgm:pt modelId="{3287911F-745F-4334-9A38-A0915BBEE231}" type="parTrans" cxnId="{6012991B-8440-4767-96FD-E1D083EAA31C}">
      <dgm:prSet/>
      <dgm:spPr/>
      <dgm:t>
        <a:bodyPr/>
        <a:lstStyle/>
        <a:p>
          <a:endParaRPr lang="hu-HU"/>
        </a:p>
      </dgm:t>
    </dgm:pt>
    <dgm:pt modelId="{C99AAFFD-FBB1-44AC-B818-105E16ADB968}" type="sibTrans" cxnId="{6012991B-8440-4767-96FD-E1D083EAA31C}">
      <dgm:prSet/>
      <dgm:spPr/>
      <dgm:t>
        <a:bodyPr/>
        <a:lstStyle/>
        <a:p>
          <a:endParaRPr lang="hu-HU"/>
        </a:p>
      </dgm:t>
    </dgm:pt>
    <dgm:pt modelId="{823D13B0-829E-45E0-8EF0-C04A8912DECE}" type="pres">
      <dgm:prSet presAssocID="{6563F614-1744-4C9D-B5EA-62D8D5D19A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1AB471C5-43E6-4E96-8D3A-4797B429BF22}" type="pres">
      <dgm:prSet presAssocID="{1FA4F546-8582-4CBF-BF4A-93634AC5B661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D1D019D7-7AE6-4F8E-A302-18BAAD866C57}" type="pres">
      <dgm:prSet presAssocID="{1FA4F546-8582-4CBF-BF4A-93634AC5B661}" presName="rootComposite1" presStyleCnt="0"/>
      <dgm:spPr/>
      <dgm:t>
        <a:bodyPr/>
        <a:lstStyle/>
        <a:p>
          <a:endParaRPr lang="hu-HU"/>
        </a:p>
      </dgm:t>
    </dgm:pt>
    <dgm:pt modelId="{B308447D-1380-49CE-8972-A17478162BE0}" type="pres">
      <dgm:prSet presAssocID="{1FA4F546-8582-4CBF-BF4A-93634AC5B661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B4BA760-9379-455D-B40F-6A2B940C3CCB}" type="pres">
      <dgm:prSet presAssocID="{1FA4F546-8582-4CBF-BF4A-93634AC5B661}" presName="rootConnector1" presStyleLbl="node1" presStyleIdx="0" presStyleCnt="0"/>
      <dgm:spPr/>
      <dgm:t>
        <a:bodyPr/>
        <a:lstStyle/>
        <a:p>
          <a:endParaRPr lang="hu-HU"/>
        </a:p>
      </dgm:t>
    </dgm:pt>
    <dgm:pt modelId="{E77F948D-2F07-4D54-B79C-0FDFDBDD48BF}" type="pres">
      <dgm:prSet presAssocID="{1FA4F546-8582-4CBF-BF4A-93634AC5B661}" presName="hierChild2" presStyleCnt="0"/>
      <dgm:spPr/>
      <dgm:t>
        <a:bodyPr/>
        <a:lstStyle/>
        <a:p>
          <a:endParaRPr lang="hu-HU"/>
        </a:p>
      </dgm:t>
    </dgm:pt>
    <dgm:pt modelId="{0A8887D8-329F-4893-B57A-077B7846D66E}" type="pres">
      <dgm:prSet presAssocID="{81EB69FA-11AA-47F8-A9CD-3519DCF611BF}" presName="Name37" presStyleLbl="parChTrans1D2" presStyleIdx="0" presStyleCnt="4"/>
      <dgm:spPr/>
      <dgm:t>
        <a:bodyPr/>
        <a:lstStyle/>
        <a:p>
          <a:endParaRPr lang="hu-HU"/>
        </a:p>
      </dgm:t>
    </dgm:pt>
    <dgm:pt modelId="{509041CB-D27B-43D9-BE37-76066BDD4E72}" type="pres">
      <dgm:prSet presAssocID="{4F46EAB8-70DA-4379-9885-5D1164CF085C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5860E268-EF6F-45C0-8484-E448775D20B7}" type="pres">
      <dgm:prSet presAssocID="{4F46EAB8-70DA-4379-9885-5D1164CF085C}" presName="rootComposite" presStyleCnt="0"/>
      <dgm:spPr/>
      <dgm:t>
        <a:bodyPr/>
        <a:lstStyle/>
        <a:p>
          <a:endParaRPr lang="hu-HU"/>
        </a:p>
      </dgm:t>
    </dgm:pt>
    <dgm:pt modelId="{CCCADD02-1B78-4A0D-BD59-DE5446B5A03D}" type="pres">
      <dgm:prSet presAssocID="{4F46EAB8-70DA-4379-9885-5D1164CF085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E76A4E7-2906-41E4-ACC3-85FCB26B6063}" type="pres">
      <dgm:prSet presAssocID="{4F46EAB8-70DA-4379-9885-5D1164CF085C}" presName="rootConnector" presStyleLbl="node2" presStyleIdx="0" presStyleCnt="4"/>
      <dgm:spPr/>
      <dgm:t>
        <a:bodyPr/>
        <a:lstStyle/>
        <a:p>
          <a:endParaRPr lang="hu-HU"/>
        </a:p>
      </dgm:t>
    </dgm:pt>
    <dgm:pt modelId="{C4B31F9D-80DF-43FF-AED4-C64F5CC3D0A1}" type="pres">
      <dgm:prSet presAssocID="{4F46EAB8-70DA-4379-9885-5D1164CF085C}" presName="hierChild4" presStyleCnt="0"/>
      <dgm:spPr/>
      <dgm:t>
        <a:bodyPr/>
        <a:lstStyle/>
        <a:p>
          <a:endParaRPr lang="hu-HU"/>
        </a:p>
      </dgm:t>
    </dgm:pt>
    <dgm:pt modelId="{1693B62E-2B49-4591-BF34-08D81AE152F5}" type="pres">
      <dgm:prSet presAssocID="{4488AFDA-287B-4572-8E3C-46C5A93CF1A6}" presName="Name37" presStyleLbl="parChTrans1D3" presStyleIdx="0" presStyleCnt="2"/>
      <dgm:spPr/>
      <dgm:t>
        <a:bodyPr/>
        <a:lstStyle/>
        <a:p>
          <a:endParaRPr lang="hu-HU"/>
        </a:p>
      </dgm:t>
    </dgm:pt>
    <dgm:pt modelId="{CE962854-A696-4803-8E92-93B0D2F09279}" type="pres">
      <dgm:prSet presAssocID="{838F7485-CD69-4117-A0B6-331A16610205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2C401C0F-474E-4B19-85B1-D278599DB1B0}" type="pres">
      <dgm:prSet presAssocID="{838F7485-CD69-4117-A0B6-331A16610205}" presName="rootComposite" presStyleCnt="0"/>
      <dgm:spPr/>
      <dgm:t>
        <a:bodyPr/>
        <a:lstStyle/>
        <a:p>
          <a:endParaRPr lang="hu-HU"/>
        </a:p>
      </dgm:t>
    </dgm:pt>
    <dgm:pt modelId="{487E34E9-9224-4EE7-B047-9B138AAEF1DF}" type="pres">
      <dgm:prSet presAssocID="{838F7485-CD69-4117-A0B6-331A1661020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F326CB4-8160-4718-BAC4-60146D4D6DD6}" type="pres">
      <dgm:prSet presAssocID="{838F7485-CD69-4117-A0B6-331A16610205}" presName="rootConnector" presStyleLbl="node3" presStyleIdx="0" presStyleCnt="1"/>
      <dgm:spPr/>
      <dgm:t>
        <a:bodyPr/>
        <a:lstStyle/>
        <a:p>
          <a:endParaRPr lang="hu-HU"/>
        </a:p>
      </dgm:t>
    </dgm:pt>
    <dgm:pt modelId="{50638EE1-C034-4AE5-936C-7A7148DD36F6}" type="pres">
      <dgm:prSet presAssocID="{838F7485-CD69-4117-A0B6-331A16610205}" presName="hierChild4" presStyleCnt="0"/>
      <dgm:spPr/>
      <dgm:t>
        <a:bodyPr/>
        <a:lstStyle/>
        <a:p>
          <a:endParaRPr lang="hu-HU"/>
        </a:p>
      </dgm:t>
    </dgm:pt>
    <dgm:pt modelId="{B12B6D04-4F7F-4429-AC64-CA6D02CEF1FB}" type="pres">
      <dgm:prSet presAssocID="{838F7485-CD69-4117-A0B6-331A16610205}" presName="hierChild5" presStyleCnt="0"/>
      <dgm:spPr/>
      <dgm:t>
        <a:bodyPr/>
        <a:lstStyle/>
        <a:p>
          <a:endParaRPr lang="hu-HU"/>
        </a:p>
      </dgm:t>
    </dgm:pt>
    <dgm:pt modelId="{7307E0AD-227A-4DF5-AA95-6A1835BDB634}" type="pres">
      <dgm:prSet presAssocID="{4F46EAB8-70DA-4379-9885-5D1164CF085C}" presName="hierChild5" presStyleCnt="0"/>
      <dgm:spPr/>
      <dgm:t>
        <a:bodyPr/>
        <a:lstStyle/>
        <a:p>
          <a:endParaRPr lang="hu-HU"/>
        </a:p>
      </dgm:t>
    </dgm:pt>
    <dgm:pt modelId="{35C796C7-6749-4F74-BD15-CF4079198846}" type="pres">
      <dgm:prSet presAssocID="{F7B7C0A3-76A6-40AE-812B-D9580B369C01}" presName="Name111" presStyleLbl="parChTrans1D3" presStyleIdx="1" presStyleCnt="2"/>
      <dgm:spPr/>
      <dgm:t>
        <a:bodyPr/>
        <a:lstStyle/>
        <a:p>
          <a:endParaRPr lang="hu-HU"/>
        </a:p>
      </dgm:t>
    </dgm:pt>
    <dgm:pt modelId="{FEDBD3EE-0D88-4E3D-8139-27F19424DCBA}" type="pres">
      <dgm:prSet presAssocID="{BA4515D3-659B-4C74-B6FD-6D066DCE94E1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E412E4FF-0940-46FC-8AFE-D5A039407B86}" type="pres">
      <dgm:prSet presAssocID="{BA4515D3-659B-4C74-B6FD-6D066DCE94E1}" presName="rootComposite3" presStyleCnt="0"/>
      <dgm:spPr/>
      <dgm:t>
        <a:bodyPr/>
        <a:lstStyle/>
        <a:p>
          <a:endParaRPr lang="hu-HU"/>
        </a:p>
      </dgm:t>
    </dgm:pt>
    <dgm:pt modelId="{936AC722-C398-4E17-879E-87BF0CD674EE}" type="pres">
      <dgm:prSet presAssocID="{BA4515D3-659B-4C74-B6FD-6D066DCE94E1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7C318D8-5BBF-46D4-BFCD-E7E8ADA1E3AB}" type="pres">
      <dgm:prSet presAssocID="{BA4515D3-659B-4C74-B6FD-6D066DCE94E1}" presName="rootConnector3" presStyleLbl="asst2" presStyleIdx="0" presStyleCnt="1"/>
      <dgm:spPr/>
      <dgm:t>
        <a:bodyPr/>
        <a:lstStyle/>
        <a:p>
          <a:endParaRPr lang="hu-HU"/>
        </a:p>
      </dgm:t>
    </dgm:pt>
    <dgm:pt modelId="{374209A3-F970-477E-A8EE-1B074C4AAAAD}" type="pres">
      <dgm:prSet presAssocID="{BA4515D3-659B-4C74-B6FD-6D066DCE94E1}" presName="hierChild6" presStyleCnt="0"/>
      <dgm:spPr/>
      <dgm:t>
        <a:bodyPr/>
        <a:lstStyle/>
        <a:p>
          <a:endParaRPr lang="hu-HU"/>
        </a:p>
      </dgm:t>
    </dgm:pt>
    <dgm:pt modelId="{044D29D4-2A8D-4F42-9B3F-D20023A7B930}" type="pres">
      <dgm:prSet presAssocID="{BA4515D3-659B-4C74-B6FD-6D066DCE94E1}" presName="hierChild7" presStyleCnt="0"/>
      <dgm:spPr/>
      <dgm:t>
        <a:bodyPr/>
        <a:lstStyle/>
        <a:p>
          <a:endParaRPr lang="hu-HU"/>
        </a:p>
      </dgm:t>
    </dgm:pt>
    <dgm:pt modelId="{666244E5-A5BD-4434-A880-98E591BFEF4E}" type="pres">
      <dgm:prSet presAssocID="{DC87FB40-E05F-4D84-B9AC-D79498B44F0D}" presName="Name37" presStyleLbl="parChTrans1D2" presStyleIdx="1" presStyleCnt="4"/>
      <dgm:spPr/>
      <dgm:t>
        <a:bodyPr/>
        <a:lstStyle/>
        <a:p>
          <a:endParaRPr lang="hu-HU"/>
        </a:p>
      </dgm:t>
    </dgm:pt>
    <dgm:pt modelId="{93198A7E-9582-4E34-877D-C4D86D8820B8}" type="pres">
      <dgm:prSet presAssocID="{4E66439A-1E0A-4826-8951-1D63EEC08821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2A5A4D9E-402E-4ECF-A0C2-1389939559C5}" type="pres">
      <dgm:prSet presAssocID="{4E66439A-1E0A-4826-8951-1D63EEC08821}" presName="rootComposite" presStyleCnt="0"/>
      <dgm:spPr/>
      <dgm:t>
        <a:bodyPr/>
        <a:lstStyle/>
        <a:p>
          <a:endParaRPr lang="hu-HU"/>
        </a:p>
      </dgm:t>
    </dgm:pt>
    <dgm:pt modelId="{A18BF907-31C8-42E9-A967-9A940F2A0D69}" type="pres">
      <dgm:prSet presAssocID="{4E66439A-1E0A-4826-8951-1D63EEC0882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0E0DB00-1C62-4977-AE0A-3C073986E7A1}" type="pres">
      <dgm:prSet presAssocID="{4E66439A-1E0A-4826-8951-1D63EEC08821}" presName="rootConnector" presStyleLbl="node2" presStyleIdx="1" presStyleCnt="4"/>
      <dgm:spPr/>
      <dgm:t>
        <a:bodyPr/>
        <a:lstStyle/>
        <a:p>
          <a:endParaRPr lang="hu-HU"/>
        </a:p>
      </dgm:t>
    </dgm:pt>
    <dgm:pt modelId="{495D0E20-14CD-44B9-B658-C671B0673E39}" type="pres">
      <dgm:prSet presAssocID="{4E66439A-1E0A-4826-8951-1D63EEC08821}" presName="hierChild4" presStyleCnt="0"/>
      <dgm:spPr/>
      <dgm:t>
        <a:bodyPr/>
        <a:lstStyle/>
        <a:p>
          <a:endParaRPr lang="hu-HU"/>
        </a:p>
      </dgm:t>
    </dgm:pt>
    <dgm:pt modelId="{71313461-CD3D-4CF4-A41C-45CE059D5DF0}" type="pres">
      <dgm:prSet presAssocID="{4E66439A-1E0A-4826-8951-1D63EEC08821}" presName="hierChild5" presStyleCnt="0"/>
      <dgm:spPr/>
      <dgm:t>
        <a:bodyPr/>
        <a:lstStyle/>
        <a:p>
          <a:endParaRPr lang="hu-HU"/>
        </a:p>
      </dgm:t>
    </dgm:pt>
    <dgm:pt modelId="{5AC94566-5491-48B1-B1FE-14D28FA9878C}" type="pres">
      <dgm:prSet presAssocID="{1FA4F546-8582-4CBF-BF4A-93634AC5B661}" presName="hierChild3" presStyleCnt="0"/>
      <dgm:spPr/>
      <dgm:t>
        <a:bodyPr/>
        <a:lstStyle/>
        <a:p>
          <a:endParaRPr lang="hu-HU"/>
        </a:p>
      </dgm:t>
    </dgm:pt>
    <dgm:pt modelId="{4CDF0A32-45F7-4A33-9491-238CA9B32DF6}" type="pres">
      <dgm:prSet presAssocID="{A8939CFE-5F36-4571-AFF8-111AEDBDF710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E03CA9B9-FA2D-49E9-A48C-72DD9C2C11CA}" type="pres">
      <dgm:prSet presAssocID="{A8939CFE-5F36-4571-AFF8-111AEDBDF710}" presName="rootComposite1" presStyleCnt="0"/>
      <dgm:spPr/>
      <dgm:t>
        <a:bodyPr/>
        <a:lstStyle/>
        <a:p>
          <a:endParaRPr lang="hu-HU"/>
        </a:p>
      </dgm:t>
    </dgm:pt>
    <dgm:pt modelId="{346CAAA1-1DD1-4053-A37A-39146C9F7FAE}" type="pres">
      <dgm:prSet presAssocID="{A8939CFE-5F36-4571-AFF8-111AEDBDF710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F7A5D00-F5B9-486C-871E-F2C8F6C8CE2C}" type="pres">
      <dgm:prSet presAssocID="{A8939CFE-5F36-4571-AFF8-111AEDBDF710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45EC641-5BB7-4447-ACA0-1EFEFAA2F209}" type="pres">
      <dgm:prSet presAssocID="{A8939CFE-5F36-4571-AFF8-111AEDBDF710}" presName="hierChild2" presStyleCnt="0"/>
      <dgm:spPr/>
      <dgm:t>
        <a:bodyPr/>
        <a:lstStyle/>
        <a:p>
          <a:endParaRPr lang="hu-HU"/>
        </a:p>
      </dgm:t>
    </dgm:pt>
    <dgm:pt modelId="{67114AA3-C93C-488C-A266-4F5F03989EEC}" type="pres">
      <dgm:prSet presAssocID="{7D32B287-7CB0-4293-8F3F-7ABB7F88EEC2}" presName="Name37" presStyleLbl="parChTrans1D2" presStyleIdx="2" presStyleCnt="4"/>
      <dgm:spPr/>
      <dgm:t>
        <a:bodyPr/>
        <a:lstStyle/>
        <a:p>
          <a:endParaRPr lang="hu-HU"/>
        </a:p>
      </dgm:t>
    </dgm:pt>
    <dgm:pt modelId="{6FCB72EF-FE34-4682-A368-B6940C592828}" type="pres">
      <dgm:prSet presAssocID="{03C95B68-B81E-43B9-B9A6-40C7EE6B6622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0882E145-9BD5-43E3-A852-FEBF4403D6D8}" type="pres">
      <dgm:prSet presAssocID="{03C95B68-B81E-43B9-B9A6-40C7EE6B6622}" presName="rootComposite" presStyleCnt="0"/>
      <dgm:spPr/>
      <dgm:t>
        <a:bodyPr/>
        <a:lstStyle/>
        <a:p>
          <a:endParaRPr lang="hu-HU"/>
        </a:p>
      </dgm:t>
    </dgm:pt>
    <dgm:pt modelId="{E386C460-5F08-48AE-8CA5-BAA8256C12CB}" type="pres">
      <dgm:prSet presAssocID="{03C95B68-B81E-43B9-B9A6-40C7EE6B662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17A6A8A-1487-49F5-A662-E70498352909}" type="pres">
      <dgm:prSet presAssocID="{03C95B68-B81E-43B9-B9A6-40C7EE6B6622}" presName="rootConnector" presStyleLbl="node2" presStyleIdx="2" presStyleCnt="4"/>
      <dgm:spPr/>
      <dgm:t>
        <a:bodyPr/>
        <a:lstStyle/>
        <a:p>
          <a:endParaRPr lang="hu-HU"/>
        </a:p>
      </dgm:t>
    </dgm:pt>
    <dgm:pt modelId="{6412A3F0-7F30-4841-BD6A-A5E952FB4B3D}" type="pres">
      <dgm:prSet presAssocID="{03C95B68-B81E-43B9-B9A6-40C7EE6B6622}" presName="hierChild4" presStyleCnt="0"/>
      <dgm:spPr/>
      <dgm:t>
        <a:bodyPr/>
        <a:lstStyle/>
        <a:p>
          <a:endParaRPr lang="hu-HU"/>
        </a:p>
      </dgm:t>
    </dgm:pt>
    <dgm:pt modelId="{107DEB2E-A941-4CF7-88B6-FC3948725836}" type="pres">
      <dgm:prSet presAssocID="{03C95B68-B81E-43B9-B9A6-40C7EE6B6622}" presName="hierChild5" presStyleCnt="0"/>
      <dgm:spPr/>
      <dgm:t>
        <a:bodyPr/>
        <a:lstStyle/>
        <a:p>
          <a:endParaRPr lang="hu-HU"/>
        </a:p>
      </dgm:t>
    </dgm:pt>
    <dgm:pt modelId="{26BE5E33-7FE0-48F5-ACAF-14E94B8E4193}" type="pres">
      <dgm:prSet presAssocID="{A8939CFE-5F36-4571-AFF8-111AEDBDF710}" presName="hierChild3" presStyleCnt="0"/>
      <dgm:spPr/>
      <dgm:t>
        <a:bodyPr/>
        <a:lstStyle/>
        <a:p>
          <a:endParaRPr lang="hu-HU"/>
        </a:p>
      </dgm:t>
    </dgm:pt>
    <dgm:pt modelId="{9970C9A0-BB72-4402-93ED-933C4C1B02F4}" type="pres">
      <dgm:prSet presAssocID="{65055D6B-0C11-4D8B-9B47-3E77C459481D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3C7A8A37-90B2-45C7-B4FD-0E6A5E506376}" type="pres">
      <dgm:prSet presAssocID="{65055D6B-0C11-4D8B-9B47-3E77C459481D}" presName="rootComposite1" presStyleCnt="0"/>
      <dgm:spPr/>
      <dgm:t>
        <a:bodyPr/>
        <a:lstStyle/>
        <a:p>
          <a:endParaRPr lang="hu-HU"/>
        </a:p>
      </dgm:t>
    </dgm:pt>
    <dgm:pt modelId="{9F013E66-D6D5-4CC6-B916-A6B46C0FC496}" type="pres">
      <dgm:prSet presAssocID="{65055D6B-0C11-4D8B-9B47-3E77C459481D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C2C3504-8A69-4E57-AADE-99956066D078}" type="pres">
      <dgm:prSet presAssocID="{65055D6B-0C11-4D8B-9B47-3E77C459481D}" presName="rootConnector1" presStyleLbl="node1" presStyleIdx="0" presStyleCnt="0"/>
      <dgm:spPr/>
      <dgm:t>
        <a:bodyPr/>
        <a:lstStyle/>
        <a:p>
          <a:endParaRPr lang="hu-HU"/>
        </a:p>
      </dgm:t>
    </dgm:pt>
    <dgm:pt modelId="{B542E3AE-1168-4905-A6BE-AAFD5950946C}" type="pres">
      <dgm:prSet presAssocID="{65055D6B-0C11-4D8B-9B47-3E77C459481D}" presName="hierChild2" presStyleCnt="0"/>
      <dgm:spPr/>
      <dgm:t>
        <a:bodyPr/>
        <a:lstStyle/>
        <a:p>
          <a:endParaRPr lang="hu-HU"/>
        </a:p>
      </dgm:t>
    </dgm:pt>
    <dgm:pt modelId="{F7E31C13-30A9-4980-B9F5-E30049217B8D}" type="pres">
      <dgm:prSet presAssocID="{3287911F-745F-4334-9A38-A0915BBEE231}" presName="Name37" presStyleLbl="parChTrans1D2" presStyleIdx="3" presStyleCnt="4"/>
      <dgm:spPr/>
      <dgm:t>
        <a:bodyPr/>
        <a:lstStyle/>
        <a:p>
          <a:endParaRPr lang="hu-HU"/>
        </a:p>
      </dgm:t>
    </dgm:pt>
    <dgm:pt modelId="{334F17D5-9D28-47B6-A733-61FCE38C095F}" type="pres">
      <dgm:prSet presAssocID="{7C76A58C-F853-4FFB-BB5E-75FE51AFA8B2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9EDF9C03-22A0-4D8B-B792-3B9D8BEB5194}" type="pres">
      <dgm:prSet presAssocID="{7C76A58C-F853-4FFB-BB5E-75FE51AFA8B2}" presName="rootComposite" presStyleCnt="0"/>
      <dgm:spPr/>
      <dgm:t>
        <a:bodyPr/>
        <a:lstStyle/>
        <a:p>
          <a:endParaRPr lang="hu-HU"/>
        </a:p>
      </dgm:t>
    </dgm:pt>
    <dgm:pt modelId="{7F335408-790D-4EB2-AA78-5C82DD4B109A}" type="pres">
      <dgm:prSet presAssocID="{7C76A58C-F853-4FFB-BB5E-75FE51AFA8B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87BDE53-155A-4E87-9618-7EDE63CB4713}" type="pres">
      <dgm:prSet presAssocID="{7C76A58C-F853-4FFB-BB5E-75FE51AFA8B2}" presName="rootConnector" presStyleLbl="node2" presStyleIdx="3" presStyleCnt="4"/>
      <dgm:spPr/>
      <dgm:t>
        <a:bodyPr/>
        <a:lstStyle/>
        <a:p>
          <a:endParaRPr lang="hu-HU"/>
        </a:p>
      </dgm:t>
    </dgm:pt>
    <dgm:pt modelId="{67305727-AA81-4F99-A1CC-513FEDC00A49}" type="pres">
      <dgm:prSet presAssocID="{7C76A58C-F853-4FFB-BB5E-75FE51AFA8B2}" presName="hierChild4" presStyleCnt="0"/>
      <dgm:spPr/>
      <dgm:t>
        <a:bodyPr/>
        <a:lstStyle/>
        <a:p>
          <a:endParaRPr lang="hu-HU"/>
        </a:p>
      </dgm:t>
    </dgm:pt>
    <dgm:pt modelId="{D3254343-33D0-4EBE-B2F0-99041CEE49AC}" type="pres">
      <dgm:prSet presAssocID="{7C76A58C-F853-4FFB-BB5E-75FE51AFA8B2}" presName="hierChild5" presStyleCnt="0"/>
      <dgm:spPr/>
      <dgm:t>
        <a:bodyPr/>
        <a:lstStyle/>
        <a:p>
          <a:endParaRPr lang="hu-HU"/>
        </a:p>
      </dgm:t>
    </dgm:pt>
    <dgm:pt modelId="{13B72721-DFB5-41BF-856A-0C10C7C6CCD1}" type="pres">
      <dgm:prSet presAssocID="{65055D6B-0C11-4D8B-9B47-3E77C459481D}" presName="hierChild3" presStyleCnt="0"/>
      <dgm:spPr/>
      <dgm:t>
        <a:bodyPr/>
        <a:lstStyle/>
        <a:p>
          <a:endParaRPr lang="hu-HU"/>
        </a:p>
      </dgm:t>
    </dgm:pt>
  </dgm:ptLst>
  <dgm:cxnLst>
    <dgm:cxn modelId="{A97C3F0F-CAF0-4583-A755-8A3163A8A29D}" type="presOf" srcId="{7D32B287-7CB0-4293-8F3F-7ABB7F88EEC2}" destId="{67114AA3-C93C-488C-A266-4F5F03989EEC}" srcOrd="0" destOrd="0" presId="urn:microsoft.com/office/officeart/2005/8/layout/orgChart1"/>
    <dgm:cxn modelId="{30A03E16-7A13-43C4-9BF9-762C6661CAA8}" type="presOf" srcId="{4E66439A-1E0A-4826-8951-1D63EEC08821}" destId="{D0E0DB00-1C62-4977-AE0A-3C073986E7A1}" srcOrd="1" destOrd="0" presId="urn:microsoft.com/office/officeart/2005/8/layout/orgChart1"/>
    <dgm:cxn modelId="{D57CD10F-E684-4313-9E36-180199D46390}" type="presOf" srcId="{A8939CFE-5F36-4571-AFF8-111AEDBDF710}" destId="{346CAAA1-1DD1-4053-A37A-39146C9F7FAE}" srcOrd="0" destOrd="0" presId="urn:microsoft.com/office/officeart/2005/8/layout/orgChart1"/>
    <dgm:cxn modelId="{DE27AA06-E4FA-401A-98F7-94C9356734FD}" type="presOf" srcId="{7C76A58C-F853-4FFB-BB5E-75FE51AFA8B2}" destId="{787BDE53-155A-4E87-9618-7EDE63CB4713}" srcOrd="1" destOrd="0" presId="urn:microsoft.com/office/officeart/2005/8/layout/orgChart1"/>
    <dgm:cxn modelId="{64A2BDCD-2558-4810-BB69-68B73F888D0F}" type="presOf" srcId="{BA4515D3-659B-4C74-B6FD-6D066DCE94E1}" destId="{936AC722-C398-4E17-879E-87BF0CD674EE}" srcOrd="0" destOrd="0" presId="urn:microsoft.com/office/officeart/2005/8/layout/orgChart1"/>
    <dgm:cxn modelId="{C2BA04B6-1A76-41AB-9270-6941F02B7372}" type="presOf" srcId="{03C95B68-B81E-43B9-B9A6-40C7EE6B6622}" destId="{F17A6A8A-1487-49F5-A662-E70498352909}" srcOrd="1" destOrd="0" presId="urn:microsoft.com/office/officeart/2005/8/layout/orgChart1"/>
    <dgm:cxn modelId="{32B99C97-030E-40B5-9FD6-1A72782A4AE2}" type="presOf" srcId="{4F46EAB8-70DA-4379-9885-5D1164CF085C}" destId="{2E76A4E7-2906-41E4-ACC3-85FCB26B6063}" srcOrd="1" destOrd="0" presId="urn:microsoft.com/office/officeart/2005/8/layout/orgChart1"/>
    <dgm:cxn modelId="{BAA07FB6-B93C-409C-863E-EFF85F2B1E42}" type="presOf" srcId="{838F7485-CD69-4117-A0B6-331A16610205}" destId="{487E34E9-9224-4EE7-B047-9B138AAEF1DF}" srcOrd="0" destOrd="0" presId="urn:microsoft.com/office/officeart/2005/8/layout/orgChart1"/>
    <dgm:cxn modelId="{A9F30EA9-6CA4-4C65-A8AF-2A3C2F4BA750}" type="presOf" srcId="{A8939CFE-5F36-4571-AFF8-111AEDBDF710}" destId="{5F7A5D00-F5B9-486C-871E-F2C8F6C8CE2C}" srcOrd="1" destOrd="0" presId="urn:microsoft.com/office/officeart/2005/8/layout/orgChart1"/>
    <dgm:cxn modelId="{18B57652-0BA7-4A8E-ACD4-2290F91987BD}" type="presOf" srcId="{838F7485-CD69-4117-A0B6-331A16610205}" destId="{4F326CB4-8160-4718-BAC4-60146D4D6DD6}" srcOrd="1" destOrd="0" presId="urn:microsoft.com/office/officeart/2005/8/layout/orgChart1"/>
    <dgm:cxn modelId="{66C068BE-2AC7-419B-BCD1-85E002F7D4A8}" type="presOf" srcId="{4E66439A-1E0A-4826-8951-1D63EEC08821}" destId="{A18BF907-31C8-42E9-A967-9A940F2A0D69}" srcOrd="0" destOrd="0" presId="urn:microsoft.com/office/officeart/2005/8/layout/orgChart1"/>
    <dgm:cxn modelId="{A9934773-375A-4E73-97C3-33E86881A6A0}" type="presOf" srcId="{4488AFDA-287B-4572-8E3C-46C5A93CF1A6}" destId="{1693B62E-2B49-4591-BF34-08D81AE152F5}" srcOrd="0" destOrd="0" presId="urn:microsoft.com/office/officeart/2005/8/layout/orgChart1"/>
    <dgm:cxn modelId="{4E44FEE5-5F45-4B45-859B-2FBED061BA46}" type="presOf" srcId="{3287911F-745F-4334-9A38-A0915BBEE231}" destId="{F7E31C13-30A9-4980-B9F5-E30049217B8D}" srcOrd="0" destOrd="0" presId="urn:microsoft.com/office/officeart/2005/8/layout/orgChart1"/>
    <dgm:cxn modelId="{0EC28F74-15EE-4C0C-A964-CA18C5B7A79B}" srcId="{6563F614-1744-4C9D-B5EA-62D8D5D19AE4}" destId="{A8939CFE-5F36-4571-AFF8-111AEDBDF710}" srcOrd="1" destOrd="0" parTransId="{0C903F4F-6186-4F8D-9E01-990460F0965C}" sibTransId="{13F6A454-122C-40A1-9F85-F1269D388C74}"/>
    <dgm:cxn modelId="{6012991B-8440-4767-96FD-E1D083EAA31C}" srcId="{65055D6B-0C11-4D8B-9B47-3E77C459481D}" destId="{7C76A58C-F853-4FFB-BB5E-75FE51AFA8B2}" srcOrd="0" destOrd="0" parTransId="{3287911F-745F-4334-9A38-A0915BBEE231}" sibTransId="{C99AAFFD-FBB1-44AC-B818-105E16ADB968}"/>
    <dgm:cxn modelId="{D652EF6F-5809-46DC-A8BA-2FF4C89FC8AA}" type="presOf" srcId="{65055D6B-0C11-4D8B-9B47-3E77C459481D}" destId="{2C2C3504-8A69-4E57-AADE-99956066D078}" srcOrd="1" destOrd="0" presId="urn:microsoft.com/office/officeart/2005/8/layout/orgChart1"/>
    <dgm:cxn modelId="{C0ACACB5-59BD-4AEB-9A6A-16A6C44B2BE3}" type="presOf" srcId="{6563F614-1744-4C9D-B5EA-62D8D5D19AE4}" destId="{823D13B0-829E-45E0-8EF0-C04A8912DECE}" srcOrd="0" destOrd="0" presId="urn:microsoft.com/office/officeart/2005/8/layout/orgChart1"/>
    <dgm:cxn modelId="{15D10387-9CBC-4A18-9A50-392F9F1D7F7B}" type="presOf" srcId="{1FA4F546-8582-4CBF-BF4A-93634AC5B661}" destId="{B308447D-1380-49CE-8972-A17478162BE0}" srcOrd="0" destOrd="0" presId="urn:microsoft.com/office/officeart/2005/8/layout/orgChart1"/>
    <dgm:cxn modelId="{A03A6BD4-AC3A-4B8D-B605-2648B54F807B}" srcId="{6563F614-1744-4C9D-B5EA-62D8D5D19AE4}" destId="{65055D6B-0C11-4D8B-9B47-3E77C459481D}" srcOrd="2" destOrd="0" parTransId="{92E9A8BC-CFE0-4DF0-B9DE-E5223BA893E9}" sibTransId="{91C28EC8-8DFE-4EF7-ABBC-0F5EB01FE7CC}"/>
    <dgm:cxn modelId="{3342DDF5-841E-436E-8879-31220FA31156}" type="presOf" srcId="{1FA4F546-8582-4CBF-BF4A-93634AC5B661}" destId="{5B4BA760-9379-455D-B40F-6A2B940C3CCB}" srcOrd="1" destOrd="0" presId="urn:microsoft.com/office/officeart/2005/8/layout/orgChart1"/>
    <dgm:cxn modelId="{3A399845-7D59-454A-A4FC-081E366B0B2D}" type="presOf" srcId="{81EB69FA-11AA-47F8-A9CD-3519DCF611BF}" destId="{0A8887D8-329F-4893-B57A-077B7846D66E}" srcOrd="0" destOrd="0" presId="urn:microsoft.com/office/officeart/2005/8/layout/orgChart1"/>
    <dgm:cxn modelId="{CDBEA6C6-6B43-4F31-8C22-D05780F97CF6}" type="presOf" srcId="{03C95B68-B81E-43B9-B9A6-40C7EE6B6622}" destId="{E386C460-5F08-48AE-8CA5-BAA8256C12CB}" srcOrd="0" destOrd="0" presId="urn:microsoft.com/office/officeart/2005/8/layout/orgChart1"/>
    <dgm:cxn modelId="{483322BC-7F85-47BE-B06D-764530F225C9}" srcId="{1FA4F546-8582-4CBF-BF4A-93634AC5B661}" destId="{4F46EAB8-70DA-4379-9885-5D1164CF085C}" srcOrd="0" destOrd="0" parTransId="{81EB69FA-11AA-47F8-A9CD-3519DCF611BF}" sibTransId="{D2F88C5B-E256-4022-A677-5EC2E767F696}"/>
    <dgm:cxn modelId="{72184EBC-A4BB-4D68-BC17-FC2210EB6BB8}" srcId="{4F46EAB8-70DA-4379-9885-5D1164CF085C}" destId="{BA4515D3-659B-4C74-B6FD-6D066DCE94E1}" srcOrd="1" destOrd="0" parTransId="{F7B7C0A3-76A6-40AE-812B-D9580B369C01}" sibTransId="{C226F087-7A4D-4C93-B42A-5BEB6E9F4E7D}"/>
    <dgm:cxn modelId="{2B29B30E-C6D8-4013-A57A-1875607063E4}" srcId="{4F46EAB8-70DA-4379-9885-5D1164CF085C}" destId="{838F7485-CD69-4117-A0B6-331A16610205}" srcOrd="0" destOrd="0" parTransId="{4488AFDA-287B-4572-8E3C-46C5A93CF1A6}" sibTransId="{7033A290-A48C-400F-8F65-DE6141AD06DB}"/>
    <dgm:cxn modelId="{66DC31BB-A750-4BEB-BF44-98A7EA7CFD4D}" srcId="{1FA4F546-8582-4CBF-BF4A-93634AC5B661}" destId="{4E66439A-1E0A-4826-8951-1D63EEC08821}" srcOrd="1" destOrd="0" parTransId="{DC87FB40-E05F-4D84-B9AC-D79498B44F0D}" sibTransId="{467BA14E-D8F4-4655-A136-30B7C51D3596}"/>
    <dgm:cxn modelId="{1008119C-77A6-4197-889A-A870D7FA8173}" type="presOf" srcId="{4F46EAB8-70DA-4379-9885-5D1164CF085C}" destId="{CCCADD02-1B78-4A0D-BD59-DE5446B5A03D}" srcOrd="0" destOrd="0" presId="urn:microsoft.com/office/officeart/2005/8/layout/orgChart1"/>
    <dgm:cxn modelId="{F8E61E88-5128-4803-80E7-8F2BF2B67B6A}" type="presOf" srcId="{DC87FB40-E05F-4D84-B9AC-D79498B44F0D}" destId="{666244E5-A5BD-4434-A880-98E591BFEF4E}" srcOrd="0" destOrd="0" presId="urn:microsoft.com/office/officeart/2005/8/layout/orgChart1"/>
    <dgm:cxn modelId="{E4466691-A278-40C1-A8DE-2955BCC7A321}" type="presOf" srcId="{65055D6B-0C11-4D8B-9B47-3E77C459481D}" destId="{9F013E66-D6D5-4CC6-B916-A6B46C0FC496}" srcOrd="0" destOrd="0" presId="urn:microsoft.com/office/officeart/2005/8/layout/orgChart1"/>
    <dgm:cxn modelId="{55A3ADD6-F40D-4A25-8E4D-EF2044002DDC}" type="presOf" srcId="{7C76A58C-F853-4FFB-BB5E-75FE51AFA8B2}" destId="{7F335408-790D-4EB2-AA78-5C82DD4B109A}" srcOrd="0" destOrd="0" presId="urn:microsoft.com/office/officeart/2005/8/layout/orgChart1"/>
    <dgm:cxn modelId="{6F6FA081-0433-4CC6-A650-E9E1E4F6A2C9}" type="presOf" srcId="{BA4515D3-659B-4C74-B6FD-6D066DCE94E1}" destId="{17C318D8-5BBF-46D4-BFCD-E7E8ADA1E3AB}" srcOrd="1" destOrd="0" presId="urn:microsoft.com/office/officeart/2005/8/layout/orgChart1"/>
    <dgm:cxn modelId="{F5AE7823-84B3-4E6D-9F34-48ABC45411CC}" type="presOf" srcId="{F7B7C0A3-76A6-40AE-812B-D9580B369C01}" destId="{35C796C7-6749-4F74-BD15-CF4079198846}" srcOrd="0" destOrd="0" presId="urn:microsoft.com/office/officeart/2005/8/layout/orgChart1"/>
    <dgm:cxn modelId="{FB5265A8-9FD2-4D99-B0EE-88F6CC59116D}" srcId="{6563F614-1744-4C9D-B5EA-62D8D5D19AE4}" destId="{1FA4F546-8582-4CBF-BF4A-93634AC5B661}" srcOrd="0" destOrd="0" parTransId="{43E0E290-2B09-4F48-87B5-4317267F40B9}" sibTransId="{F6CFE207-35F7-4022-AD07-362E33105FD9}"/>
    <dgm:cxn modelId="{76F48D9C-2B4C-4C37-8D58-05C594135F4E}" srcId="{A8939CFE-5F36-4571-AFF8-111AEDBDF710}" destId="{03C95B68-B81E-43B9-B9A6-40C7EE6B6622}" srcOrd="0" destOrd="0" parTransId="{7D32B287-7CB0-4293-8F3F-7ABB7F88EEC2}" sibTransId="{675738A7-6679-4B82-A222-AF6F565C8FD9}"/>
    <dgm:cxn modelId="{0AD053AE-B5C1-4DA4-B1E6-AEF55BE93547}" type="presParOf" srcId="{823D13B0-829E-45E0-8EF0-C04A8912DECE}" destId="{1AB471C5-43E6-4E96-8D3A-4797B429BF22}" srcOrd="0" destOrd="0" presId="urn:microsoft.com/office/officeart/2005/8/layout/orgChart1"/>
    <dgm:cxn modelId="{F5D7D59C-5280-4F47-BD65-BDCF68C946E0}" type="presParOf" srcId="{1AB471C5-43E6-4E96-8D3A-4797B429BF22}" destId="{D1D019D7-7AE6-4F8E-A302-18BAAD866C57}" srcOrd="0" destOrd="0" presId="urn:microsoft.com/office/officeart/2005/8/layout/orgChart1"/>
    <dgm:cxn modelId="{49B40A47-EEA0-4350-B6A0-EB0A40E320A4}" type="presParOf" srcId="{D1D019D7-7AE6-4F8E-A302-18BAAD866C57}" destId="{B308447D-1380-49CE-8972-A17478162BE0}" srcOrd="0" destOrd="0" presId="urn:microsoft.com/office/officeart/2005/8/layout/orgChart1"/>
    <dgm:cxn modelId="{4D0A67AE-85EA-4459-B649-77D7BBAACD8B}" type="presParOf" srcId="{D1D019D7-7AE6-4F8E-A302-18BAAD866C57}" destId="{5B4BA760-9379-455D-B40F-6A2B940C3CCB}" srcOrd="1" destOrd="0" presId="urn:microsoft.com/office/officeart/2005/8/layout/orgChart1"/>
    <dgm:cxn modelId="{12211F5B-AB57-4B0E-82CE-FFA3F4468607}" type="presParOf" srcId="{1AB471C5-43E6-4E96-8D3A-4797B429BF22}" destId="{E77F948D-2F07-4D54-B79C-0FDFDBDD48BF}" srcOrd="1" destOrd="0" presId="urn:microsoft.com/office/officeart/2005/8/layout/orgChart1"/>
    <dgm:cxn modelId="{BA73FCFB-E1FD-4B64-9E39-0F3C0018B970}" type="presParOf" srcId="{E77F948D-2F07-4D54-B79C-0FDFDBDD48BF}" destId="{0A8887D8-329F-4893-B57A-077B7846D66E}" srcOrd="0" destOrd="0" presId="urn:microsoft.com/office/officeart/2005/8/layout/orgChart1"/>
    <dgm:cxn modelId="{889F15BA-D39F-43D3-BB2B-E4FBF53BE91F}" type="presParOf" srcId="{E77F948D-2F07-4D54-B79C-0FDFDBDD48BF}" destId="{509041CB-D27B-43D9-BE37-76066BDD4E72}" srcOrd="1" destOrd="0" presId="urn:microsoft.com/office/officeart/2005/8/layout/orgChart1"/>
    <dgm:cxn modelId="{CD0A54BC-01F1-4882-A94A-BB9B9D9157F2}" type="presParOf" srcId="{509041CB-D27B-43D9-BE37-76066BDD4E72}" destId="{5860E268-EF6F-45C0-8484-E448775D20B7}" srcOrd="0" destOrd="0" presId="urn:microsoft.com/office/officeart/2005/8/layout/orgChart1"/>
    <dgm:cxn modelId="{C785FB20-2439-455A-8285-0AA8AD1C344D}" type="presParOf" srcId="{5860E268-EF6F-45C0-8484-E448775D20B7}" destId="{CCCADD02-1B78-4A0D-BD59-DE5446B5A03D}" srcOrd="0" destOrd="0" presId="urn:microsoft.com/office/officeart/2005/8/layout/orgChart1"/>
    <dgm:cxn modelId="{DB428E72-2DE9-44AE-BA32-02BC979324B8}" type="presParOf" srcId="{5860E268-EF6F-45C0-8484-E448775D20B7}" destId="{2E76A4E7-2906-41E4-ACC3-85FCB26B6063}" srcOrd="1" destOrd="0" presId="urn:microsoft.com/office/officeart/2005/8/layout/orgChart1"/>
    <dgm:cxn modelId="{B3D28F7D-8684-4F55-A69D-709686114036}" type="presParOf" srcId="{509041CB-D27B-43D9-BE37-76066BDD4E72}" destId="{C4B31F9D-80DF-43FF-AED4-C64F5CC3D0A1}" srcOrd="1" destOrd="0" presId="urn:microsoft.com/office/officeart/2005/8/layout/orgChart1"/>
    <dgm:cxn modelId="{FA679C12-7A9C-4AAC-961F-99E4447EE6E8}" type="presParOf" srcId="{C4B31F9D-80DF-43FF-AED4-C64F5CC3D0A1}" destId="{1693B62E-2B49-4591-BF34-08D81AE152F5}" srcOrd="0" destOrd="0" presId="urn:microsoft.com/office/officeart/2005/8/layout/orgChart1"/>
    <dgm:cxn modelId="{48703796-1378-44D7-A676-D6BF8F7B8C24}" type="presParOf" srcId="{C4B31F9D-80DF-43FF-AED4-C64F5CC3D0A1}" destId="{CE962854-A696-4803-8E92-93B0D2F09279}" srcOrd="1" destOrd="0" presId="urn:microsoft.com/office/officeart/2005/8/layout/orgChart1"/>
    <dgm:cxn modelId="{2A0EE527-3B55-48C2-9C55-3E9DB31663E3}" type="presParOf" srcId="{CE962854-A696-4803-8E92-93B0D2F09279}" destId="{2C401C0F-474E-4B19-85B1-D278599DB1B0}" srcOrd="0" destOrd="0" presId="urn:microsoft.com/office/officeart/2005/8/layout/orgChart1"/>
    <dgm:cxn modelId="{D552CF06-745E-4B98-8D24-5EAB5B9665EE}" type="presParOf" srcId="{2C401C0F-474E-4B19-85B1-D278599DB1B0}" destId="{487E34E9-9224-4EE7-B047-9B138AAEF1DF}" srcOrd="0" destOrd="0" presId="urn:microsoft.com/office/officeart/2005/8/layout/orgChart1"/>
    <dgm:cxn modelId="{4A78C27A-F16F-4708-A46C-7DAF94AFEEAD}" type="presParOf" srcId="{2C401C0F-474E-4B19-85B1-D278599DB1B0}" destId="{4F326CB4-8160-4718-BAC4-60146D4D6DD6}" srcOrd="1" destOrd="0" presId="urn:microsoft.com/office/officeart/2005/8/layout/orgChart1"/>
    <dgm:cxn modelId="{74809C72-7036-4631-BCDE-82DFC68B2DA1}" type="presParOf" srcId="{CE962854-A696-4803-8E92-93B0D2F09279}" destId="{50638EE1-C034-4AE5-936C-7A7148DD36F6}" srcOrd="1" destOrd="0" presId="urn:microsoft.com/office/officeart/2005/8/layout/orgChart1"/>
    <dgm:cxn modelId="{80E7DAF8-4359-4EE2-812E-0B83861CA7D6}" type="presParOf" srcId="{CE962854-A696-4803-8E92-93B0D2F09279}" destId="{B12B6D04-4F7F-4429-AC64-CA6D02CEF1FB}" srcOrd="2" destOrd="0" presId="urn:microsoft.com/office/officeart/2005/8/layout/orgChart1"/>
    <dgm:cxn modelId="{8907D953-39CD-47D0-B7A6-39802FDFF0E6}" type="presParOf" srcId="{509041CB-D27B-43D9-BE37-76066BDD4E72}" destId="{7307E0AD-227A-4DF5-AA95-6A1835BDB634}" srcOrd="2" destOrd="0" presId="urn:microsoft.com/office/officeart/2005/8/layout/orgChart1"/>
    <dgm:cxn modelId="{FF8EA6E1-9ADD-4258-BA3E-3C5F137AA933}" type="presParOf" srcId="{7307E0AD-227A-4DF5-AA95-6A1835BDB634}" destId="{35C796C7-6749-4F74-BD15-CF4079198846}" srcOrd="0" destOrd="0" presId="urn:microsoft.com/office/officeart/2005/8/layout/orgChart1"/>
    <dgm:cxn modelId="{3BD84B91-2DE7-4B78-A88A-A9AA60250970}" type="presParOf" srcId="{7307E0AD-227A-4DF5-AA95-6A1835BDB634}" destId="{FEDBD3EE-0D88-4E3D-8139-27F19424DCBA}" srcOrd="1" destOrd="0" presId="urn:microsoft.com/office/officeart/2005/8/layout/orgChart1"/>
    <dgm:cxn modelId="{20919866-2B51-414A-B45F-016FB1873DF6}" type="presParOf" srcId="{FEDBD3EE-0D88-4E3D-8139-27F19424DCBA}" destId="{E412E4FF-0940-46FC-8AFE-D5A039407B86}" srcOrd="0" destOrd="0" presId="urn:microsoft.com/office/officeart/2005/8/layout/orgChart1"/>
    <dgm:cxn modelId="{2CCBEA36-3ED4-4D2F-8E6D-222B1141AB36}" type="presParOf" srcId="{E412E4FF-0940-46FC-8AFE-D5A039407B86}" destId="{936AC722-C398-4E17-879E-87BF0CD674EE}" srcOrd="0" destOrd="0" presId="urn:microsoft.com/office/officeart/2005/8/layout/orgChart1"/>
    <dgm:cxn modelId="{6A0A8F08-0D40-4571-966B-956E707F6B6A}" type="presParOf" srcId="{E412E4FF-0940-46FC-8AFE-D5A039407B86}" destId="{17C318D8-5BBF-46D4-BFCD-E7E8ADA1E3AB}" srcOrd="1" destOrd="0" presId="urn:microsoft.com/office/officeart/2005/8/layout/orgChart1"/>
    <dgm:cxn modelId="{7B632708-243D-41B5-BC1B-A05D1DB24D8D}" type="presParOf" srcId="{FEDBD3EE-0D88-4E3D-8139-27F19424DCBA}" destId="{374209A3-F970-477E-A8EE-1B074C4AAAAD}" srcOrd="1" destOrd="0" presId="urn:microsoft.com/office/officeart/2005/8/layout/orgChart1"/>
    <dgm:cxn modelId="{6EC83366-9D20-43C6-A083-D90AEEB98A5B}" type="presParOf" srcId="{FEDBD3EE-0D88-4E3D-8139-27F19424DCBA}" destId="{044D29D4-2A8D-4F42-9B3F-D20023A7B930}" srcOrd="2" destOrd="0" presId="urn:microsoft.com/office/officeart/2005/8/layout/orgChart1"/>
    <dgm:cxn modelId="{A215EEDA-95EC-40B1-977B-E0428E74C490}" type="presParOf" srcId="{E77F948D-2F07-4D54-B79C-0FDFDBDD48BF}" destId="{666244E5-A5BD-4434-A880-98E591BFEF4E}" srcOrd="2" destOrd="0" presId="urn:microsoft.com/office/officeart/2005/8/layout/orgChart1"/>
    <dgm:cxn modelId="{5663D412-8787-4CB0-A8E3-11097F99ADAE}" type="presParOf" srcId="{E77F948D-2F07-4D54-B79C-0FDFDBDD48BF}" destId="{93198A7E-9582-4E34-877D-C4D86D8820B8}" srcOrd="3" destOrd="0" presId="urn:microsoft.com/office/officeart/2005/8/layout/orgChart1"/>
    <dgm:cxn modelId="{7960E6CF-8B98-4CD5-9AE2-9D673A41F672}" type="presParOf" srcId="{93198A7E-9582-4E34-877D-C4D86D8820B8}" destId="{2A5A4D9E-402E-4ECF-A0C2-1389939559C5}" srcOrd="0" destOrd="0" presId="urn:microsoft.com/office/officeart/2005/8/layout/orgChart1"/>
    <dgm:cxn modelId="{CF0A15A4-023C-4198-AA76-F2BBD81E99CF}" type="presParOf" srcId="{2A5A4D9E-402E-4ECF-A0C2-1389939559C5}" destId="{A18BF907-31C8-42E9-A967-9A940F2A0D69}" srcOrd="0" destOrd="0" presId="urn:microsoft.com/office/officeart/2005/8/layout/orgChart1"/>
    <dgm:cxn modelId="{90980FC4-7E42-40B9-B3B9-A2CBC22454CF}" type="presParOf" srcId="{2A5A4D9E-402E-4ECF-A0C2-1389939559C5}" destId="{D0E0DB00-1C62-4977-AE0A-3C073986E7A1}" srcOrd="1" destOrd="0" presId="urn:microsoft.com/office/officeart/2005/8/layout/orgChart1"/>
    <dgm:cxn modelId="{A17E7BF1-BB31-4966-AA58-AAEC15E7149C}" type="presParOf" srcId="{93198A7E-9582-4E34-877D-C4D86D8820B8}" destId="{495D0E20-14CD-44B9-B658-C671B0673E39}" srcOrd="1" destOrd="0" presId="urn:microsoft.com/office/officeart/2005/8/layout/orgChart1"/>
    <dgm:cxn modelId="{5527FBF5-C6B6-4837-A790-3669608BC704}" type="presParOf" srcId="{93198A7E-9582-4E34-877D-C4D86D8820B8}" destId="{71313461-CD3D-4CF4-A41C-45CE059D5DF0}" srcOrd="2" destOrd="0" presId="urn:microsoft.com/office/officeart/2005/8/layout/orgChart1"/>
    <dgm:cxn modelId="{89093003-0598-43B3-B314-733432C6D72F}" type="presParOf" srcId="{1AB471C5-43E6-4E96-8D3A-4797B429BF22}" destId="{5AC94566-5491-48B1-B1FE-14D28FA9878C}" srcOrd="2" destOrd="0" presId="urn:microsoft.com/office/officeart/2005/8/layout/orgChart1"/>
    <dgm:cxn modelId="{BC28411E-7FA0-450E-A6BF-8C10724F683B}" type="presParOf" srcId="{823D13B0-829E-45E0-8EF0-C04A8912DECE}" destId="{4CDF0A32-45F7-4A33-9491-238CA9B32DF6}" srcOrd="1" destOrd="0" presId="urn:microsoft.com/office/officeart/2005/8/layout/orgChart1"/>
    <dgm:cxn modelId="{3CCB2EB8-2E54-48F7-BFBE-31C5F8ACE9F8}" type="presParOf" srcId="{4CDF0A32-45F7-4A33-9491-238CA9B32DF6}" destId="{E03CA9B9-FA2D-49E9-A48C-72DD9C2C11CA}" srcOrd="0" destOrd="0" presId="urn:microsoft.com/office/officeart/2005/8/layout/orgChart1"/>
    <dgm:cxn modelId="{0DA44A30-F8DF-4A18-A024-0A9C516FBCC0}" type="presParOf" srcId="{E03CA9B9-FA2D-49E9-A48C-72DD9C2C11CA}" destId="{346CAAA1-1DD1-4053-A37A-39146C9F7FAE}" srcOrd="0" destOrd="0" presId="urn:microsoft.com/office/officeart/2005/8/layout/orgChart1"/>
    <dgm:cxn modelId="{3705430E-DA61-42BE-AC1B-D44469F3224B}" type="presParOf" srcId="{E03CA9B9-FA2D-49E9-A48C-72DD9C2C11CA}" destId="{5F7A5D00-F5B9-486C-871E-F2C8F6C8CE2C}" srcOrd="1" destOrd="0" presId="urn:microsoft.com/office/officeart/2005/8/layout/orgChart1"/>
    <dgm:cxn modelId="{93FF579C-33B2-4FEB-A26D-70C31C532876}" type="presParOf" srcId="{4CDF0A32-45F7-4A33-9491-238CA9B32DF6}" destId="{545EC641-5BB7-4447-ACA0-1EFEFAA2F209}" srcOrd="1" destOrd="0" presId="urn:microsoft.com/office/officeart/2005/8/layout/orgChart1"/>
    <dgm:cxn modelId="{BCE12BDB-34B9-45B0-8FBC-12EAC949A88A}" type="presParOf" srcId="{545EC641-5BB7-4447-ACA0-1EFEFAA2F209}" destId="{67114AA3-C93C-488C-A266-4F5F03989EEC}" srcOrd="0" destOrd="0" presId="urn:microsoft.com/office/officeart/2005/8/layout/orgChart1"/>
    <dgm:cxn modelId="{2E620750-329D-42F3-9C7A-FF8A579888C6}" type="presParOf" srcId="{545EC641-5BB7-4447-ACA0-1EFEFAA2F209}" destId="{6FCB72EF-FE34-4682-A368-B6940C592828}" srcOrd="1" destOrd="0" presId="urn:microsoft.com/office/officeart/2005/8/layout/orgChart1"/>
    <dgm:cxn modelId="{D7744033-19DD-49B2-B357-722FD4CCEC16}" type="presParOf" srcId="{6FCB72EF-FE34-4682-A368-B6940C592828}" destId="{0882E145-9BD5-43E3-A852-FEBF4403D6D8}" srcOrd="0" destOrd="0" presId="urn:microsoft.com/office/officeart/2005/8/layout/orgChart1"/>
    <dgm:cxn modelId="{B412F0E3-2C34-40C6-A12B-642D3263D345}" type="presParOf" srcId="{0882E145-9BD5-43E3-A852-FEBF4403D6D8}" destId="{E386C460-5F08-48AE-8CA5-BAA8256C12CB}" srcOrd="0" destOrd="0" presId="urn:microsoft.com/office/officeart/2005/8/layout/orgChart1"/>
    <dgm:cxn modelId="{866105E3-1F3E-497E-B538-D44200DB5BAC}" type="presParOf" srcId="{0882E145-9BD5-43E3-A852-FEBF4403D6D8}" destId="{F17A6A8A-1487-49F5-A662-E70498352909}" srcOrd="1" destOrd="0" presId="urn:microsoft.com/office/officeart/2005/8/layout/orgChart1"/>
    <dgm:cxn modelId="{ECC2C318-323D-4E37-AB04-0554775BE186}" type="presParOf" srcId="{6FCB72EF-FE34-4682-A368-B6940C592828}" destId="{6412A3F0-7F30-4841-BD6A-A5E952FB4B3D}" srcOrd="1" destOrd="0" presId="urn:microsoft.com/office/officeart/2005/8/layout/orgChart1"/>
    <dgm:cxn modelId="{E0EEB817-1B1F-499A-B1B5-D730A03F56A7}" type="presParOf" srcId="{6FCB72EF-FE34-4682-A368-B6940C592828}" destId="{107DEB2E-A941-4CF7-88B6-FC3948725836}" srcOrd="2" destOrd="0" presId="urn:microsoft.com/office/officeart/2005/8/layout/orgChart1"/>
    <dgm:cxn modelId="{68899A62-9132-4EE8-8713-D89B31D0D4D1}" type="presParOf" srcId="{4CDF0A32-45F7-4A33-9491-238CA9B32DF6}" destId="{26BE5E33-7FE0-48F5-ACAF-14E94B8E4193}" srcOrd="2" destOrd="0" presId="urn:microsoft.com/office/officeart/2005/8/layout/orgChart1"/>
    <dgm:cxn modelId="{BBBF2BD0-8AA2-4067-991D-FA7B9C2FFC85}" type="presParOf" srcId="{823D13B0-829E-45E0-8EF0-C04A8912DECE}" destId="{9970C9A0-BB72-4402-93ED-933C4C1B02F4}" srcOrd="2" destOrd="0" presId="urn:microsoft.com/office/officeart/2005/8/layout/orgChart1"/>
    <dgm:cxn modelId="{C678E560-9A65-4057-9E77-1A90D26D77D8}" type="presParOf" srcId="{9970C9A0-BB72-4402-93ED-933C4C1B02F4}" destId="{3C7A8A37-90B2-45C7-B4FD-0E6A5E506376}" srcOrd="0" destOrd="0" presId="urn:microsoft.com/office/officeart/2005/8/layout/orgChart1"/>
    <dgm:cxn modelId="{AACF82A3-507C-4C2E-B49A-5945BE7D4721}" type="presParOf" srcId="{3C7A8A37-90B2-45C7-B4FD-0E6A5E506376}" destId="{9F013E66-D6D5-4CC6-B916-A6B46C0FC496}" srcOrd="0" destOrd="0" presId="urn:microsoft.com/office/officeart/2005/8/layout/orgChart1"/>
    <dgm:cxn modelId="{7127F27C-FB2A-4E10-8EDB-6927914D625C}" type="presParOf" srcId="{3C7A8A37-90B2-45C7-B4FD-0E6A5E506376}" destId="{2C2C3504-8A69-4E57-AADE-99956066D078}" srcOrd="1" destOrd="0" presId="urn:microsoft.com/office/officeart/2005/8/layout/orgChart1"/>
    <dgm:cxn modelId="{8530248E-5DCA-47EC-808D-1B19304218D4}" type="presParOf" srcId="{9970C9A0-BB72-4402-93ED-933C4C1B02F4}" destId="{B542E3AE-1168-4905-A6BE-AAFD5950946C}" srcOrd="1" destOrd="0" presId="urn:microsoft.com/office/officeart/2005/8/layout/orgChart1"/>
    <dgm:cxn modelId="{67A54DC7-D0A4-47B1-BA39-451ECFC3F8C3}" type="presParOf" srcId="{B542E3AE-1168-4905-A6BE-AAFD5950946C}" destId="{F7E31C13-30A9-4980-B9F5-E30049217B8D}" srcOrd="0" destOrd="0" presId="urn:microsoft.com/office/officeart/2005/8/layout/orgChart1"/>
    <dgm:cxn modelId="{23664D06-3AF2-471F-AC82-DC0FF98B1399}" type="presParOf" srcId="{B542E3AE-1168-4905-A6BE-AAFD5950946C}" destId="{334F17D5-9D28-47B6-A733-61FCE38C095F}" srcOrd="1" destOrd="0" presId="urn:microsoft.com/office/officeart/2005/8/layout/orgChart1"/>
    <dgm:cxn modelId="{911350A5-4B1A-4D4D-9E3F-DB4B8BD9DD6D}" type="presParOf" srcId="{334F17D5-9D28-47B6-A733-61FCE38C095F}" destId="{9EDF9C03-22A0-4D8B-B792-3B9D8BEB5194}" srcOrd="0" destOrd="0" presId="urn:microsoft.com/office/officeart/2005/8/layout/orgChart1"/>
    <dgm:cxn modelId="{AF87104D-A23C-4D79-8A1E-40F095D9367A}" type="presParOf" srcId="{9EDF9C03-22A0-4D8B-B792-3B9D8BEB5194}" destId="{7F335408-790D-4EB2-AA78-5C82DD4B109A}" srcOrd="0" destOrd="0" presId="urn:microsoft.com/office/officeart/2005/8/layout/orgChart1"/>
    <dgm:cxn modelId="{360FE1ED-BDB3-46A6-882B-00048AD93A68}" type="presParOf" srcId="{9EDF9C03-22A0-4D8B-B792-3B9D8BEB5194}" destId="{787BDE53-155A-4E87-9618-7EDE63CB4713}" srcOrd="1" destOrd="0" presId="urn:microsoft.com/office/officeart/2005/8/layout/orgChart1"/>
    <dgm:cxn modelId="{46D92273-BD14-439F-AA69-F9E9162CF494}" type="presParOf" srcId="{334F17D5-9D28-47B6-A733-61FCE38C095F}" destId="{67305727-AA81-4F99-A1CC-513FEDC00A49}" srcOrd="1" destOrd="0" presId="urn:microsoft.com/office/officeart/2005/8/layout/orgChart1"/>
    <dgm:cxn modelId="{4CF83B73-4CEC-408C-A249-B8B8CB9C0FDC}" type="presParOf" srcId="{334F17D5-9D28-47B6-A733-61FCE38C095F}" destId="{D3254343-33D0-4EBE-B2F0-99041CEE49AC}" srcOrd="2" destOrd="0" presId="urn:microsoft.com/office/officeart/2005/8/layout/orgChart1"/>
    <dgm:cxn modelId="{64770EB7-CEDB-4449-B9CF-592CBE0EE535}" type="presParOf" srcId="{9970C9A0-BB72-4402-93ED-933C4C1B02F4}" destId="{13B72721-DFB5-41BF-856A-0C10C7C6CC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FE200A-77F3-4C07-856F-89689085EFC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784962C3-F611-40CF-BAE6-929748650AF2}">
      <dgm:prSet phldrT="[Szöveg]" custT="1"/>
      <dgm:spPr/>
      <dgm:t>
        <a:bodyPr/>
        <a:lstStyle/>
        <a:p>
          <a:r>
            <a:rPr lang="hu-HU" sz="1600" dirty="0" smtClean="0"/>
            <a:t>Politikai keret</a:t>
          </a:r>
          <a:endParaRPr lang="hu-HU" sz="1600" dirty="0"/>
        </a:p>
      </dgm:t>
    </dgm:pt>
    <dgm:pt modelId="{5C552205-8674-46F9-90CD-CA2066983A8A}" type="parTrans" cxnId="{A039FFC5-2657-471E-A09D-4CE8502898ED}">
      <dgm:prSet/>
      <dgm:spPr/>
      <dgm:t>
        <a:bodyPr/>
        <a:lstStyle/>
        <a:p>
          <a:endParaRPr lang="hu-HU"/>
        </a:p>
      </dgm:t>
    </dgm:pt>
    <dgm:pt modelId="{B31DD60F-3304-49C5-94C1-E9C96438489D}" type="sibTrans" cxnId="{A039FFC5-2657-471E-A09D-4CE8502898ED}">
      <dgm:prSet/>
      <dgm:spPr/>
      <dgm:t>
        <a:bodyPr/>
        <a:lstStyle/>
        <a:p>
          <a:endParaRPr lang="hu-HU"/>
        </a:p>
      </dgm:t>
    </dgm:pt>
    <dgm:pt modelId="{9A0CBFE8-2485-41FF-9E32-E31284631515}">
      <dgm:prSet phldrT="[Szöveg]" custT="1"/>
      <dgm:spPr/>
      <dgm:t>
        <a:bodyPr/>
        <a:lstStyle/>
        <a:p>
          <a:r>
            <a:rPr lang="hu-HU" sz="1000" dirty="0" smtClean="0"/>
            <a:t>Fogyasztói Program 2014-2020;</a:t>
          </a:r>
        </a:p>
        <a:p>
          <a:r>
            <a:rPr lang="hu-HU" sz="1000" dirty="0" smtClean="0"/>
            <a:t>2020 november – Új Fogyasztóügyi Stratégia</a:t>
          </a:r>
          <a:endParaRPr lang="hu-HU" sz="1000" dirty="0"/>
        </a:p>
      </dgm:t>
    </dgm:pt>
    <dgm:pt modelId="{A2B19CE6-0371-41CB-8BB1-751DC5581A28}" type="parTrans" cxnId="{B9054DE5-92AE-4F1F-AE39-E6CE1736294F}">
      <dgm:prSet/>
      <dgm:spPr/>
      <dgm:t>
        <a:bodyPr/>
        <a:lstStyle/>
        <a:p>
          <a:endParaRPr lang="hu-HU"/>
        </a:p>
      </dgm:t>
    </dgm:pt>
    <dgm:pt modelId="{137D7009-93D4-48D6-BC3C-39B3507E3555}" type="sibTrans" cxnId="{B9054DE5-92AE-4F1F-AE39-E6CE1736294F}">
      <dgm:prSet/>
      <dgm:spPr/>
      <dgm:t>
        <a:bodyPr/>
        <a:lstStyle/>
        <a:p>
          <a:endParaRPr lang="hu-HU"/>
        </a:p>
      </dgm:t>
    </dgm:pt>
    <dgm:pt modelId="{E9B8AC5D-D0B0-4BF0-A53A-581AE525B1DC}">
      <dgm:prSet phldrT="[Szöveg]" custT="1"/>
      <dgm:spPr/>
      <dgm:t>
        <a:bodyPr/>
        <a:lstStyle/>
        <a:p>
          <a:r>
            <a:rPr lang="hu-HU" sz="1400" dirty="0" smtClean="0"/>
            <a:t>Pénzügyi keret</a:t>
          </a:r>
          <a:endParaRPr lang="hu-HU" sz="1400" dirty="0"/>
        </a:p>
      </dgm:t>
    </dgm:pt>
    <dgm:pt modelId="{4CEA525E-1063-4A71-A550-6B4C7E778CD7}" type="parTrans" cxnId="{CF302B5D-4E3E-4E4A-87C8-795D4FA1D17D}">
      <dgm:prSet/>
      <dgm:spPr/>
      <dgm:t>
        <a:bodyPr/>
        <a:lstStyle/>
        <a:p>
          <a:endParaRPr lang="hu-HU"/>
        </a:p>
      </dgm:t>
    </dgm:pt>
    <dgm:pt modelId="{D0B64A2E-6D49-41CC-8A85-E2E4236D6C87}" type="sibTrans" cxnId="{CF302B5D-4E3E-4E4A-87C8-795D4FA1D17D}">
      <dgm:prSet/>
      <dgm:spPr/>
      <dgm:t>
        <a:bodyPr/>
        <a:lstStyle/>
        <a:p>
          <a:endParaRPr lang="hu-HU"/>
        </a:p>
      </dgm:t>
    </dgm:pt>
    <dgm:pt modelId="{6985DC0C-DA03-495F-B7A8-3DB2061E02F7}">
      <dgm:prSet phldrT="[Szöveg]" custT="1"/>
      <dgm:spPr/>
      <dgm:t>
        <a:bodyPr/>
        <a:lstStyle/>
        <a:p>
          <a:r>
            <a:rPr lang="hu-HU" sz="1200" dirty="0" smtClean="0"/>
            <a:t>European </a:t>
          </a:r>
          <a:r>
            <a:rPr lang="hu-HU" sz="1200" dirty="0" err="1" smtClean="0"/>
            <a:t>Consumer</a:t>
          </a:r>
          <a:r>
            <a:rPr lang="hu-HU" sz="1200" dirty="0" smtClean="0"/>
            <a:t> Agenda (2012)</a:t>
          </a:r>
          <a:endParaRPr lang="hu-HU" sz="1200" dirty="0"/>
        </a:p>
      </dgm:t>
    </dgm:pt>
    <dgm:pt modelId="{AD334D70-EE4D-482F-A9BD-43C27D3A4055}" type="parTrans" cxnId="{3C6FE217-4981-427E-95D2-4D7764C48574}">
      <dgm:prSet/>
      <dgm:spPr/>
      <dgm:t>
        <a:bodyPr/>
        <a:lstStyle/>
        <a:p>
          <a:endParaRPr lang="hu-HU"/>
        </a:p>
      </dgm:t>
    </dgm:pt>
    <dgm:pt modelId="{BE47E845-F701-4525-A26A-A6FBD35FEF0C}" type="sibTrans" cxnId="{3C6FE217-4981-427E-95D2-4D7764C48574}">
      <dgm:prSet/>
      <dgm:spPr/>
      <dgm:t>
        <a:bodyPr/>
        <a:lstStyle/>
        <a:p>
          <a:endParaRPr lang="hu-HU"/>
        </a:p>
      </dgm:t>
    </dgm:pt>
    <dgm:pt modelId="{9F74B2F3-0115-40AE-B7FF-77463D3A9752}">
      <dgm:prSet phldrT="[Szöveg]" custT="1"/>
      <dgm:spPr/>
      <dgm:t>
        <a:bodyPr/>
        <a:lstStyle/>
        <a:p>
          <a:r>
            <a:rPr lang="hu-HU" sz="1200" dirty="0" smtClean="0"/>
            <a:t>Éves munkaprogramok</a:t>
          </a:r>
          <a:endParaRPr lang="hu-HU" sz="1200" dirty="0"/>
        </a:p>
      </dgm:t>
    </dgm:pt>
    <dgm:pt modelId="{3B62E69D-C893-46A0-B770-DC73B637C906}" type="parTrans" cxnId="{32FC2695-8712-490E-84E0-B8821F668C9C}">
      <dgm:prSet/>
      <dgm:spPr/>
      <dgm:t>
        <a:bodyPr/>
        <a:lstStyle/>
        <a:p>
          <a:endParaRPr lang="hu-HU"/>
        </a:p>
      </dgm:t>
    </dgm:pt>
    <dgm:pt modelId="{AE8C08AE-9977-49C7-936E-7217D16CB5DD}" type="sibTrans" cxnId="{32FC2695-8712-490E-84E0-B8821F668C9C}">
      <dgm:prSet/>
      <dgm:spPr/>
      <dgm:t>
        <a:bodyPr/>
        <a:lstStyle/>
        <a:p>
          <a:endParaRPr lang="hu-HU"/>
        </a:p>
      </dgm:t>
    </dgm:pt>
    <dgm:pt modelId="{7015F71A-0ACA-4005-B8BD-AD300408311B}">
      <dgm:prSet phldrT="[Szöveg]" custT="1"/>
      <dgm:spPr/>
      <dgm:t>
        <a:bodyPr/>
        <a:lstStyle/>
        <a:p>
          <a:r>
            <a:rPr lang="hu-HU" sz="1400" dirty="0" smtClean="0"/>
            <a:t>Időszakos jelentések</a:t>
          </a:r>
          <a:endParaRPr lang="hu-HU" sz="1400" dirty="0"/>
        </a:p>
      </dgm:t>
    </dgm:pt>
    <dgm:pt modelId="{BCA61382-5445-4263-BEEE-E36EEC0FDC81}" type="parTrans" cxnId="{FB4CC1AA-1DBC-4862-B2EB-F4349E35E711}">
      <dgm:prSet/>
      <dgm:spPr/>
      <dgm:t>
        <a:bodyPr/>
        <a:lstStyle/>
        <a:p>
          <a:endParaRPr lang="hu-HU"/>
        </a:p>
      </dgm:t>
    </dgm:pt>
    <dgm:pt modelId="{3A57DC78-0B3A-431F-A1C1-6156184DAD73}" type="sibTrans" cxnId="{FB4CC1AA-1DBC-4862-B2EB-F4349E35E711}">
      <dgm:prSet/>
      <dgm:spPr/>
      <dgm:t>
        <a:bodyPr/>
        <a:lstStyle/>
        <a:p>
          <a:endParaRPr lang="hu-HU"/>
        </a:p>
      </dgm:t>
    </dgm:pt>
    <dgm:pt modelId="{EF7FFBC7-A1A6-4A7D-8129-98FFDAFAD7C2}" type="asst">
      <dgm:prSet custT="1"/>
      <dgm:spPr/>
      <dgm:t>
        <a:bodyPr/>
        <a:lstStyle/>
        <a:p>
          <a:r>
            <a:rPr lang="hu-HU" sz="1600" dirty="0" smtClean="0"/>
            <a:t>188.8 millió €</a:t>
          </a:r>
          <a:endParaRPr lang="hu-HU" sz="1600" dirty="0"/>
        </a:p>
      </dgm:t>
    </dgm:pt>
    <dgm:pt modelId="{0EE73F70-83F0-4BBE-9A08-BEFE33521A94}" type="parTrans" cxnId="{80A87BFF-88DC-4205-AD93-DAF118376395}">
      <dgm:prSet/>
      <dgm:spPr/>
      <dgm:t>
        <a:bodyPr/>
        <a:lstStyle/>
        <a:p>
          <a:endParaRPr lang="hu-HU"/>
        </a:p>
      </dgm:t>
    </dgm:pt>
    <dgm:pt modelId="{5305EBB6-59B4-4274-A8E6-691A73E4A9B0}" type="sibTrans" cxnId="{80A87BFF-88DC-4205-AD93-DAF118376395}">
      <dgm:prSet/>
      <dgm:spPr/>
      <dgm:t>
        <a:bodyPr/>
        <a:lstStyle/>
        <a:p>
          <a:endParaRPr lang="hu-HU"/>
        </a:p>
      </dgm:t>
    </dgm:pt>
    <dgm:pt modelId="{48160CC0-A48F-47E1-A546-806759DF6861}" type="asst">
      <dgm:prSet custT="1"/>
      <dgm:spPr/>
      <dgm:t>
        <a:bodyPr/>
        <a:lstStyle/>
        <a:p>
          <a:r>
            <a:rPr lang="hu-HU" sz="1500" dirty="0" smtClean="0"/>
            <a:t>A fogyasztó biztonsága</a:t>
          </a:r>
          <a:endParaRPr lang="hu-HU" sz="1500" dirty="0"/>
        </a:p>
      </dgm:t>
    </dgm:pt>
    <dgm:pt modelId="{E6E42F23-EDD3-444C-AEF0-8502464311E1}" type="parTrans" cxnId="{785F9B58-304C-4B5B-BD98-DA636D3E9D3D}">
      <dgm:prSet/>
      <dgm:spPr/>
      <dgm:t>
        <a:bodyPr/>
        <a:lstStyle/>
        <a:p>
          <a:endParaRPr lang="hu-HU"/>
        </a:p>
      </dgm:t>
    </dgm:pt>
    <dgm:pt modelId="{01897D46-C313-40F3-AA48-E66C24996DF2}" type="sibTrans" cxnId="{785F9B58-304C-4B5B-BD98-DA636D3E9D3D}">
      <dgm:prSet/>
      <dgm:spPr/>
      <dgm:t>
        <a:bodyPr/>
        <a:lstStyle/>
        <a:p>
          <a:endParaRPr lang="hu-HU"/>
        </a:p>
      </dgm:t>
    </dgm:pt>
    <dgm:pt modelId="{D16CE3B1-B930-48C7-9959-E45D08DCBD9E}" type="asst">
      <dgm:prSet custT="1"/>
      <dgm:spPr/>
      <dgm:t>
        <a:bodyPr/>
        <a:lstStyle/>
        <a:p>
          <a:r>
            <a:rPr lang="hu-HU" sz="1500" dirty="0" smtClean="0"/>
            <a:t>Fogyasztói ismeretek</a:t>
          </a:r>
          <a:endParaRPr lang="hu-HU" sz="1500" dirty="0"/>
        </a:p>
      </dgm:t>
    </dgm:pt>
    <dgm:pt modelId="{EAC4BC12-63A7-4213-80DB-5A7C3DC50E45}" type="parTrans" cxnId="{AF417DFD-1C71-4884-9716-FACA16904B94}">
      <dgm:prSet/>
      <dgm:spPr/>
      <dgm:t>
        <a:bodyPr/>
        <a:lstStyle/>
        <a:p>
          <a:endParaRPr lang="hu-HU"/>
        </a:p>
      </dgm:t>
    </dgm:pt>
    <dgm:pt modelId="{33C1DC24-411E-448D-935D-C44EEE3EABB9}" type="sibTrans" cxnId="{AF417DFD-1C71-4884-9716-FACA16904B94}">
      <dgm:prSet/>
      <dgm:spPr/>
      <dgm:t>
        <a:bodyPr/>
        <a:lstStyle/>
        <a:p>
          <a:endParaRPr lang="hu-HU"/>
        </a:p>
      </dgm:t>
    </dgm:pt>
    <dgm:pt modelId="{BC7C69B2-1180-496C-87FB-14594393F921}" type="asst">
      <dgm:prSet custT="1"/>
      <dgm:spPr/>
      <dgm:t>
        <a:bodyPr/>
        <a:lstStyle/>
        <a:p>
          <a:r>
            <a:rPr lang="hu-HU" sz="1400" dirty="0" smtClean="0"/>
            <a:t>Implementáció</a:t>
          </a:r>
          <a:endParaRPr lang="hu-HU" sz="1400" dirty="0"/>
        </a:p>
      </dgm:t>
    </dgm:pt>
    <dgm:pt modelId="{575D28B2-A759-492B-B2FA-B74D2F9F3028}" type="parTrans" cxnId="{D3BFA87C-EC5D-4DBB-9A4B-D01B822B17C9}">
      <dgm:prSet/>
      <dgm:spPr/>
      <dgm:t>
        <a:bodyPr/>
        <a:lstStyle/>
        <a:p>
          <a:endParaRPr lang="hu-HU"/>
        </a:p>
      </dgm:t>
    </dgm:pt>
    <dgm:pt modelId="{BE8EBCA6-F116-40BF-A65C-78419DBB176A}" type="sibTrans" cxnId="{D3BFA87C-EC5D-4DBB-9A4B-D01B822B17C9}">
      <dgm:prSet/>
      <dgm:spPr/>
      <dgm:t>
        <a:bodyPr/>
        <a:lstStyle/>
        <a:p>
          <a:endParaRPr lang="hu-HU"/>
        </a:p>
      </dgm:t>
    </dgm:pt>
    <dgm:pt modelId="{B81CDF21-6AB6-4935-B3C7-F49409D73779}" type="asst">
      <dgm:prSet/>
      <dgm:spPr/>
      <dgm:t>
        <a:bodyPr/>
        <a:lstStyle/>
        <a:p>
          <a:r>
            <a:rPr lang="hu-HU" dirty="0" smtClean="0">
              <a:latin typeface="+mj-lt"/>
            </a:rPr>
            <a:t>Igazodás a társadalmi és gazdasági változásokhoz</a:t>
          </a:r>
          <a:endParaRPr lang="hu-HU" dirty="0">
            <a:latin typeface="+mj-lt"/>
          </a:endParaRPr>
        </a:p>
      </dgm:t>
    </dgm:pt>
    <dgm:pt modelId="{08394D81-53AF-4805-A9D6-358AF4EC20C7}" type="parTrans" cxnId="{8B25AB7D-12C7-486B-9F0E-8EC79C5C5E36}">
      <dgm:prSet/>
      <dgm:spPr/>
      <dgm:t>
        <a:bodyPr/>
        <a:lstStyle/>
        <a:p>
          <a:endParaRPr lang="hu-HU"/>
        </a:p>
      </dgm:t>
    </dgm:pt>
    <dgm:pt modelId="{54A98126-097E-4E54-8DC4-2879478073D9}" type="sibTrans" cxnId="{8B25AB7D-12C7-486B-9F0E-8EC79C5C5E36}">
      <dgm:prSet/>
      <dgm:spPr/>
      <dgm:t>
        <a:bodyPr/>
        <a:lstStyle/>
        <a:p>
          <a:endParaRPr lang="hu-HU"/>
        </a:p>
      </dgm:t>
    </dgm:pt>
    <dgm:pt modelId="{B9B73FC2-9325-4BCC-A052-4A6C3E827837}" type="pres">
      <dgm:prSet presAssocID="{DBFE200A-77F3-4C07-856F-89689085EFC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3F23FE05-8116-491A-933E-7C669213C373}" type="pres">
      <dgm:prSet presAssocID="{784962C3-F611-40CF-BAE6-929748650AF2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A55366B4-78C9-470A-AE17-D9C099510DAC}" type="pres">
      <dgm:prSet presAssocID="{784962C3-F611-40CF-BAE6-929748650AF2}" presName="rootComposite1" presStyleCnt="0"/>
      <dgm:spPr/>
      <dgm:t>
        <a:bodyPr/>
        <a:lstStyle/>
        <a:p>
          <a:endParaRPr lang="hu-HU"/>
        </a:p>
      </dgm:t>
    </dgm:pt>
    <dgm:pt modelId="{B26E13FF-6EF2-4745-80DB-E9B8E5C9CAA5}" type="pres">
      <dgm:prSet presAssocID="{784962C3-F611-40CF-BAE6-929748650AF2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274499B-EFAC-4069-9CC9-31B57BE5FA76}" type="pres">
      <dgm:prSet presAssocID="{784962C3-F611-40CF-BAE6-929748650AF2}" presName="topArc1" presStyleLbl="parChTrans1D1" presStyleIdx="0" presStyleCnt="22"/>
      <dgm:spPr/>
      <dgm:t>
        <a:bodyPr/>
        <a:lstStyle/>
        <a:p>
          <a:endParaRPr lang="hu-HU"/>
        </a:p>
      </dgm:t>
    </dgm:pt>
    <dgm:pt modelId="{10C70696-9647-44DF-B823-63FAFA6832CF}" type="pres">
      <dgm:prSet presAssocID="{784962C3-F611-40CF-BAE6-929748650AF2}" presName="bottomArc1" presStyleLbl="parChTrans1D1" presStyleIdx="1" presStyleCnt="22"/>
      <dgm:spPr/>
      <dgm:t>
        <a:bodyPr/>
        <a:lstStyle/>
        <a:p>
          <a:endParaRPr lang="hu-HU"/>
        </a:p>
      </dgm:t>
    </dgm:pt>
    <dgm:pt modelId="{CD6D8497-961E-429D-A5F7-3DE32CC40A3E}" type="pres">
      <dgm:prSet presAssocID="{784962C3-F611-40CF-BAE6-929748650AF2}" presName="topConnNode1" presStyleLbl="node1" presStyleIdx="0" presStyleCnt="0"/>
      <dgm:spPr/>
      <dgm:t>
        <a:bodyPr/>
        <a:lstStyle/>
        <a:p>
          <a:endParaRPr lang="hu-HU"/>
        </a:p>
      </dgm:t>
    </dgm:pt>
    <dgm:pt modelId="{6A779187-9149-4A4D-A1CC-46FDCF3AAC7F}" type="pres">
      <dgm:prSet presAssocID="{784962C3-F611-40CF-BAE6-929748650AF2}" presName="hierChild2" presStyleCnt="0"/>
      <dgm:spPr/>
      <dgm:t>
        <a:bodyPr/>
        <a:lstStyle/>
        <a:p>
          <a:endParaRPr lang="hu-HU"/>
        </a:p>
      </dgm:t>
    </dgm:pt>
    <dgm:pt modelId="{4C1750F7-75A4-49B6-85DE-43B8BF9F9C74}" type="pres">
      <dgm:prSet presAssocID="{AD334D70-EE4D-482F-A9BD-43C27D3A4055}" presName="Name28" presStyleLbl="parChTrans1D2" presStyleIdx="0" presStyleCnt="3"/>
      <dgm:spPr/>
      <dgm:t>
        <a:bodyPr/>
        <a:lstStyle/>
        <a:p>
          <a:endParaRPr lang="hu-HU"/>
        </a:p>
      </dgm:t>
    </dgm:pt>
    <dgm:pt modelId="{89681655-170A-4844-8A7B-4EA3F47510B4}" type="pres">
      <dgm:prSet presAssocID="{6985DC0C-DA03-495F-B7A8-3DB2061E02F7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A4DBED0A-97CD-4C9B-8336-F3218F6DA790}" type="pres">
      <dgm:prSet presAssocID="{6985DC0C-DA03-495F-B7A8-3DB2061E02F7}" presName="rootComposite2" presStyleCnt="0"/>
      <dgm:spPr/>
      <dgm:t>
        <a:bodyPr/>
        <a:lstStyle/>
        <a:p>
          <a:endParaRPr lang="hu-HU"/>
        </a:p>
      </dgm:t>
    </dgm:pt>
    <dgm:pt modelId="{8C8466CE-7E67-4CDF-B0CE-4475B80D90EE}" type="pres">
      <dgm:prSet presAssocID="{6985DC0C-DA03-495F-B7A8-3DB2061E02F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D9CE021-165D-42A5-9904-E678C79B4105}" type="pres">
      <dgm:prSet presAssocID="{6985DC0C-DA03-495F-B7A8-3DB2061E02F7}" presName="topArc2" presStyleLbl="parChTrans1D1" presStyleIdx="2" presStyleCnt="22"/>
      <dgm:spPr/>
      <dgm:t>
        <a:bodyPr/>
        <a:lstStyle/>
        <a:p>
          <a:endParaRPr lang="hu-HU"/>
        </a:p>
      </dgm:t>
    </dgm:pt>
    <dgm:pt modelId="{9B2E7040-6182-40F7-AE25-F5DB00ECCA17}" type="pres">
      <dgm:prSet presAssocID="{6985DC0C-DA03-495F-B7A8-3DB2061E02F7}" presName="bottomArc2" presStyleLbl="parChTrans1D1" presStyleIdx="3" presStyleCnt="22"/>
      <dgm:spPr/>
      <dgm:t>
        <a:bodyPr/>
        <a:lstStyle/>
        <a:p>
          <a:endParaRPr lang="hu-HU"/>
        </a:p>
      </dgm:t>
    </dgm:pt>
    <dgm:pt modelId="{EDE2591A-4EE6-47D3-8CD6-C789DC4F038C}" type="pres">
      <dgm:prSet presAssocID="{6985DC0C-DA03-495F-B7A8-3DB2061E02F7}" presName="topConnNode2" presStyleLbl="node2" presStyleIdx="0" presStyleCnt="0"/>
      <dgm:spPr/>
      <dgm:t>
        <a:bodyPr/>
        <a:lstStyle/>
        <a:p>
          <a:endParaRPr lang="hu-HU"/>
        </a:p>
      </dgm:t>
    </dgm:pt>
    <dgm:pt modelId="{72B81715-8965-4396-8B61-CE9FEC8ED5A7}" type="pres">
      <dgm:prSet presAssocID="{6985DC0C-DA03-495F-B7A8-3DB2061E02F7}" presName="hierChild4" presStyleCnt="0"/>
      <dgm:spPr/>
      <dgm:t>
        <a:bodyPr/>
        <a:lstStyle/>
        <a:p>
          <a:endParaRPr lang="hu-HU"/>
        </a:p>
      </dgm:t>
    </dgm:pt>
    <dgm:pt modelId="{6119774F-AFA8-43F3-B143-326AA2DFE83A}" type="pres">
      <dgm:prSet presAssocID="{BCA61382-5445-4263-BEEE-E36EEC0FDC81}" presName="Name28" presStyleLbl="parChTrans1D3" presStyleIdx="0" presStyleCnt="6"/>
      <dgm:spPr/>
      <dgm:t>
        <a:bodyPr/>
        <a:lstStyle/>
        <a:p>
          <a:endParaRPr lang="hu-HU"/>
        </a:p>
      </dgm:t>
    </dgm:pt>
    <dgm:pt modelId="{475DE697-C671-4560-8AFD-7F245A04FA06}" type="pres">
      <dgm:prSet presAssocID="{7015F71A-0ACA-4005-B8BD-AD300408311B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883460D3-1DCF-49F6-9FDE-32074E769194}" type="pres">
      <dgm:prSet presAssocID="{7015F71A-0ACA-4005-B8BD-AD300408311B}" presName="rootComposite2" presStyleCnt="0"/>
      <dgm:spPr/>
      <dgm:t>
        <a:bodyPr/>
        <a:lstStyle/>
        <a:p>
          <a:endParaRPr lang="hu-HU"/>
        </a:p>
      </dgm:t>
    </dgm:pt>
    <dgm:pt modelId="{A201B24E-230B-4328-B6EB-9C7C7124C45E}" type="pres">
      <dgm:prSet presAssocID="{7015F71A-0ACA-4005-B8BD-AD300408311B}" presName="rootText2" presStyleLbl="alignAcc1" presStyleIdx="0" presStyleCnt="0" custScaleY="9346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FA2FE16-825D-43CB-9672-AA96475A2E16}" type="pres">
      <dgm:prSet presAssocID="{7015F71A-0ACA-4005-B8BD-AD300408311B}" presName="topArc2" presStyleLbl="parChTrans1D1" presStyleIdx="4" presStyleCnt="22"/>
      <dgm:spPr/>
      <dgm:t>
        <a:bodyPr/>
        <a:lstStyle/>
        <a:p>
          <a:endParaRPr lang="hu-HU"/>
        </a:p>
      </dgm:t>
    </dgm:pt>
    <dgm:pt modelId="{0FA07811-5FCD-47A3-A516-E0EEB48D4D2E}" type="pres">
      <dgm:prSet presAssocID="{7015F71A-0ACA-4005-B8BD-AD300408311B}" presName="bottomArc2" presStyleLbl="parChTrans1D1" presStyleIdx="5" presStyleCnt="22"/>
      <dgm:spPr/>
      <dgm:t>
        <a:bodyPr/>
        <a:lstStyle/>
        <a:p>
          <a:endParaRPr lang="hu-HU"/>
        </a:p>
      </dgm:t>
    </dgm:pt>
    <dgm:pt modelId="{D662D09C-7C95-4E93-9F23-27942FE16A27}" type="pres">
      <dgm:prSet presAssocID="{7015F71A-0ACA-4005-B8BD-AD300408311B}" presName="topConnNode2" presStyleLbl="node3" presStyleIdx="0" presStyleCnt="0"/>
      <dgm:spPr/>
      <dgm:t>
        <a:bodyPr/>
        <a:lstStyle/>
        <a:p>
          <a:endParaRPr lang="hu-HU"/>
        </a:p>
      </dgm:t>
    </dgm:pt>
    <dgm:pt modelId="{722E76D6-AD64-455C-98A2-E186AE4D68F6}" type="pres">
      <dgm:prSet presAssocID="{7015F71A-0ACA-4005-B8BD-AD300408311B}" presName="hierChild4" presStyleCnt="0"/>
      <dgm:spPr/>
      <dgm:t>
        <a:bodyPr/>
        <a:lstStyle/>
        <a:p>
          <a:endParaRPr lang="hu-HU"/>
        </a:p>
      </dgm:t>
    </dgm:pt>
    <dgm:pt modelId="{9FE20B1E-5B42-4F2A-B0B7-9827E5B832AE}" type="pres">
      <dgm:prSet presAssocID="{7015F71A-0ACA-4005-B8BD-AD300408311B}" presName="hierChild5" presStyleCnt="0"/>
      <dgm:spPr/>
      <dgm:t>
        <a:bodyPr/>
        <a:lstStyle/>
        <a:p>
          <a:endParaRPr lang="hu-HU"/>
        </a:p>
      </dgm:t>
    </dgm:pt>
    <dgm:pt modelId="{19936D74-937E-4725-8C11-35A919F2E25D}" type="pres">
      <dgm:prSet presAssocID="{6985DC0C-DA03-495F-B7A8-3DB2061E02F7}" presName="hierChild5" presStyleCnt="0"/>
      <dgm:spPr/>
      <dgm:t>
        <a:bodyPr/>
        <a:lstStyle/>
        <a:p>
          <a:endParaRPr lang="hu-HU"/>
        </a:p>
      </dgm:t>
    </dgm:pt>
    <dgm:pt modelId="{BD013FF7-938E-4FD0-9F46-E58771722F10}" type="pres">
      <dgm:prSet presAssocID="{E6E42F23-EDD3-444C-AEF0-8502464311E1}" presName="Name101" presStyleLbl="parChTrans1D3" presStyleIdx="1" presStyleCnt="6"/>
      <dgm:spPr/>
      <dgm:t>
        <a:bodyPr/>
        <a:lstStyle/>
        <a:p>
          <a:endParaRPr lang="hu-HU"/>
        </a:p>
      </dgm:t>
    </dgm:pt>
    <dgm:pt modelId="{6D01F832-FAC3-49EF-8E18-D3CCE1D78329}" type="pres">
      <dgm:prSet presAssocID="{48160CC0-A48F-47E1-A546-806759DF6861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7A0F168C-A318-43D3-B175-0297821484B0}" type="pres">
      <dgm:prSet presAssocID="{48160CC0-A48F-47E1-A546-806759DF6861}" presName="rootComposite3" presStyleCnt="0"/>
      <dgm:spPr/>
      <dgm:t>
        <a:bodyPr/>
        <a:lstStyle/>
        <a:p>
          <a:endParaRPr lang="hu-HU"/>
        </a:p>
      </dgm:t>
    </dgm:pt>
    <dgm:pt modelId="{2103C48D-091F-4993-B511-2BC85F5716EE}" type="pres">
      <dgm:prSet presAssocID="{48160CC0-A48F-47E1-A546-806759DF6861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D4D1833-AB10-45C7-AB47-DFAE03940639}" type="pres">
      <dgm:prSet presAssocID="{48160CC0-A48F-47E1-A546-806759DF6861}" presName="topArc3" presStyleLbl="parChTrans1D1" presStyleIdx="6" presStyleCnt="22"/>
      <dgm:spPr/>
      <dgm:t>
        <a:bodyPr/>
        <a:lstStyle/>
        <a:p>
          <a:endParaRPr lang="hu-HU"/>
        </a:p>
      </dgm:t>
    </dgm:pt>
    <dgm:pt modelId="{F1DD6887-B5F3-45D4-815F-2BC64A3555BF}" type="pres">
      <dgm:prSet presAssocID="{48160CC0-A48F-47E1-A546-806759DF6861}" presName="bottomArc3" presStyleLbl="parChTrans1D1" presStyleIdx="7" presStyleCnt="22"/>
      <dgm:spPr/>
      <dgm:t>
        <a:bodyPr/>
        <a:lstStyle/>
        <a:p>
          <a:endParaRPr lang="hu-HU"/>
        </a:p>
      </dgm:t>
    </dgm:pt>
    <dgm:pt modelId="{A7E93920-AD86-4D98-9B7F-A025C8B41834}" type="pres">
      <dgm:prSet presAssocID="{48160CC0-A48F-47E1-A546-806759DF6861}" presName="topConnNode3" presStyleLbl="asst2" presStyleIdx="0" presStyleCnt="0"/>
      <dgm:spPr/>
      <dgm:t>
        <a:bodyPr/>
        <a:lstStyle/>
        <a:p>
          <a:endParaRPr lang="hu-HU"/>
        </a:p>
      </dgm:t>
    </dgm:pt>
    <dgm:pt modelId="{7A8AAB3C-E5C4-41FF-B6D3-5A1CD2A022C9}" type="pres">
      <dgm:prSet presAssocID="{48160CC0-A48F-47E1-A546-806759DF6861}" presName="hierChild6" presStyleCnt="0"/>
      <dgm:spPr/>
      <dgm:t>
        <a:bodyPr/>
        <a:lstStyle/>
        <a:p>
          <a:endParaRPr lang="hu-HU"/>
        </a:p>
      </dgm:t>
    </dgm:pt>
    <dgm:pt modelId="{D783913F-94DF-4FFF-8D96-A3A3DBA2E9E1}" type="pres">
      <dgm:prSet presAssocID="{48160CC0-A48F-47E1-A546-806759DF6861}" presName="hierChild7" presStyleCnt="0"/>
      <dgm:spPr/>
      <dgm:t>
        <a:bodyPr/>
        <a:lstStyle/>
        <a:p>
          <a:endParaRPr lang="hu-HU"/>
        </a:p>
      </dgm:t>
    </dgm:pt>
    <dgm:pt modelId="{7A68A594-43FA-421C-8C38-85C502F0B509}" type="pres">
      <dgm:prSet presAssocID="{EAC4BC12-63A7-4213-80DB-5A7C3DC50E45}" presName="Name101" presStyleLbl="parChTrans1D3" presStyleIdx="2" presStyleCnt="6"/>
      <dgm:spPr/>
      <dgm:t>
        <a:bodyPr/>
        <a:lstStyle/>
        <a:p>
          <a:endParaRPr lang="hu-HU"/>
        </a:p>
      </dgm:t>
    </dgm:pt>
    <dgm:pt modelId="{6060F1C0-5EFB-4166-AB80-6F09B272CFC2}" type="pres">
      <dgm:prSet presAssocID="{D16CE3B1-B930-48C7-9959-E45D08DCBD9E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5FE76F18-4523-4A57-B02F-D8696DE6AE57}" type="pres">
      <dgm:prSet presAssocID="{D16CE3B1-B930-48C7-9959-E45D08DCBD9E}" presName="rootComposite3" presStyleCnt="0"/>
      <dgm:spPr/>
      <dgm:t>
        <a:bodyPr/>
        <a:lstStyle/>
        <a:p>
          <a:endParaRPr lang="hu-HU"/>
        </a:p>
      </dgm:t>
    </dgm:pt>
    <dgm:pt modelId="{4F63B1FA-A7E3-453D-9B72-45A7897883BC}" type="pres">
      <dgm:prSet presAssocID="{D16CE3B1-B930-48C7-9959-E45D08DCBD9E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DF0113-ED11-4D88-9FA4-D49656610F24}" type="pres">
      <dgm:prSet presAssocID="{D16CE3B1-B930-48C7-9959-E45D08DCBD9E}" presName="topArc3" presStyleLbl="parChTrans1D1" presStyleIdx="8" presStyleCnt="22"/>
      <dgm:spPr/>
      <dgm:t>
        <a:bodyPr/>
        <a:lstStyle/>
        <a:p>
          <a:endParaRPr lang="hu-HU"/>
        </a:p>
      </dgm:t>
    </dgm:pt>
    <dgm:pt modelId="{8858FEF9-B174-4845-8057-2AB6A4635544}" type="pres">
      <dgm:prSet presAssocID="{D16CE3B1-B930-48C7-9959-E45D08DCBD9E}" presName="bottomArc3" presStyleLbl="parChTrans1D1" presStyleIdx="9" presStyleCnt="22"/>
      <dgm:spPr/>
      <dgm:t>
        <a:bodyPr/>
        <a:lstStyle/>
        <a:p>
          <a:endParaRPr lang="hu-HU"/>
        </a:p>
      </dgm:t>
    </dgm:pt>
    <dgm:pt modelId="{1B5B3966-2E6D-496F-B310-D1D58E0282EA}" type="pres">
      <dgm:prSet presAssocID="{D16CE3B1-B930-48C7-9959-E45D08DCBD9E}" presName="topConnNode3" presStyleLbl="asst2" presStyleIdx="0" presStyleCnt="0"/>
      <dgm:spPr/>
      <dgm:t>
        <a:bodyPr/>
        <a:lstStyle/>
        <a:p>
          <a:endParaRPr lang="hu-HU"/>
        </a:p>
      </dgm:t>
    </dgm:pt>
    <dgm:pt modelId="{A110086C-5C5F-48F5-AC57-5A55678A704E}" type="pres">
      <dgm:prSet presAssocID="{D16CE3B1-B930-48C7-9959-E45D08DCBD9E}" presName="hierChild6" presStyleCnt="0"/>
      <dgm:spPr/>
      <dgm:t>
        <a:bodyPr/>
        <a:lstStyle/>
        <a:p>
          <a:endParaRPr lang="hu-HU"/>
        </a:p>
      </dgm:t>
    </dgm:pt>
    <dgm:pt modelId="{B87E4E0E-B84F-495C-8872-8E250D9C3CAE}" type="pres">
      <dgm:prSet presAssocID="{D16CE3B1-B930-48C7-9959-E45D08DCBD9E}" presName="hierChild7" presStyleCnt="0"/>
      <dgm:spPr/>
      <dgm:t>
        <a:bodyPr/>
        <a:lstStyle/>
        <a:p>
          <a:endParaRPr lang="hu-HU"/>
        </a:p>
      </dgm:t>
    </dgm:pt>
    <dgm:pt modelId="{140E8158-0551-4559-91D0-2C70A0CDD3C0}" type="pres">
      <dgm:prSet presAssocID="{575D28B2-A759-492B-B2FA-B74D2F9F3028}" presName="Name101" presStyleLbl="parChTrans1D3" presStyleIdx="3" presStyleCnt="6"/>
      <dgm:spPr/>
      <dgm:t>
        <a:bodyPr/>
        <a:lstStyle/>
        <a:p>
          <a:endParaRPr lang="hu-HU"/>
        </a:p>
      </dgm:t>
    </dgm:pt>
    <dgm:pt modelId="{00B5A39A-3D4D-4FA3-858F-E072221D57E4}" type="pres">
      <dgm:prSet presAssocID="{BC7C69B2-1180-496C-87FB-14594393F921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9AFAB6E9-4C8A-4D3B-85EE-6AF3216A8CA9}" type="pres">
      <dgm:prSet presAssocID="{BC7C69B2-1180-496C-87FB-14594393F921}" presName="rootComposite3" presStyleCnt="0"/>
      <dgm:spPr/>
      <dgm:t>
        <a:bodyPr/>
        <a:lstStyle/>
        <a:p>
          <a:endParaRPr lang="hu-HU"/>
        </a:p>
      </dgm:t>
    </dgm:pt>
    <dgm:pt modelId="{89C19D80-D1EC-4F5B-BE03-9299701BBEFB}" type="pres">
      <dgm:prSet presAssocID="{BC7C69B2-1180-496C-87FB-14594393F921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4B2DF5B-60F4-4B57-A0F1-BA9C87CA41FE}" type="pres">
      <dgm:prSet presAssocID="{BC7C69B2-1180-496C-87FB-14594393F921}" presName="topArc3" presStyleLbl="parChTrans1D1" presStyleIdx="10" presStyleCnt="22"/>
      <dgm:spPr/>
      <dgm:t>
        <a:bodyPr/>
        <a:lstStyle/>
        <a:p>
          <a:endParaRPr lang="hu-HU"/>
        </a:p>
      </dgm:t>
    </dgm:pt>
    <dgm:pt modelId="{6FBC1073-2FFD-491C-A4BD-BCB8DADF9FB7}" type="pres">
      <dgm:prSet presAssocID="{BC7C69B2-1180-496C-87FB-14594393F921}" presName="bottomArc3" presStyleLbl="parChTrans1D1" presStyleIdx="11" presStyleCnt="22"/>
      <dgm:spPr/>
      <dgm:t>
        <a:bodyPr/>
        <a:lstStyle/>
        <a:p>
          <a:endParaRPr lang="hu-HU"/>
        </a:p>
      </dgm:t>
    </dgm:pt>
    <dgm:pt modelId="{1223D2D8-C962-487A-8956-F420A76AC87C}" type="pres">
      <dgm:prSet presAssocID="{BC7C69B2-1180-496C-87FB-14594393F921}" presName="topConnNode3" presStyleLbl="asst2" presStyleIdx="0" presStyleCnt="0"/>
      <dgm:spPr/>
      <dgm:t>
        <a:bodyPr/>
        <a:lstStyle/>
        <a:p>
          <a:endParaRPr lang="hu-HU"/>
        </a:p>
      </dgm:t>
    </dgm:pt>
    <dgm:pt modelId="{40A51C0F-3A30-4FCE-9FB4-84CB407EF7A2}" type="pres">
      <dgm:prSet presAssocID="{BC7C69B2-1180-496C-87FB-14594393F921}" presName="hierChild6" presStyleCnt="0"/>
      <dgm:spPr/>
      <dgm:t>
        <a:bodyPr/>
        <a:lstStyle/>
        <a:p>
          <a:endParaRPr lang="hu-HU"/>
        </a:p>
      </dgm:t>
    </dgm:pt>
    <dgm:pt modelId="{644A02CE-D1E9-491A-9652-7591487F13A6}" type="pres">
      <dgm:prSet presAssocID="{BC7C69B2-1180-496C-87FB-14594393F921}" presName="hierChild7" presStyleCnt="0"/>
      <dgm:spPr/>
      <dgm:t>
        <a:bodyPr/>
        <a:lstStyle/>
        <a:p>
          <a:endParaRPr lang="hu-HU"/>
        </a:p>
      </dgm:t>
    </dgm:pt>
    <dgm:pt modelId="{58D9ABE6-C134-4CBA-A660-063F82B3CEF0}" type="pres">
      <dgm:prSet presAssocID="{08394D81-53AF-4805-A9D6-358AF4EC20C7}" presName="Name101" presStyleLbl="parChTrans1D3" presStyleIdx="4" presStyleCnt="6"/>
      <dgm:spPr/>
      <dgm:t>
        <a:bodyPr/>
        <a:lstStyle/>
        <a:p>
          <a:endParaRPr lang="hu-HU"/>
        </a:p>
      </dgm:t>
    </dgm:pt>
    <dgm:pt modelId="{44171FA7-02F7-4A2B-9EE4-436B2FF8A1DC}" type="pres">
      <dgm:prSet presAssocID="{B81CDF21-6AB6-4935-B3C7-F49409D73779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4031CA71-52B2-426A-8F22-E339528275D9}" type="pres">
      <dgm:prSet presAssocID="{B81CDF21-6AB6-4935-B3C7-F49409D73779}" presName="rootComposite3" presStyleCnt="0"/>
      <dgm:spPr/>
      <dgm:t>
        <a:bodyPr/>
        <a:lstStyle/>
        <a:p>
          <a:endParaRPr lang="hu-HU"/>
        </a:p>
      </dgm:t>
    </dgm:pt>
    <dgm:pt modelId="{C10DD0D2-B513-46A1-9929-F4228BB75BE4}" type="pres">
      <dgm:prSet presAssocID="{B81CDF21-6AB6-4935-B3C7-F49409D73779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84BEEBF-590A-4FB8-B539-5BBC27F8C556}" type="pres">
      <dgm:prSet presAssocID="{B81CDF21-6AB6-4935-B3C7-F49409D73779}" presName="topArc3" presStyleLbl="parChTrans1D1" presStyleIdx="12" presStyleCnt="22"/>
      <dgm:spPr/>
      <dgm:t>
        <a:bodyPr/>
        <a:lstStyle/>
        <a:p>
          <a:endParaRPr lang="hu-HU"/>
        </a:p>
      </dgm:t>
    </dgm:pt>
    <dgm:pt modelId="{35267AB2-7ADE-47EE-9910-7AB39AA68BB4}" type="pres">
      <dgm:prSet presAssocID="{B81CDF21-6AB6-4935-B3C7-F49409D73779}" presName="bottomArc3" presStyleLbl="parChTrans1D1" presStyleIdx="13" presStyleCnt="22"/>
      <dgm:spPr/>
      <dgm:t>
        <a:bodyPr/>
        <a:lstStyle/>
        <a:p>
          <a:endParaRPr lang="hu-HU"/>
        </a:p>
      </dgm:t>
    </dgm:pt>
    <dgm:pt modelId="{CFA84B3D-9CC2-4BB0-8220-754B46A783FE}" type="pres">
      <dgm:prSet presAssocID="{B81CDF21-6AB6-4935-B3C7-F49409D73779}" presName="topConnNode3" presStyleLbl="asst2" presStyleIdx="0" presStyleCnt="0"/>
      <dgm:spPr/>
      <dgm:t>
        <a:bodyPr/>
        <a:lstStyle/>
        <a:p>
          <a:endParaRPr lang="hu-HU"/>
        </a:p>
      </dgm:t>
    </dgm:pt>
    <dgm:pt modelId="{4C7BC039-FCBD-488A-866A-E7D6523DB9FC}" type="pres">
      <dgm:prSet presAssocID="{B81CDF21-6AB6-4935-B3C7-F49409D73779}" presName="hierChild6" presStyleCnt="0"/>
      <dgm:spPr/>
      <dgm:t>
        <a:bodyPr/>
        <a:lstStyle/>
        <a:p>
          <a:endParaRPr lang="hu-HU"/>
        </a:p>
      </dgm:t>
    </dgm:pt>
    <dgm:pt modelId="{CECDB50D-A320-4A09-980E-EA4B8C434932}" type="pres">
      <dgm:prSet presAssocID="{B81CDF21-6AB6-4935-B3C7-F49409D73779}" presName="hierChild7" presStyleCnt="0"/>
      <dgm:spPr/>
      <dgm:t>
        <a:bodyPr/>
        <a:lstStyle/>
        <a:p>
          <a:endParaRPr lang="hu-HU"/>
        </a:p>
      </dgm:t>
    </dgm:pt>
    <dgm:pt modelId="{F7327164-D650-40E4-ADD8-7F344C035B9A}" type="pres">
      <dgm:prSet presAssocID="{784962C3-F611-40CF-BAE6-929748650AF2}" presName="hierChild3" presStyleCnt="0"/>
      <dgm:spPr/>
      <dgm:t>
        <a:bodyPr/>
        <a:lstStyle/>
        <a:p>
          <a:endParaRPr lang="hu-HU"/>
        </a:p>
      </dgm:t>
    </dgm:pt>
    <dgm:pt modelId="{6FAD5714-F407-4427-980C-AD5183E2CEF7}" type="pres">
      <dgm:prSet presAssocID="{E9B8AC5D-D0B0-4BF0-A53A-581AE525B1DC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66B1581C-DA45-4E0B-B3A8-BDD08539891F}" type="pres">
      <dgm:prSet presAssocID="{E9B8AC5D-D0B0-4BF0-A53A-581AE525B1DC}" presName="rootComposite1" presStyleCnt="0"/>
      <dgm:spPr/>
      <dgm:t>
        <a:bodyPr/>
        <a:lstStyle/>
        <a:p>
          <a:endParaRPr lang="hu-HU"/>
        </a:p>
      </dgm:t>
    </dgm:pt>
    <dgm:pt modelId="{087BB088-4F53-4AB9-9BF1-F17EBFDCB9C7}" type="pres">
      <dgm:prSet presAssocID="{E9B8AC5D-D0B0-4BF0-A53A-581AE525B1D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B2F9059-B914-4466-8085-B12261DBCC6E}" type="pres">
      <dgm:prSet presAssocID="{E9B8AC5D-D0B0-4BF0-A53A-581AE525B1DC}" presName="topArc1" presStyleLbl="parChTrans1D1" presStyleIdx="14" presStyleCnt="22"/>
      <dgm:spPr/>
      <dgm:t>
        <a:bodyPr/>
        <a:lstStyle/>
        <a:p>
          <a:endParaRPr lang="hu-HU"/>
        </a:p>
      </dgm:t>
    </dgm:pt>
    <dgm:pt modelId="{4383D52F-3757-4038-A727-43FF8DCA7518}" type="pres">
      <dgm:prSet presAssocID="{E9B8AC5D-D0B0-4BF0-A53A-581AE525B1DC}" presName="bottomArc1" presStyleLbl="parChTrans1D1" presStyleIdx="15" presStyleCnt="22"/>
      <dgm:spPr/>
      <dgm:t>
        <a:bodyPr/>
        <a:lstStyle/>
        <a:p>
          <a:endParaRPr lang="hu-HU"/>
        </a:p>
      </dgm:t>
    </dgm:pt>
    <dgm:pt modelId="{C2724A35-3632-4ADD-BB7E-761419F2FC07}" type="pres">
      <dgm:prSet presAssocID="{E9B8AC5D-D0B0-4BF0-A53A-581AE525B1DC}" presName="topConnNode1" presStyleLbl="node1" presStyleIdx="0" presStyleCnt="0"/>
      <dgm:spPr/>
      <dgm:t>
        <a:bodyPr/>
        <a:lstStyle/>
        <a:p>
          <a:endParaRPr lang="hu-HU"/>
        </a:p>
      </dgm:t>
    </dgm:pt>
    <dgm:pt modelId="{F40C102E-9ABB-45CA-B5C4-59DC9D2A2304}" type="pres">
      <dgm:prSet presAssocID="{E9B8AC5D-D0B0-4BF0-A53A-581AE525B1DC}" presName="hierChild2" presStyleCnt="0"/>
      <dgm:spPr/>
      <dgm:t>
        <a:bodyPr/>
        <a:lstStyle/>
        <a:p>
          <a:endParaRPr lang="hu-HU"/>
        </a:p>
      </dgm:t>
    </dgm:pt>
    <dgm:pt modelId="{CB334BF2-26D7-494C-BD7C-205E6AADF0FA}" type="pres">
      <dgm:prSet presAssocID="{A2B19CE6-0371-41CB-8BB1-751DC5581A28}" presName="Name28" presStyleLbl="parChTrans1D2" presStyleIdx="1" presStyleCnt="3"/>
      <dgm:spPr/>
      <dgm:t>
        <a:bodyPr/>
        <a:lstStyle/>
        <a:p>
          <a:endParaRPr lang="hu-HU"/>
        </a:p>
      </dgm:t>
    </dgm:pt>
    <dgm:pt modelId="{16D3B453-9841-4CD6-BFFA-F27FF9EC4BE8}" type="pres">
      <dgm:prSet presAssocID="{9A0CBFE8-2485-41FF-9E32-E31284631515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FB9EA924-A672-4594-971F-ADB5A747F69F}" type="pres">
      <dgm:prSet presAssocID="{9A0CBFE8-2485-41FF-9E32-E31284631515}" presName="rootComposite2" presStyleCnt="0"/>
      <dgm:spPr/>
      <dgm:t>
        <a:bodyPr/>
        <a:lstStyle/>
        <a:p>
          <a:endParaRPr lang="hu-HU"/>
        </a:p>
      </dgm:t>
    </dgm:pt>
    <dgm:pt modelId="{155EB665-68B5-48FE-9AB2-37436174F6D5}" type="pres">
      <dgm:prSet presAssocID="{9A0CBFE8-2485-41FF-9E32-E31284631515}" presName="rootText2" presStyleLbl="alignAcc1" presStyleIdx="0" presStyleCnt="0" custScaleX="106094" custScaleY="26917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5718A09-1416-4C36-BF8A-508FE82F8276}" type="pres">
      <dgm:prSet presAssocID="{9A0CBFE8-2485-41FF-9E32-E31284631515}" presName="topArc2" presStyleLbl="parChTrans1D1" presStyleIdx="16" presStyleCnt="22"/>
      <dgm:spPr/>
      <dgm:t>
        <a:bodyPr/>
        <a:lstStyle/>
        <a:p>
          <a:endParaRPr lang="hu-HU"/>
        </a:p>
      </dgm:t>
    </dgm:pt>
    <dgm:pt modelId="{CD77194B-D968-44D9-ABEE-0416CD0A09F7}" type="pres">
      <dgm:prSet presAssocID="{9A0CBFE8-2485-41FF-9E32-E31284631515}" presName="bottomArc2" presStyleLbl="parChTrans1D1" presStyleIdx="17" presStyleCnt="22"/>
      <dgm:spPr/>
      <dgm:t>
        <a:bodyPr/>
        <a:lstStyle/>
        <a:p>
          <a:endParaRPr lang="hu-HU"/>
        </a:p>
      </dgm:t>
    </dgm:pt>
    <dgm:pt modelId="{C6C98ED6-5188-4517-8B00-B396213B55D9}" type="pres">
      <dgm:prSet presAssocID="{9A0CBFE8-2485-41FF-9E32-E31284631515}" presName="topConnNode2" presStyleLbl="node2" presStyleIdx="0" presStyleCnt="0"/>
      <dgm:spPr/>
      <dgm:t>
        <a:bodyPr/>
        <a:lstStyle/>
        <a:p>
          <a:endParaRPr lang="hu-HU"/>
        </a:p>
      </dgm:t>
    </dgm:pt>
    <dgm:pt modelId="{9224601E-5861-4FD2-A853-893EC6C0CA6E}" type="pres">
      <dgm:prSet presAssocID="{9A0CBFE8-2485-41FF-9E32-E31284631515}" presName="hierChild4" presStyleCnt="0"/>
      <dgm:spPr/>
      <dgm:t>
        <a:bodyPr/>
        <a:lstStyle/>
        <a:p>
          <a:endParaRPr lang="hu-HU"/>
        </a:p>
      </dgm:t>
    </dgm:pt>
    <dgm:pt modelId="{AE17C484-BD4B-4445-843A-7A58D745E389}" type="pres">
      <dgm:prSet presAssocID="{3B62E69D-C893-46A0-B770-DC73B637C906}" presName="Name28" presStyleLbl="parChTrans1D3" presStyleIdx="5" presStyleCnt="6"/>
      <dgm:spPr/>
      <dgm:t>
        <a:bodyPr/>
        <a:lstStyle/>
        <a:p>
          <a:endParaRPr lang="hu-HU"/>
        </a:p>
      </dgm:t>
    </dgm:pt>
    <dgm:pt modelId="{89EF9C5B-D4E0-44AC-B948-83C692B51D40}" type="pres">
      <dgm:prSet presAssocID="{9F74B2F3-0115-40AE-B7FF-77463D3A9752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1983E63C-B804-4FAF-A229-EA9E49523A65}" type="pres">
      <dgm:prSet presAssocID="{9F74B2F3-0115-40AE-B7FF-77463D3A9752}" presName="rootComposite2" presStyleCnt="0"/>
      <dgm:spPr/>
      <dgm:t>
        <a:bodyPr/>
        <a:lstStyle/>
        <a:p>
          <a:endParaRPr lang="hu-HU"/>
        </a:p>
      </dgm:t>
    </dgm:pt>
    <dgm:pt modelId="{09DF87E7-55F9-4FAA-A645-AA1DC521198A}" type="pres">
      <dgm:prSet presAssocID="{9F74B2F3-0115-40AE-B7FF-77463D3A975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C551170-150C-4CDC-9BA0-EBAF0A1DFC0A}" type="pres">
      <dgm:prSet presAssocID="{9F74B2F3-0115-40AE-B7FF-77463D3A9752}" presName="topArc2" presStyleLbl="parChTrans1D1" presStyleIdx="18" presStyleCnt="22"/>
      <dgm:spPr/>
      <dgm:t>
        <a:bodyPr/>
        <a:lstStyle/>
        <a:p>
          <a:endParaRPr lang="hu-HU"/>
        </a:p>
      </dgm:t>
    </dgm:pt>
    <dgm:pt modelId="{00B2D3FE-EF70-4906-AA34-1D8DEAE088E6}" type="pres">
      <dgm:prSet presAssocID="{9F74B2F3-0115-40AE-B7FF-77463D3A9752}" presName="bottomArc2" presStyleLbl="parChTrans1D1" presStyleIdx="19" presStyleCnt="22"/>
      <dgm:spPr/>
      <dgm:t>
        <a:bodyPr/>
        <a:lstStyle/>
        <a:p>
          <a:endParaRPr lang="hu-HU"/>
        </a:p>
      </dgm:t>
    </dgm:pt>
    <dgm:pt modelId="{F6D3D14C-5875-44A6-B1BF-545BE91140A3}" type="pres">
      <dgm:prSet presAssocID="{9F74B2F3-0115-40AE-B7FF-77463D3A9752}" presName="topConnNode2" presStyleLbl="node3" presStyleIdx="0" presStyleCnt="0"/>
      <dgm:spPr/>
      <dgm:t>
        <a:bodyPr/>
        <a:lstStyle/>
        <a:p>
          <a:endParaRPr lang="hu-HU"/>
        </a:p>
      </dgm:t>
    </dgm:pt>
    <dgm:pt modelId="{2F90722C-17E8-4DDB-8662-518C5D5830AF}" type="pres">
      <dgm:prSet presAssocID="{9F74B2F3-0115-40AE-B7FF-77463D3A9752}" presName="hierChild4" presStyleCnt="0"/>
      <dgm:spPr/>
      <dgm:t>
        <a:bodyPr/>
        <a:lstStyle/>
        <a:p>
          <a:endParaRPr lang="hu-HU"/>
        </a:p>
      </dgm:t>
    </dgm:pt>
    <dgm:pt modelId="{C3465E61-04D6-4F71-8EA7-4600E51E0466}" type="pres">
      <dgm:prSet presAssocID="{9F74B2F3-0115-40AE-B7FF-77463D3A9752}" presName="hierChild5" presStyleCnt="0"/>
      <dgm:spPr/>
      <dgm:t>
        <a:bodyPr/>
        <a:lstStyle/>
        <a:p>
          <a:endParaRPr lang="hu-HU"/>
        </a:p>
      </dgm:t>
    </dgm:pt>
    <dgm:pt modelId="{BF41F637-F958-4031-A314-81A82A8884B4}" type="pres">
      <dgm:prSet presAssocID="{9A0CBFE8-2485-41FF-9E32-E31284631515}" presName="hierChild5" presStyleCnt="0"/>
      <dgm:spPr/>
      <dgm:t>
        <a:bodyPr/>
        <a:lstStyle/>
        <a:p>
          <a:endParaRPr lang="hu-HU"/>
        </a:p>
      </dgm:t>
    </dgm:pt>
    <dgm:pt modelId="{617DD5BE-AD72-49A3-999E-CD156B818657}" type="pres">
      <dgm:prSet presAssocID="{E9B8AC5D-D0B0-4BF0-A53A-581AE525B1DC}" presName="hierChild3" presStyleCnt="0"/>
      <dgm:spPr/>
      <dgm:t>
        <a:bodyPr/>
        <a:lstStyle/>
        <a:p>
          <a:endParaRPr lang="hu-HU"/>
        </a:p>
      </dgm:t>
    </dgm:pt>
    <dgm:pt modelId="{88B2F3F8-9B44-484A-9158-391F7AB60434}" type="pres">
      <dgm:prSet presAssocID="{0EE73F70-83F0-4BBE-9A08-BEFE33521A94}" presName="Name101" presStyleLbl="parChTrans1D2" presStyleIdx="2" presStyleCnt="3"/>
      <dgm:spPr/>
      <dgm:t>
        <a:bodyPr/>
        <a:lstStyle/>
        <a:p>
          <a:endParaRPr lang="hu-HU"/>
        </a:p>
      </dgm:t>
    </dgm:pt>
    <dgm:pt modelId="{0173AF06-8C8B-42CE-A20C-FA358CB10A53}" type="pres">
      <dgm:prSet presAssocID="{EF7FFBC7-A1A6-4A7D-8129-98FFDAFAD7C2}" presName="hierRoot3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3B27E8EF-4807-49CD-AFC5-EF311283CDB3}" type="pres">
      <dgm:prSet presAssocID="{EF7FFBC7-A1A6-4A7D-8129-98FFDAFAD7C2}" presName="rootComposite3" presStyleCnt="0"/>
      <dgm:spPr/>
      <dgm:t>
        <a:bodyPr/>
        <a:lstStyle/>
        <a:p>
          <a:endParaRPr lang="hu-HU"/>
        </a:p>
      </dgm:t>
    </dgm:pt>
    <dgm:pt modelId="{8857BC31-3737-44EF-8EA6-B2FFF66D9FE8}" type="pres">
      <dgm:prSet presAssocID="{EF7FFBC7-A1A6-4A7D-8129-98FFDAFAD7C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8B4AAAF-0D68-47E5-8DEC-85A4A8CC8657}" type="pres">
      <dgm:prSet presAssocID="{EF7FFBC7-A1A6-4A7D-8129-98FFDAFAD7C2}" presName="topArc3" presStyleLbl="parChTrans1D1" presStyleIdx="20" presStyleCnt="22"/>
      <dgm:spPr/>
      <dgm:t>
        <a:bodyPr/>
        <a:lstStyle/>
        <a:p>
          <a:endParaRPr lang="hu-HU"/>
        </a:p>
      </dgm:t>
    </dgm:pt>
    <dgm:pt modelId="{3FA2589D-6E7F-4FBF-97E5-A32139EB9AC6}" type="pres">
      <dgm:prSet presAssocID="{EF7FFBC7-A1A6-4A7D-8129-98FFDAFAD7C2}" presName="bottomArc3" presStyleLbl="parChTrans1D1" presStyleIdx="21" presStyleCnt="22"/>
      <dgm:spPr/>
      <dgm:t>
        <a:bodyPr/>
        <a:lstStyle/>
        <a:p>
          <a:endParaRPr lang="hu-HU"/>
        </a:p>
      </dgm:t>
    </dgm:pt>
    <dgm:pt modelId="{CBEDB588-1E45-4F11-8E0C-01CF75295D15}" type="pres">
      <dgm:prSet presAssocID="{EF7FFBC7-A1A6-4A7D-8129-98FFDAFAD7C2}" presName="topConnNode3" presStyleLbl="asst1" presStyleIdx="0" presStyleCnt="0"/>
      <dgm:spPr/>
      <dgm:t>
        <a:bodyPr/>
        <a:lstStyle/>
        <a:p>
          <a:endParaRPr lang="hu-HU"/>
        </a:p>
      </dgm:t>
    </dgm:pt>
    <dgm:pt modelId="{2ED7C01D-8270-4FF6-96E9-EE043145B83B}" type="pres">
      <dgm:prSet presAssocID="{EF7FFBC7-A1A6-4A7D-8129-98FFDAFAD7C2}" presName="hierChild6" presStyleCnt="0"/>
      <dgm:spPr/>
      <dgm:t>
        <a:bodyPr/>
        <a:lstStyle/>
        <a:p>
          <a:endParaRPr lang="hu-HU"/>
        </a:p>
      </dgm:t>
    </dgm:pt>
    <dgm:pt modelId="{B734D505-4306-4AB8-A493-39069870BC59}" type="pres">
      <dgm:prSet presAssocID="{EF7FFBC7-A1A6-4A7D-8129-98FFDAFAD7C2}" presName="hierChild7" presStyleCnt="0"/>
      <dgm:spPr/>
      <dgm:t>
        <a:bodyPr/>
        <a:lstStyle/>
        <a:p>
          <a:endParaRPr lang="hu-HU"/>
        </a:p>
      </dgm:t>
    </dgm:pt>
  </dgm:ptLst>
  <dgm:cxnLst>
    <dgm:cxn modelId="{445C022A-5EEC-49FC-BE40-B0244CFDAE1D}" type="presOf" srcId="{784962C3-F611-40CF-BAE6-929748650AF2}" destId="{CD6D8497-961E-429D-A5F7-3DE32CC40A3E}" srcOrd="1" destOrd="0" presId="urn:microsoft.com/office/officeart/2008/layout/HalfCircleOrganizationChart"/>
    <dgm:cxn modelId="{69D98B39-2A4F-4EE2-9D9C-409A36BE9AC0}" type="presOf" srcId="{7015F71A-0ACA-4005-B8BD-AD300408311B}" destId="{D662D09C-7C95-4E93-9F23-27942FE16A27}" srcOrd="1" destOrd="0" presId="urn:microsoft.com/office/officeart/2008/layout/HalfCircleOrganizationChart"/>
    <dgm:cxn modelId="{6F6042C2-34A0-47C9-BA9B-45CC4CBD3C2A}" type="presOf" srcId="{7015F71A-0ACA-4005-B8BD-AD300408311B}" destId="{A201B24E-230B-4328-B6EB-9C7C7124C45E}" srcOrd="0" destOrd="0" presId="urn:microsoft.com/office/officeart/2008/layout/HalfCircleOrganizationChart"/>
    <dgm:cxn modelId="{A039FFC5-2657-471E-A09D-4CE8502898ED}" srcId="{DBFE200A-77F3-4C07-856F-89689085EFCC}" destId="{784962C3-F611-40CF-BAE6-929748650AF2}" srcOrd="0" destOrd="0" parTransId="{5C552205-8674-46F9-90CD-CA2066983A8A}" sibTransId="{B31DD60F-3304-49C5-94C1-E9C96438489D}"/>
    <dgm:cxn modelId="{B8F98B70-ABFE-4A72-9A2F-C8216E5C4656}" type="presOf" srcId="{B81CDF21-6AB6-4935-B3C7-F49409D73779}" destId="{C10DD0D2-B513-46A1-9929-F4228BB75BE4}" srcOrd="0" destOrd="0" presId="urn:microsoft.com/office/officeart/2008/layout/HalfCircleOrganizationChart"/>
    <dgm:cxn modelId="{CF302B5D-4E3E-4E4A-87C8-795D4FA1D17D}" srcId="{DBFE200A-77F3-4C07-856F-89689085EFCC}" destId="{E9B8AC5D-D0B0-4BF0-A53A-581AE525B1DC}" srcOrd="1" destOrd="0" parTransId="{4CEA525E-1063-4A71-A550-6B4C7E778CD7}" sibTransId="{D0B64A2E-6D49-41CC-8A85-E2E4236D6C87}"/>
    <dgm:cxn modelId="{7776EF5C-DE65-477B-BF6E-AD0036EF5338}" type="presOf" srcId="{575D28B2-A759-492B-B2FA-B74D2F9F3028}" destId="{140E8158-0551-4559-91D0-2C70A0CDD3C0}" srcOrd="0" destOrd="0" presId="urn:microsoft.com/office/officeart/2008/layout/HalfCircleOrganizationChart"/>
    <dgm:cxn modelId="{750D980B-9EC9-47FA-B673-987A89DF2461}" type="presOf" srcId="{BC7C69B2-1180-496C-87FB-14594393F921}" destId="{89C19D80-D1EC-4F5B-BE03-9299701BBEFB}" srcOrd="0" destOrd="0" presId="urn:microsoft.com/office/officeart/2008/layout/HalfCircleOrganizationChart"/>
    <dgm:cxn modelId="{263DF76C-3476-4CC8-842D-5AB5B86CE7C1}" type="presOf" srcId="{E9B8AC5D-D0B0-4BF0-A53A-581AE525B1DC}" destId="{087BB088-4F53-4AB9-9BF1-F17EBFDCB9C7}" srcOrd="0" destOrd="0" presId="urn:microsoft.com/office/officeart/2008/layout/HalfCircleOrganizationChart"/>
    <dgm:cxn modelId="{B9054DE5-92AE-4F1F-AE39-E6CE1736294F}" srcId="{E9B8AC5D-D0B0-4BF0-A53A-581AE525B1DC}" destId="{9A0CBFE8-2485-41FF-9E32-E31284631515}" srcOrd="0" destOrd="0" parTransId="{A2B19CE6-0371-41CB-8BB1-751DC5581A28}" sibTransId="{137D7009-93D4-48D6-BC3C-39B3507E3555}"/>
    <dgm:cxn modelId="{D99D5455-ABAB-48CD-9988-1745E4C684E8}" type="presOf" srcId="{D16CE3B1-B930-48C7-9959-E45D08DCBD9E}" destId="{1B5B3966-2E6D-496F-B310-D1D58E0282EA}" srcOrd="1" destOrd="0" presId="urn:microsoft.com/office/officeart/2008/layout/HalfCircleOrganizationChart"/>
    <dgm:cxn modelId="{5B126EB6-3719-4D68-85C0-9A557FAA7D84}" type="presOf" srcId="{48160CC0-A48F-47E1-A546-806759DF6861}" destId="{A7E93920-AD86-4D98-9B7F-A025C8B41834}" srcOrd="1" destOrd="0" presId="urn:microsoft.com/office/officeart/2008/layout/HalfCircleOrganizationChart"/>
    <dgm:cxn modelId="{D3BFA87C-EC5D-4DBB-9A4B-D01B822B17C9}" srcId="{6985DC0C-DA03-495F-B7A8-3DB2061E02F7}" destId="{BC7C69B2-1180-496C-87FB-14594393F921}" srcOrd="3" destOrd="0" parTransId="{575D28B2-A759-492B-B2FA-B74D2F9F3028}" sibTransId="{BE8EBCA6-F116-40BF-A65C-78419DBB176A}"/>
    <dgm:cxn modelId="{3C6FE217-4981-427E-95D2-4D7764C48574}" srcId="{784962C3-F611-40CF-BAE6-929748650AF2}" destId="{6985DC0C-DA03-495F-B7A8-3DB2061E02F7}" srcOrd="0" destOrd="0" parTransId="{AD334D70-EE4D-482F-A9BD-43C27D3A4055}" sibTransId="{BE47E845-F701-4525-A26A-A6FBD35FEF0C}"/>
    <dgm:cxn modelId="{3A10FBC5-C9E3-4B08-A02E-7253C690B83D}" type="presOf" srcId="{6985DC0C-DA03-495F-B7A8-3DB2061E02F7}" destId="{8C8466CE-7E67-4CDF-B0CE-4475B80D90EE}" srcOrd="0" destOrd="0" presId="urn:microsoft.com/office/officeart/2008/layout/HalfCircleOrganizationChart"/>
    <dgm:cxn modelId="{AF417DFD-1C71-4884-9716-FACA16904B94}" srcId="{6985DC0C-DA03-495F-B7A8-3DB2061E02F7}" destId="{D16CE3B1-B930-48C7-9959-E45D08DCBD9E}" srcOrd="2" destOrd="0" parTransId="{EAC4BC12-63A7-4213-80DB-5A7C3DC50E45}" sibTransId="{33C1DC24-411E-448D-935D-C44EEE3EABB9}"/>
    <dgm:cxn modelId="{D894EF50-2D36-4988-A04E-474502A13AE4}" type="presOf" srcId="{9F74B2F3-0115-40AE-B7FF-77463D3A9752}" destId="{09DF87E7-55F9-4FAA-A645-AA1DC521198A}" srcOrd="0" destOrd="0" presId="urn:microsoft.com/office/officeart/2008/layout/HalfCircleOrganizationChart"/>
    <dgm:cxn modelId="{32FC2695-8712-490E-84E0-B8821F668C9C}" srcId="{9A0CBFE8-2485-41FF-9E32-E31284631515}" destId="{9F74B2F3-0115-40AE-B7FF-77463D3A9752}" srcOrd="0" destOrd="0" parTransId="{3B62E69D-C893-46A0-B770-DC73B637C906}" sibTransId="{AE8C08AE-9977-49C7-936E-7217D16CB5DD}"/>
    <dgm:cxn modelId="{80A87BFF-88DC-4205-AD93-DAF118376395}" srcId="{E9B8AC5D-D0B0-4BF0-A53A-581AE525B1DC}" destId="{EF7FFBC7-A1A6-4A7D-8129-98FFDAFAD7C2}" srcOrd="1" destOrd="0" parTransId="{0EE73F70-83F0-4BBE-9A08-BEFE33521A94}" sibTransId="{5305EBB6-59B4-4274-A8E6-691A73E4A9B0}"/>
    <dgm:cxn modelId="{E12A9136-A98F-420C-96AF-07FA20C281FD}" type="presOf" srcId="{EF7FFBC7-A1A6-4A7D-8129-98FFDAFAD7C2}" destId="{8857BC31-3737-44EF-8EA6-B2FFF66D9FE8}" srcOrd="0" destOrd="0" presId="urn:microsoft.com/office/officeart/2008/layout/HalfCircleOrganizationChart"/>
    <dgm:cxn modelId="{D3CDDF7E-8EFB-4F95-AFB7-5C76D7C85A4B}" type="presOf" srcId="{B81CDF21-6AB6-4935-B3C7-F49409D73779}" destId="{CFA84B3D-9CC2-4BB0-8220-754B46A783FE}" srcOrd="1" destOrd="0" presId="urn:microsoft.com/office/officeart/2008/layout/HalfCircleOrganizationChart"/>
    <dgm:cxn modelId="{A52E090F-B56F-4CA8-93DE-91075842A5AD}" type="presOf" srcId="{D16CE3B1-B930-48C7-9959-E45D08DCBD9E}" destId="{4F63B1FA-A7E3-453D-9B72-45A7897883BC}" srcOrd="0" destOrd="0" presId="urn:microsoft.com/office/officeart/2008/layout/HalfCircleOrganizationChart"/>
    <dgm:cxn modelId="{785F9B58-304C-4B5B-BD98-DA636D3E9D3D}" srcId="{6985DC0C-DA03-495F-B7A8-3DB2061E02F7}" destId="{48160CC0-A48F-47E1-A546-806759DF6861}" srcOrd="1" destOrd="0" parTransId="{E6E42F23-EDD3-444C-AEF0-8502464311E1}" sibTransId="{01897D46-C313-40F3-AA48-E66C24996DF2}"/>
    <dgm:cxn modelId="{C2E19B3C-17A6-4EA0-AD09-04F8CB8594DF}" type="presOf" srcId="{6985DC0C-DA03-495F-B7A8-3DB2061E02F7}" destId="{EDE2591A-4EE6-47D3-8CD6-C789DC4F038C}" srcOrd="1" destOrd="0" presId="urn:microsoft.com/office/officeart/2008/layout/HalfCircleOrganizationChart"/>
    <dgm:cxn modelId="{42D1E925-4BCB-472D-AC37-45FE2B4DF98D}" type="presOf" srcId="{A2B19CE6-0371-41CB-8BB1-751DC5581A28}" destId="{CB334BF2-26D7-494C-BD7C-205E6AADF0FA}" srcOrd="0" destOrd="0" presId="urn:microsoft.com/office/officeart/2008/layout/HalfCircleOrganizationChart"/>
    <dgm:cxn modelId="{0A450F74-A0C9-4170-941A-8BF579F8B255}" type="presOf" srcId="{3B62E69D-C893-46A0-B770-DC73B637C906}" destId="{AE17C484-BD4B-4445-843A-7A58D745E389}" srcOrd="0" destOrd="0" presId="urn:microsoft.com/office/officeart/2008/layout/HalfCircleOrganizationChart"/>
    <dgm:cxn modelId="{97AE1217-4190-48DC-B3C2-456A5048DD44}" type="presOf" srcId="{EAC4BC12-63A7-4213-80DB-5A7C3DC50E45}" destId="{7A68A594-43FA-421C-8C38-85C502F0B509}" srcOrd="0" destOrd="0" presId="urn:microsoft.com/office/officeart/2008/layout/HalfCircleOrganizationChart"/>
    <dgm:cxn modelId="{A61FF259-EAB6-47CC-9F2A-07B79E3618D9}" type="presOf" srcId="{BCA61382-5445-4263-BEEE-E36EEC0FDC81}" destId="{6119774F-AFA8-43F3-B143-326AA2DFE83A}" srcOrd="0" destOrd="0" presId="urn:microsoft.com/office/officeart/2008/layout/HalfCircleOrganizationChart"/>
    <dgm:cxn modelId="{8B25AB7D-12C7-486B-9F0E-8EC79C5C5E36}" srcId="{6985DC0C-DA03-495F-B7A8-3DB2061E02F7}" destId="{B81CDF21-6AB6-4935-B3C7-F49409D73779}" srcOrd="4" destOrd="0" parTransId="{08394D81-53AF-4805-A9D6-358AF4EC20C7}" sibTransId="{54A98126-097E-4E54-8DC4-2879478073D9}"/>
    <dgm:cxn modelId="{BD6BFCA1-E17F-4704-8E52-75F43136C321}" type="presOf" srcId="{784962C3-F611-40CF-BAE6-929748650AF2}" destId="{B26E13FF-6EF2-4745-80DB-E9B8E5C9CAA5}" srcOrd="0" destOrd="0" presId="urn:microsoft.com/office/officeart/2008/layout/HalfCircleOrganizationChart"/>
    <dgm:cxn modelId="{3497CE26-133A-47E9-8D14-BB88EF71FF1F}" type="presOf" srcId="{E6E42F23-EDD3-444C-AEF0-8502464311E1}" destId="{BD013FF7-938E-4FD0-9F46-E58771722F10}" srcOrd="0" destOrd="0" presId="urn:microsoft.com/office/officeart/2008/layout/HalfCircleOrganizationChart"/>
    <dgm:cxn modelId="{37055477-007F-4EE6-8A08-A2BA9B67A3C1}" type="presOf" srcId="{48160CC0-A48F-47E1-A546-806759DF6861}" destId="{2103C48D-091F-4993-B511-2BC85F5716EE}" srcOrd="0" destOrd="0" presId="urn:microsoft.com/office/officeart/2008/layout/HalfCircleOrganizationChart"/>
    <dgm:cxn modelId="{66FE5804-C8FA-4883-B31F-5ADE62BDBEF8}" type="presOf" srcId="{9A0CBFE8-2485-41FF-9E32-E31284631515}" destId="{C6C98ED6-5188-4517-8B00-B396213B55D9}" srcOrd="1" destOrd="0" presId="urn:microsoft.com/office/officeart/2008/layout/HalfCircleOrganizationChart"/>
    <dgm:cxn modelId="{DD0D4944-BA28-4C4B-BBB7-96766FBAC02D}" type="presOf" srcId="{9A0CBFE8-2485-41FF-9E32-E31284631515}" destId="{155EB665-68B5-48FE-9AB2-37436174F6D5}" srcOrd="0" destOrd="0" presId="urn:microsoft.com/office/officeart/2008/layout/HalfCircleOrganizationChart"/>
    <dgm:cxn modelId="{0EBFC81A-30A1-4A97-ACE8-A2AC4C23388A}" type="presOf" srcId="{EF7FFBC7-A1A6-4A7D-8129-98FFDAFAD7C2}" destId="{CBEDB588-1E45-4F11-8E0C-01CF75295D15}" srcOrd="1" destOrd="0" presId="urn:microsoft.com/office/officeart/2008/layout/HalfCircleOrganizationChart"/>
    <dgm:cxn modelId="{F7B2DAD5-80CA-46E4-B250-4297E478B5CD}" type="presOf" srcId="{E9B8AC5D-D0B0-4BF0-A53A-581AE525B1DC}" destId="{C2724A35-3632-4ADD-BB7E-761419F2FC07}" srcOrd="1" destOrd="0" presId="urn:microsoft.com/office/officeart/2008/layout/HalfCircleOrganizationChart"/>
    <dgm:cxn modelId="{A21480D9-2FE9-4AFC-BF05-E1C0345B7ED0}" type="presOf" srcId="{BC7C69B2-1180-496C-87FB-14594393F921}" destId="{1223D2D8-C962-487A-8956-F420A76AC87C}" srcOrd="1" destOrd="0" presId="urn:microsoft.com/office/officeart/2008/layout/HalfCircleOrganizationChart"/>
    <dgm:cxn modelId="{F5D93CF5-B509-4A31-B557-EE2EBC7A75DD}" type="presOf" srcId="{08394D81-53AF-4805-A9D6-358AF4EC20C7}" destId="{58D9ABE6-C134-4CBA-A660-063F82B3CEF0}" srcOrd="0" destOrd="0" presId="urn:microsoft.com/office/officeart/2008/layout/HalfCircleOrganizationChart"/>
    <dgm:cxn modelId="{FB4CC1AA-1DBC-4862-B2EB-F4349E35E711}" srcId="{6985DC0C-DA03-495F-B7A8-3DB2061E02F7}" destId="{7015F71A-0ACA-4005-B8BD-AD300408311B}" srcOrd="0" destOrd="0" parTransId="{BCA61382-5445-4263-BEEE-E36EEC0FDC81}" sibTransId="{3A57DC78-0B3A-431F-A1C1-6156184DAD73}"/>
    <dgm:cxn modelId="{3F404667-7981-4462-BD29-1013B7A71DFC}" type="presOf" srcId="{9F74B2F3-0115-40AE-B7FF-77463D3A9752}" destId="{F6D3D14C-5875-44A6-B1BF-545BE91140A3}" srcOrd="1" destOrd="0" presId="urn:microsoft.com/office/officeart/2008/layout/HalfCircleOrganizationChart"/>
    <dgm:cxn modelId="{8C7D8236-560C-42E9-90FC-0D79C51E6DF8}" type="presOf" srcId="{DBFE200A-77F3-4C07-856F-89689085EFCC}" destId="{B9B73FC2-9325-4BCC-A052-4A6C3E827837}" srcOrd="0" destOrd="0" presId="urn:microsoft.com/office/officeart/2008/layout/HalfCircleOrganizationChart"/>
    <dgm:cxn modelId="{0AAB1ED4-2961-4E18-9509-5FFAE1DF26CF}" type="presOf" srcId="{AD334D70-EE4D-482F-A9BD-43C27D3A4055}" destId="{4C1750F7-75A4-49B6-85DE-43B8BF9F9C74}" srcOrd="0" destOrd="0" presId="urn:microsoft.com/office/officeart/2008/layout/HalfCircleOrganizationChart"/>
    <dgm:cxn modelId="{17A02585-0661-4A73-9FEF-1422D3DB7CC5}" type="presOf" srcId="{0EE73F70-83F0-4BBE-9A08-BEFE33521A94}" destId="{88B2F3F8-9B44-484A-9158-391F7AB60434}" srcOrd="0" destOrd="0" presId="urn:microsoft.com/office/officeart/2008/layout/HalfCircleOrganizationChart"/>
    <dgm:cxn modelId="{1955DE02-E9A5-4E79-A9C0-E3F5138AC9A2}" type="presParOf" srcId="{B9B73FC2-9325-4BCC-A052-4A6C3E827837}" destId="{3F23FE05-8116-491A-933E-7C669213C373}" srcOrd="0" destOrd="0" presId="urn:microsoft.com/office/officeart/2008/layout/HalfCircleOrganizationChart"/>
    <dgm:cxn modelId="{3CF88C8C-E231-4E1B-BA07-3C88F3D56A5B}" type="presParOf" srcId="{3F23FE05-8116-491A-933E-7C669213C373}" destId="{A55366B4-78C9-470A-AE17-D9C099510DAC}" srcOrd="0" destOrd="0" presId="urn:microsoft.com/office/officeart/2008/layout/HalfCircleOrganizationChart"/>
    <dgm:cxn modelId="{3770E8D7-B1B6-434D-8775-403355CAE171}" type="presParOf" srcId="{A55366B4-78C9-470A-AE17-D9C099510DAC}" destId="{B26E13FF-6EF2-4745-80DB-E9B8E5C9CAA5}" srcOrd="0" destOrd="0" presId="urn:microsoft.com/office/officeart/2008/layout/HalfCircleOrganizationChart"/>
    <dgm:cxn modelId="{6B95BD99-66E7-4A5B-B9AD-C374F5601C5B}" type="presParOf" srcId="{A55366B4-78C9-470A-AE17-D9C099510DAC}" destId="{0274499B-EFAC-4069-9CC9-31B57BE5FA76}" srcOrd="1" destOrd="0" presId="urn:microsoft.com/office/officeart/2008/layout/HalfCircleOrganizationChart"/>
    <dgm:cxn modelId="{C74FB80A-F45C-4BC8-B866-D777EA43F1F0}" type="presParOf" srcId="{A55366B4-78C9-470A-AE17-D9C099510DAC}" destId="{10C70696-9647-44DF-B823-63FAFA6832CF}" srcOrd="2" destOrd="0" presId="urn:microsoft.com/office/officeart/2008/layout/HalfCircleOrganizationChart"/>
    <dgm:cxn modelId="{A6EA7C1F-8514-435A-83FA-BE2E24F84EF2}" type="presParOf" srcId="{A55366B4-78C9-470A-AE17-D9C099510DAC}" destId="{CD6D8497-961E-429D-A5F7-3DE32CC40A3E}" srcOrd="3" destOrd="0" presId="urn:microsoft.com/office/officeart/2008/layout/HalfCircleOrganizationChart"/>
    <dgm:cxn modelId="{0D5AD85C-BDBF-4D99-BE02-20A9F449607A}" type="presParOf" srcId="{3F23FE05-8116-491A-933E-7C669213C373}" destId="{6A779187-9149-4A4D-A1CC-46FDCF3AAC7F}" srcOrd="1" destOrd="0" presId="urn:microsoft.com/office/officeart/2008/layout/HalfCircleOrganizationChart"/>
    <dgm:cxn modelId="{B3FA7AC1-C0F4-40E4-95CD-D0E6D8020D91}" type="presParOf" srcId="{6A779187-9149-4A4D-A1CC-46FDCF3AAC7F}" destId="{4C1750F7-75A4-49B6-85DE-43B8BF9F9C74}" srcOrd="0" destOrd="0" presId="urn:microsoft.com/office/officeart/2008/layout/HalfCircleOrganizationChart"/>
    <dgm:cxn modelId="{7E1B7948-0B3D-45D2-BA0E-980FA00DA5D3}" type="presParOf" srcId="{6A779187-9149-4A4D-A1CC-46FDCF3AAC7F}" destId="{89681655-170A-4844-8A7B-4EA3F47510B4}" srcOrd="1" destOrd="0" presId="urn:microsoft.com/office/officeart/2008/layout/HalfCircleOrganizationChart"/>
    <dgm:cxn modelId="{28A30908-878C-47F3-A5F7-8EFA95501B77}" type="presParOf" srcId="{89681655-170A-4844-8A7B-4EA3F47510B4}" destId="{A4DBED0A-97CD-4C9B-8336-F3218F6DA790}" srcOrd="0" destOrd="0" presId="urn:microsoft.com/office/officeart/2008/layout/HalfCircleOrganizationChart"/>
    <dgm:cxn modelId="{3B9C14AC-17EA-4806-83B1-BD256DDD3343}" type="presParOf" srcId="{A4DBED0A-97CD-4C9B-8336-F3218F6DA790}" destId="{8C8466CE-7E67-4CDF-B0CE-4475B80D90EE}" srcOrd="0" destOrd="0" presId="urn:microsoft.com/office/officeart/2008/layout/HalfCircleOrganizationChart"/>
    <dgm:cxn modelId="{C3F9D670-9D65-4571-B409-1FDC869F2F62}" type="presParOf" srcId="{A4DBED0A-97CD-4C9B-8336-F3218F6DA790}" destId="{DD9CE021-165D-42A5-9904-E678C79B4105}" srcOrd="1" destOrd="0" presId="urn:microsoft.com/office/officeart/2008/layout/HalfCircleOrganizationChart"/>
    <dgm:cxn modelId="{CC3A3B11-6E15-4CF6-B6AC-7332A00F3C2A}" type="presParOf" srcId="{A4DBED0A-97CD-4C9B-8336-F3218F6DA790}" destId="{9B2E7040-6182-40F7-AE25-F5DB00ECCA17}" srcOrd="2" destOrd="0" presId="urn:microsoft.com/office/officeart/2008/layout/HalfCircleOrganizationChart"/>
    <dgm:cxn modelId="{A684D172-1ED9-462D-A5A2-1D08EA834693}" type="presParOf" srcId="{A4DBED0A-97CD-4C9B-8336-F3218F6DA790}" destId="{EDE2591A-4EE6-47D3-8CD6-C789DC4F038C}" srcOrd="3" destOrd="0" presId="urn:microsoft.com/office/officeart/2008/layout/HalfCircleOrganizationChart"/>
    <dgm:cxn modelId="{B2FB1990-9190-4A50-89DB-AC401883898B}" type="presParOf" srcId="{89681655-170A-4844-8A7B-4EA3F47510B4}" destId="{72B81715-8965-4396-8B61-CE9FEC8ED5A7}" srcOrd="1" destOrd="0" presId="urn:microsoft.com/office/officeart/2008/layout/HalfCircleOrganizationChart"/>
    <dgm:cxn modelId="{70BA5E9E-9BC0-429E-A017-7DB72FBBF6E8}" type="presParOf" srcId="{72B81715-8965-4396-8B61-CE9FEC8ED5A7}" destId="{6119774F-AFA8-43F3-B143-326AA2DFE83A}" srcOrd="0" destOrd="0" presId="urn:microsoft.com/office/officeart/2008/layout/HalfCircleOrganizationChart"/>
    <dgm:cxn modelId="{01371B77-9214-4D06-A889-BA78A9452F78}" type="presParOf" srcId="{72B81715-8965-4396-8B61-CE9FEC8ED5A7}" destId="{475DE697-C671-4560-8AFD-7F245A04FA06}" srcOrd="1" destOrd="0" presId="urn:microsoft.com/office/officeart/2008/layout/HalfCircleOrganizationChart"/>
    <dgm:cxn modelId="{4A77206E-39E9-4549-8DCE-04FF3488DD8F}" type="presParOf" srcId="{475DE697-C671-4560-8AFD-7F245A04FA06}" destId="{883460D3-1DCF-49F6-9FDE-32074E769194}" srcOrd="0" destOrd="0" presId="urn:microsoft.com/office/officeart/2008/layout/HalfCircleOrganizationChart"/>
    <dgm:cxn modelId="{E277BBD6-9845-4E1E-9692-9BE8A5DDEDCB}" type="presParOf" srcId="{883460D3-1DCF-49F6-9FDE-32074E769194}" destId="{A201B24E-230B-4328-B6EB-9C7C7124C45E}" srcOrd="0" destOrd="0" presId="urn:microsoft.com/office/officeart/2008/layout/HalfCircleOrganizationChart"/>
    <dgm:cxn modelId="{A606DCF1-59D4-45C8-BF3C-E5F28839FBCF}" type="presParOf" srcId="{883460D3-1DCF-49F6-9FDE-32074E769194}" destId="{8FA2FE16-825D-43CB-9672-AA96475A2E16}" srcOrd="1" destOrd="0" presId="urn:microsoft.com/office/officeart/2008/layout/HalfCircleOrganizationChart"/>
    <dgm:cxn modelId="{B95E7746-0C55-4AF9-908F-240EF12C36C4}" type="presParOf" srcId="{883460D3-1DCF-49F6-9FDE-32074E769194}" destId="{0FA07811-5FCD-47A3-A516-E0EEB48D4D2E}" srcOrd="2" destOrd="0" presId="urn:microsoft.com/office/officeart/2008/layout/HalfCircleOrganizationChart"/>
    <dgm:cxn modelId="{5289654D-D3C9-4EBB-89C7-1B653E57411B}" type="presParOf" srcId="{883460D3-1DCF-49F6-9FDE-32074E769194}" destId="{D662D09C-7C95-4E93-9F23-27942FE16A27}" srcOrd="3" destOrd="0" presId="urn:microsoft.com/office/officeart/2008/layout/HalfCircleOrganizationChart"/>
    <dgm:cxn modelId="{8A226AEF-CDC2-468E-BC84-0608CFEA0F1A}" type="presParOf" srcId="{475DE697-C671-4560-8AFD-7F245A04FA06}" destId="{722E76D6-AD64-455C-98A2-E186AE4D68F6}" srcOrd="1" destOrd="0" presId="urn:microsoft.com/office/officeart/2008/layout/HalfCircleOrganizationChart"/>
    <dgm:cxn modelId="{57B2F553-256E-4355-8D0F-E1E4A31B06D8}" type="presParOf" srcId="{475DE697-C671-4560-8AFD-7F245A04FA06}" destId="{9FE20B1E-5B42-4F2A-B0B7-9827E5B832AE}" srcOrd="2" destOrd="0" presId="urn:microsoft.com/office/officeart/2008/layout/HalfCircleOrganizationChart"/>
    <dgm:cxn modelId="{309D441A-DA2F-4667-B20E-3D305DD3B497}" type="presParOf" srcId="{89681655-170A-4844-8A7B-4EA3F47510B4}" destId="{19936D74-937E-4725-8C11-35A919F2E25D}" srcOrd="2" destOrd="0" presId="urn:microsoft.com/office/officeart/2008/layout/HalfCircleOrganizationChart"/>
    <dgm:cxn modelId="{450AE5AD-BD93-43A1-988D-2A6FB48C433B}" type="presParOf" srcId="{19936D74-937E-4725-8C11-35A919F2E25D}" destId="{BD013FF7-938E-4FD0-9F46-E58771722F10}" srcOrd="0" destOrd="0" presId="urn:microsoft.com/office/officeart/2008/layout/HalfCircleOrganizationChart"/>
    <dgm:cxn modelId="{176207E6-FB4D-427F-A99E-8E33B703D8E3}" type="presParOf" srcId="{19936D74-937E-4725-8C11-35A919F2E25D}" destId="{6D01F832-FAC3-49EF-8E18-D3CCE1D78329}" srcOrd="1" destOrd="0" presId="urn:microsoft.com/office/officeart/2008/layout/HalfCircleOrganizationChart"/>
    <dgm:cxn modelId="{F0676239-0318-4447-B800-EBF4F3C127E4}" type="presParOf" srcId="{6D01F832-FAC3-49EF-8E18-D3CCE1D78329}" destId="{7A0F168C-A318-43D3-B175-0297821484B0}" srcOrd="0" destOrd="0" presId="urn:microsoft.com/office/officeart/2008/layout/HalfCircleOrganizationChart"/>
    <dgm:cxn modelId="{047A8AF6-A1B4-44FA-AED7-A3DFC1EBC0C0}" type="presParOf" srcId="{7A0F168C-A318-43D3-B175-0297821484B0}" destId="{2103C48D-091F-4993-B511-2BC85F5716EE}" srcOrd="0" destOrd="0" presId="urn:microsoft.com/office/officeart/2008/layout/HalfCircleOrganizationChart"/>
    <dgm:cxn modelId="{750A4CF9-EEA6-4F42-AAEE-A678D2E8ADDB}" type="presParOf" srcId="{7A0F168C-A318-43D3-B175-0297821484B0}" destId="{3D4D1833-AB10-45C7-AB47-DFAE03940639}" srcOrd="1" destOrd="0" presId="urn:microsoft.com/office/officeart/2008/layout/HalfCircleOrganizationChart"/>
    <dgm:cxn modelId="{CF87D73B-0B4D-4EBE-8E77-7171955B839D}" type="presParOf" srcId="{7A0F168C-A318-43D3-B175-0297821484B0}" destId="{F1DD6887-B5F3-45D4-815F-2BC64A3555BF}" srcOrd="2" destOrd="0" presId="urn:microsoft.com/office/officeart/2008/layout/HalfCircleOrganizationChart"/>
    <dgm:cxn modelId="{4DE86114-76B6-4260-A603-6025AC36ABFD}" type="presParOf" srcId="{7A0F168C-A318-43D3-B175-0297821484B0}" destId="{A7E93920-AD86-4D98-9B7F-A025C8B41834}" srcOrd="3" destOrd="0" presId="urn:microsoft.com/office/officeart/2008/layout/HalfCircleOrganizationChart"/>
    <dgm:cxn modelId="{7DA0A798-135F-4C08-8052-3C88E0306190}" type="presParOf" srcId="{6D01F832-FAC3-49EF-8E18-D3CCE1D78329}" destId="{7A8AAB3C-E5C4-41FF-B6D3-5A1CD2A022C9}" srcOrd="1" destOrd="0" presId="urn:microsoft.com/office/officeart/2008/layout/HalfCircleOrganizationChart"/>
    <dgm:cxn modelId="{96C103A6-D9BA-47F1-8A5E-7A37D87E461B}" type="presParOf" srcId="{6D01F832-FAC3-49EF-8E18-D3CCE1D78329}" destId="{D783913F-94DF-4FFF-8D96-A3A3DBA2E9E1}" srcOrd="2" destOrd="0" presId="urn:microsoft.com/office/officeart/2008/layout/HalfCircleOrganizationChart"/>
    <dgm:cxn modelId="{5CE37FCA-455C-4652-B9D8-F1130AE1415D}" type="presParOf" srcId="{19936D74-937E-4725-8C11-35A919F2E25D}" destId="{7A68A594-43FA-421C-8C38-85C502F0B509}" srcOrd="2" destOrd="0" presId="urn:microsoft.com/office/officeart/2008/layout/HalfCircleOrganizationChart"/>
    <dgm:cxn modelId="{C0B97D90-E687-4AAE-BBC0-E8929F632AA9}" type="presParOf" srcId="{19936D74-937E-4725-8C11-35A919F2E25D}" destId="{6060F1C0-5EFB-4166-AB80-6F09B272CFC2}" srcOrd="3" destOrd="0" presId="urn:microsoft.com/office/officeart/2008/layout/HalfCircleOrganizationChart"/>
    <dgm:cxn modelId="{B5C979E1-DA71-4D93-9A13-9DAE49D1EDDA}" type="presParOf" srcId="{6060F1C0-5EFB-4166-AB80-6F09B272CFC2}" destId="{5FE76F18-4523-4A57-B02F-D8696DE6AE57}" srcOrd="0" destOrd="0" presId="urn:microsoft.com/office/officeart/2008/layout/HalfCircleOrganizationChart"/>
    <dgm:cxn modelId="{9E5B29AA-0D11-4A01-BD77-8A29781FD3A1}" type="presParOf" srcId="{5FE76F18-4523-4A57-B02F-D8696DE6AE57}" destId="{4F63B1FA-A7E3-453D-9B72-45A7897883BC}" srcOrd="0" destOrd="0" presId="urn:microsoft.com/office/officeart/2008/layout/HalfCircleOrganizationChart"/>
    <dgm:cxn modelId="{EA79E90E-6A61-42CD-B94C-9A1169212CF2}" type="presParOf" srcId="{5FE76F18-4523-4A57-B02F-D8696DE6AE57}" destId="{B6DF0113-ED11-4D88-9FA4-D49656610F24}" srcOrd="1" destOrd="0" presId="urn:microsoft.com/office/officeart/2008/layout/HalfCircleOrganizationChart"/>
    <dgm:cxn modelId="{3E944139-7A05-4B4D-9877-77B3368FE566}" type="presParOf" srcId="{5FE76F18-4523-4A57-B02F-D8696DE6AE57}" destId="{8858FEF9-B174-4845-8057-2AB6A4635544}" srcOrd="2" destOrd="0" presId="urn:microsoft.com/office/officeart/2008/layout/HalfCircleOrganizationChart"/>
    <dgm:cxn modelId="{CF939985-E3C1-40A0-B1F3-ADED151E815D}" type="presParOf" srcId="{5FE76F18-4523-4A57-B02F-D8696DE6AE57}" destId="{1B5B3966-2E6D-496F-B310-D1D58E0282EA}" srcOrd="3" destOrd="0" presId="urn:microsoft.com/office/officeart/2008/layout/HalfCircleOrganizationChart"/>
    <dgm:cxn modelId="{D7BCA589-79D2-4636-85A1-048DD47C8040}" type="presParOf" srcId="{6060F1C0-5EFB-4166-AB80-6F09B272CFC2}" destId="{A110086C-5C5F-48F5-AC57-5A55678A704E}" srcOrd="1" destOrd="0" presId="urn:microsoft.com/office/officeart/2008/layout/HalfCircleOrganizationChart"/>
    <dgm:cxn modelId="{758B1551-B35D-4ED4-992A-99B35A9C80D6}" type="presParOf" srcId="{6060F1C0-5EFB-4166-AB80-6F09B272CFC2}" destId="{B87E4E0E-B84F-495C-8872-8E250D9C3CAE}" srcOrd="2" destOrd="0" presId="urn:microsoft.com/office/officeart/2008/layout/HalfCircleOrganizationChart"/>
    <dgm:cxn modelId="{E7A736EC-7D8E-4CB1-A24B-9143888055D2}" type="presParOf" srcId="{19936D74-937E-4725-8C11-35A919F2E25D}" destId="{140E8158-0551-4559-91D0-2C70A0CDD3C0}" srcOrd="4" destOrd="0" presId="urn:microsoft.com/office/officeart/2008/layout/HalfCircleOrganizationChart"/>
    <dgm:cxn modelId="{CB3D3590-15B3-4156-A2F5-C13863474ADB}" type="presParOf" srcId="{19936D74-937E-4725-8C11-35A919F2E25D}" destId="{00B5A39A-3D4D-4FA3-858F-E072221D57E4}" srcOrd="5" destOrd="0" presId="urn:microsoft.com/office/officeart/2008/layout/HalfCircleOrganizationChart"/>
    <dgm:cxn modelId="{3D67F69B-8C94-4A22-89D1-C1F4AE2392BB}" type="presParOf" srcId="{00B5A39A-3D4D-4FA3-858F-E072221D57E4}" destId="{9AFAB6E9-4C8A-4D3B-85EE-6AF3216A8CA9}" srcOrd="0" destOrd="0" presId="urn:microsoft.com/office/officeart/2008/layout/HalfCircleOrganizationChart"/>
    <dgm:cxn modelId="{47789FA4-719F-4426-B5B2-11221FA8A529}" type="presParOf" srcId="{9AFAB6E9-4C8A-4D3B-85EE-6AF3216A8CA9}" destId="{89C19D80-D1EC-4F5B-BE03-9299701BBEFB}" srcOrd="0" destOrd="0" presId="urn:microsoft.com/office/officeart/2008/layout/HalfCircleOrganizationChart"/>
    <dgm:cxn modelId="{E45C083D-B779-47AB-9531-B073AF7042A1}" type="presParOf" srcId="{9AFAB6E9-4C8A-4D3B-85EE-6AF3216A8CA9}" destId="{F4B2DF5B-60F4-4B57-A0F1-BA9C87CA41FE}" srcOrd="1" destOrd="0" presId="urn:microsoft.com/office/officeart/2008/layout/HalfCircleOrganizationChart"/>
    <dgm:cxn modelId="{3522C34A-CEFA-4B04-A13F-81D4F660B652}" type="presParOf" srcId="{9AFAB6E9-4C8A-4D3B-85EE-6AF3216A8CA9}" destId="{6FBC1073-2FFD-491C-A4BD-BCB8DADF9FB7}" srcOrd="2" destOrd="0" presId="urn:microsoft.com/office/officeart/2008/layout/HalfCircleOrganizationChart"/>
    <dgm:cxn modelId="{3C141057-F1F1-4C2F-848F-2844E570E2A8}" type="presParOf" srcId="{9AFAB6E9-4C8A-4D3B-85EE-6AF3216A8CA9}" destId="{1223D2D8-C962-487A-8956-F420A76AC87C}" srcOrd="3" destOrd="0" presId="urn:microsoft.com/office/officeart/2008/layout/HalfCircleOrganizationChart"/>
    <dgm:cxn modelId="{BFF497F2-24EF-4E69-9AF5-51EEB664B74F}" type="presParOf" srcId="{00B5A39A-3D4D-4FA3-858F-E072221D57E4}" destId="{40A51C0F-3A30-4FCE-9FB4-84CB407EF7A2}" srcOrd="1" destOrd="0" presId="urn:microsoft.com/office/officeart/2008/layout/HalfCircleOrganizationChart"/>
    <dgm:cxn modelId="{4065579A-C908-4DF7-AEA5-3C931F9D1C84}" type="presParOf" srcId="{00B5A39A-3D4D-4FA3-858F-E072221D57E4}" destId="{644A02CE-D1E9-491A-9652-7591487F13A6}" srcOrd="2" destOrd="0" presId="urn:microsoft.com/office/officeart/2008/layout/HalfCircleOrganizationChart"/>
    <dgm:cxn modelId="{187E11D7-1EB1-4444-8FDE-CB5334A62A36}" type="presParOf" srcId="{19936D74-937E-4725-8C11-35A919F2E25D}" destId="{58D9ABE6-C134-4CBA-A660-063F82B3CEF0}" srcOrd="6" destOrd="0" presId="urn:microsoft.com/office/officeart/2008/layout/HalfCircleOrganizationChart"/>
    <dgm:cxn modelId="{9E85B002-5363-4610-B2D1-DD44AB480589}" type="presParOf" srcId="{19936D74-937E-4725-8C11-35A919F2E25D}" destId="{44171FA7-02F7-4A2B-9EE4-436B2FF8A1DC}" srcOrd="7" destOrd="0" presId="urn:microsoft.com/office/officeart/2008/layout/HalfCircleOrganizationChart"/>
    <dgm:cxn modelId="{595C935C-E6BB-4F02-942B-0FAA8ACF7CA5}" type="presParOf" srcId="{44171FA7-02F7-4A2B-9EE4-436B2FF8A1DC}" destId="{4031CA71-52B2-426A-8F22-E339528275D9}" srcOrd="0" destOrd="0" presId="urn:microsoft.com/office/officeart/2008/layout/HalfCircleOrganizationChart"/>
    <dgm:cxn modelId="{A190D72B-8AD4-44FC-9A05-10BA83112343}" type="presParOf" srcId="{4031CA71-52B2-426A-8F22-E339528275D9}" destId="{C10DD0D2-B513-46A1-9929-F4228BB75BE4}" srcOrd="0" destOrd="0" presId="urn:microsoft.com/office/officeart/2008/layout/HalfCircleOrganizationChart"/>
    <dgm:cxn modelId="{10FB316F-400F-4814-B2FD-48B5B9160E32}" type="presParOf" srcId="{4031CA71-52B2-426A-8F22-E339528275D9}" destId="{D84BEEBF-590A-4FB8-B539-5BBC27F8C556}" srcOrd="1" destOrd="0" presId="urn:microsoft.com/office/officeart/2008/layout/HalfCircleOrganizationChart"/>
    <dgm:cxn modelId="{7E6B2F01-2C3F-4BA0-81E7-3BBCEB135D46}" type="presParOf" srcId="{4031CA71-52B2-426A-8F22-E339528275D9}" destId="{35267AB2-7ADE-47EE-9910-7AB39AA68BB4}" srcOrd="2" destOrd="0" presId="urn:microsoft.com/office/officeart/2008/layout/HalfCircleOrganizationChart"/>
    <dgm:cxn modelId="{04C4290C-79E8-49D6-A627-CF633CC8BDF5}" type="presParOf" srcId="{4031CA71-52B2-426A-8F22-E339528275D9}" destId="{CFA84B3D-9CC2-4BB0-8220-754B46A783FE}" srcOrd="3" destOrd="0" presId="urn:microsoft.com/office/officeart/2008/layout/HalfCircleOrganizationChart"/>
    <dgm:cxn modelId="{C469D9A9-44AE-4AFA-BA82-F11960698EEB}" type="presParOf" srcId="{44171FA7-02F7-4A2B-9EE4-436B2FF8A1DC}" destId="{4C7BC039-FCBD-488A-866A-E7D6523DB9FC}" srcOrd="1" destOrd="0" presId="urn:microsoft.com/office/officeart/2008/layout/HalfCircleOrganizationChart"/>
    <dgm:cxn modelId="{23AF403C-C9F2-4FAE-9C6E-5DE5EC150037}" type="presParOf" srcId="{44171FA7-02F7-4A2B-9EE4-436B2FF8A1DC}" destId="{CECDB50D-A320-4A09-980E-EA4B8C434932}" srcOrd="2" destOrd="0" presId="urn:microsoft.com/office/officeart/2008/layout/HalfCircleOrganizationChart"/>
    <dgm:cxn modelId="{5CFD0FD2-EE26-4F82-846E-E13CC97DAAEA}" type="presParOf" srcId="{3F23FE05-8116-491A-933E-7C669213C373}" destId="{F7327164-D650-40E4-ADD8-7F344C035B9A}" srcOrd="2" destOrd="0" presId="urn:microsoft.com/office/officeart/2008/layout/HalfCircleOrganizationChart"/>
    <dgm:cxn modelId="{E7ED2765-A36D-464F-B84F-C34731DD4E71}" type="presParOf" srcId="{B9B73FC2-9325-4BCC-A052-4A6C3E827837}" destId="{6FAD5714-F407-4427-980C-AD5183E2CEF7}" srcOrd="1" destOrd="0" presId="urn:microsoft.com/office/officeart/2008/layout/HalfCircleOrganizationChart"/>
    <dgm:cxn modelId="{D7F07B5D-B688-4F72-A457-DE999CD7A710}" type="presParOf" srcId="{6FAD5714-F407-4427-980C-AD5183E2CEF7}" destId="{66B1581C-DA45-4E0B-B3A8-BDD08539891F}" srcOrd="0" destOrd="0" presId="urn:microsoft.com/office/officeart/2008/layout/HalfCircleOrganizationChart"/>
    <dgm:cxn modelId="{7B711848-EF21-4476-AA59-42A62F16970E}" type="presParOf" srcId="{66B1581C-DA45-4E0B-B3A8-BDD08539891F}" destId="{087BB088-4F53-4AB9-9BF1-F17EBFDCB9C7}" srcOrd="0" destOrd="0" presId="urn:microsoft.com/office/officeart/2008/layout/HalfCircleOrganizationChart"/>
    <dgm:cxn modelId="{94AFD8C1-383B-4B70-A139-1367AFF6AACA}" type="presParOf" srcId="{66B1581C-DA45-4E0B-B3A8-BDD08539891F}" destId="{4B2F9059-B914-4466-8085-B12261DBCC6E}" srcOrd="1" destOrd="0" presId="urn:microsoft.com/office/officeart/2008/layout/HalfCircleOrganizationChart"/>
    <dgm:cxn modelId="{92C08686-2F00-4AA9-BF44-DC3A605F1179}" type="presParOf" srcId="{66B1581C-DA45-4E0B-B3A8-BDD08539891F}" destId="{4383D52F-3757-4038-A727-43FF8DCA7518}" srcOrd="2" destOrd="0" presId="urn:microsoft.com/office/officeart/2008/layout/HalfCircleOrganizationChart"/>
    <dgm:cxn modelId="{7E1DEA57-D6DB-4FF7-8451-7515467F7E0C}" type="presParOf" srcId="{66B1581C-DA45-4E0B-B3A8-BDD08539891F}" destId="{C2724A35-3632-4ADD-BB7E-761419F2FC07}" srcOrd="3" destOrd="0" presId="urn:microsoft.com/office/officeart/2008/layout/HalfCircleOrganizationChart"/>
    <dgm:cxn modelId="{04891231-FAA4-445D-A842-D961A9249425}" type="presParOf" srcId="{6FAD5714-F407-4427-980C-AD5183E2CEF7}" destId="{F40C102E-9ABB-45CA-B5C4-59DC9D2A2304}" srcOrd="1" destOrd="0" presId="urn:microsoft.com/office/officeart/2008/layout/HalfCircleOrganizationChart"/>
    <dgm:cxn modelId="{FE96B406-0EFF-4CDB-BD67-6BB050AAD820}" type="presParOf" srcId="{F40C102E-9ABB-45CA-B5C4-59DC9D2A2304}" destId="{CB334BF2-26D7-494C-BD7C-205E6AADF0FA}" srcOrd="0" destOrd="0" presId="urn:microsoft.com/office/officeart/2008/layout/HalfCircleOrganizationChart"/>
    <dgm:cxn modelId="{54057CD8-A843-4D9F-803C-22F0952C335D}" type="presParOf" srcId="{F40C102E-9ABB-45CA-B5C4-59DC9D2A2304}" destId="{16D3B453-9841-4CD6-BFFA-F27FF9EC4BE8}" srcOrd="1" destOrd="0" presId="urn:microsoft.com/office/officeart/2008/layout/HalfCircleOrganizationChart"/>
    <dgm:cxn modelId="{ED93EF78-2A8A-4B4B-8E8A-821E575951A6}" type="presParOf" srcId="{16D3B453-9841-4CD6-BFFA-F27FF9EC4BE8}" destId="{FB9EA924-A672-4594-971F-ADB5A747F69F}" srcOrd="0" destOrd="0" presId="urn:microsoft.com/office/officeart/2008/layout/HalfCircleOrganizationChart"/>
    <dgm:cxn modelId="{9AD19E14-C34B-4CE0-8847-F6A2489FD05E}" type="presParOf" srcId="{FB9EA924-A672-4594-971F-ADB5A747F69F}" destId="{155EB665-68B5-48FE-9AB2-37436174F6D5}" srcOrd="0" destOrd="0" presId="urn:microsoft.com/office/officeart/2008/layout/HalfCircleOrganizationChart"/>
    <dgm:cxn modelId="{BB9A3528-AF46-4F97-95A4-02A0BFB5E29B}" type="presParOf" srcId="{FB9EA924-A672-4594-971F-ADB5A747F69F}" destId="{35718A09-1416-4C36-BF8A-508FE82F8276}" srcOrd="1" destOrd="0" presId="urn:microsoft.com/office/officeart/2008/layout/HalfCircleOrganizationChart"/>
    <dgm:cxn modelId="{E31B7278-1AD3-49F3-A500-B227C1A9C58F}" type="presParOf" srcId="{FB9EA924-A672-4594-971F-ADB5A747F69F}" destId="{CD77194B-D968-44D9-ABEE-0416CD0A09F7}" srcOrd="2" destOrd="0" presId="urn:microsoft.com/office/officeart/2008/layout/HalfCircleOrganizationChart"/>
    <dgm:cxn modelId="{8A82742F-6658-4BFE-813A-94197D9CC86E}" type="presParOf" srcId="{FB9EA924-A672-4594-971F-ADB5A747F69F}" destId="{C6C98ED6-5188-4517-8B00-B396213B55D9}" srcOrd="3" destOrd="0" presId="urn:microsoft.com/office/officeart/2008/layout/HalfCircleOrganizationChart"/>
    <dgm:cxn modelId="{07F6747F-ED11-4250-BF17-F59D8272A99F}" type="presParOf" srcId="{16D3B453-9841-4CD6-BFFA-F27FF9EC4BE8}" destId="{9224601E-5861-4FD2-A853-893EC6C0CA6E}" srcOrd="1" destOrd="0" presId="urn:microsoft.com/office/officeart/2008/layout/HalfCircleOrganizationChart"/>
    <dgm:cxn modelId="{A73A28D4-73DD-4556-9B30-916F4EBF200E}" type="presParOf" srcId="{9224601E-5861-4FD2-A853-893EC6C0CA6E}" destId="{AE17C484-BD4B-4445-843A-7A58D745E389}" srcOrd="0" destOrd="0" presId="urn:microsoft.com/office/officeart/2008/layout/HalfCircleOrganizationChart"/>
    <dgm:cxn modelId="{E2E40FED-F189-4CCC-A06A-B1CC7CCBA4F1}" type="presParOf" srcId="{9224601E-5861-4FD2-A853-893EC6C0CA6E}" destId="{89EF9C5B-D4E0-44AC-B948-83C692B51D40}" srcOrd="1" destOrd="0" presId="urn:microsoft.com/office/officeart/2008/layout/HalfCircleOrganizationChart"/>
    <dgm:cxn modelId="{0E754D50-E853-494B-A46B-FE381287D567}" type="presParOf" srcId="{89EF9C5B-D4E0-44AC-B948-83C692B51D40}" destId="{1983E63C-B804-4FAF-A229-EA9E49523A65}" srcOrd="0" destOrd="0" presId="urn:microsoft.com/office/officeart/2008/layout/HalfCircleOrganizationChart"/>
    <dgm:cxn modelId="{FFA747DB-7E71-45EC-9BEC-18317B1C5D71}" type="presParOf" srcId="{1983E63C-B804-4FAF-A229-EA9E49523A65}" destId="{09DF87E7-55F9-4FAA-A645-AA1DC521198A}" srcOrd="0" destOrd="0" presId="urn:microsoft.com/office/officeart/2008/layout/HalfCircleOrganizationChart"/>
    <dgm:cxn modelId="{72D27B55-3A9E-4F3B-8F5D-BE4B65589B2A}" type="presParOf" srcId="{1983E63C-B804-4FAF-A229-EA9E49523A65}" destId="{6C551170-150C-4CDC-9BA0-EBAF0A1DFC0A}" srcOrd="1" destOrd="0" presId="urn:microsoft.com/office/officeart/2008/layout/HalfCircleOrganizationChart"/>
    <dgm:cxn modelId="{7D021A33-A6D8-4A79-AAC1-2F8813266BA2}" type="presParOf" srcId="{1983E63C-B804-4FAF-A229-EA9E49523A65}" destId="{00B2D3FE-EF70-4906-AA34-1D8DEAE088E6}" srcOrd="2" destOrd="0" presId="urn:microsoft.com/office/officeart/2008/layout/HalfCircleOrganizationChart"/>
    <dgm:cxn modelId="{58C878D5-1110-4502-B766-7D44BA2B5749}" type="presParOf" srcId="{1983E63C-B804-4FAF-A229-EA9E49523A65}" destId="{F6D3D14C-5875-44A6-B1BF-545BE91140A3}" srcOrd="3" destOrd="0" presId="urn:microsoft.com/office/officeart/2008/layout/HalfCircleOrganizationChart"/>
    <dgm:cxn modelId="{95AA5371-91FE-42D7-A4A2-251CDD6C0ECF}" type="presParOf" srcId="{89EF9C5B-D4E0-44AC-B948-83C692B51D40}" destId="{2F90722C-17E8-4DDB-8662-518C5D5830AF}" srcOrd="1" destOrd="0" presId="urn:microsoft.com/office/officeart/2008/layout/HalfCircleOrganizationChart"/>
    <dgm:cxn modelId="{0D3D582E-E5D8-43AA-BF4F-C218F0143BC4}" type="presParOf" srcId="{89EF9C5B-D4E0-44AC-B948-83C692B51D40}" destId="{C3465E61-04D6-4F71-8EA7-4600E51E0466}" srcOrd="2" destOrd="0" presId="urn:microsoft.com/office/officeart/2008/layout/HalfCircleOrganizationChart"/>
    <dgm:cxn modelId="{CB18C1B5-D41B-4D8A-BF1C-30B837CA5AD5}" type="presParOf" srcId="{16D3B453-9841-4CD6-BFFA-F27FF9EC4BE8}" destId="{BF41F637-F958-4031-A314-81A82A8884B4}" srcOrd="2" destOrd="0" presId="urn:microsoft.com/office/officeart/2008/layout/HalfCircleOrganizationChart"/>
    <dgm:cxn modelId="{9AC79702-9AF1-4139-BC1A-14937655B7FD}" type="presParOf" srcId="{6FAD5714-F407-4427-980C-AD5183E2CEF7}" destId="{617DD5BE-AD72-49A3-999E-CD156B818657}" srcOrd="2" destOrd="0" presId="urn:microsoft.com/office/officeart/2008/layout/HalfCircleOrganizationChart"/>
    <dgm:cxn modelId="{3EFBE3D6-7915-4FCE-8D83-13BDBC3560C1}" type="presParOf" srcId="{617DD5BE-AD72-49A3-999E-CD156B818657}" destId="{88B2F3F8-9B44-484A-9158-391F7AB60434}" srcOrd="0" destOrd="0" presId="urn:microsoft.com/office/officeart/2008/layout/HalfCircleOrganizationChart"/>
    <dgm:cxn modelId="{E58D95E2-3D0A-47E4-9564-AA3FDCB61CC7}" type="presParOf" srcId="{617DD5BE-AD72-49A3-999E-CD156B818657}" destId="{0173AF06-8C8B-42CE-A20C-FA358CB10A53}" srcOrd="1" destOrd="0" presId="urn:microsoft.com/office/officeart/2008/layout/HalfCircleOrganizationChart"/>
    <dgm:cxn modelId="{C5466D5A-420E-4F37-A9B8-4F998691700F}" type="presParOf" srcId="{0173AF06-8C8B-42CE-A20C-FA358CB10A53}" destId="{3B27E8EF-4807-49CD-AFC5-EF311283CDB3}" srcOrd="0" destOrd="0" presId="urn:microsoft.com/office/officeart/2008/layout/HalfCircleOrganizationChart"/>
    <dgm:cxn modelId="{F6CB9834-5945-40F4-AA7C-422D2C39A1B8}" type="presParOf" srcId="{3B27E8EF-4807-49CD-AFC5-EF311283CDB3}" destId="{8857BC31-3737-44EF-8EA6-B2FFF66D9FE8}" srcOrd="0" destOrd="0" presId="urn:microsoft.com/office/officeart/2008/layout/HalfCircleOrganizationChart"/>
    <dgm:cxn modelId="{7EE15F72-B7B0-4302-84EA-38E22FF67DF2}" type="presParOf" srcId="{3B27E8EF-4807-49CD-AFC5-EF311283CDB3}" destId="{58B4AAAF-0D68-47E5-8DEC-85A4A8CC8657}" srcOrd="1" destOrd="0" presId="urn:microsoft.com/office/officeart/2008/layout/HalfCircleOrganizationChart"/>
    <dgm:cxn modelId="{5A869178-5D9A-4A47-B3F1-286A8CF52453}" type="presParOf" srcId="{3B27E8EF-4807-49CD-AFC5-EF311283CDB3}" destId="{3FA2589D-6E7F-4FBF-97E5-A32139EB9AC6}" srcOrd="2" destOrd="0" presId="urn:microsoft.com/office/officeart/2008/layout/HalfCircleOrganizationChart"/>
    <dgm:cxn modelId="{7EACAB81-71EC-4F82-B923-7DCD4CD756A1}" type="presParOf" srcId="{3B27E8EF-4807-49CD-AFC5-EF311283CDB3}" destId="{CBEDB588-1E45-4F11-8E0C-01CF75295D15}" srcOrd="3" destOrd="0" presId="urn:microsoft.com/office/officeart/2008/layout/HalfCircleOrganizationChart"/>
    <dgm:cxn modelId="{0B0E931F-06E7-4B6B-A957-9821D33BB423}" type="presParOf" srcId="{0173AF06-8C8B-42CE-A20C-FA358CB10A53}" destId="{2ED7C01D-8270-4FF6-96E9-EE043145B83B}" srcOrd="1" destOrd="0" presId="urn:microsoft.com/office/officeart/2008/layout/HalfCircleOrganizationChart"/>
    <dgm:cxn modelId="{DD35EACC-F689-44B4-BA49-4F56694258A1}" type="presParOf" srcId="{0173AF06-8C8B-42CE-A20C-FA358CB10A53}" destId="{B734D505-4306-4AB8-A493-39069870BC5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83EAF-EF86-4148-9B5F-9B8309E3600C}">
      <dsp:nvSpPr>
        <dsp:cNvPr id="0" name=""/>
        <dsp:cNvSpPr/>
      </dsp:nvSpPr>
      <dsp:spPr>
        <a:xfrm>
          <a:off x="7537350" y="743524"/>
          <a:ext cx="222990" cy="1739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322"/>
              </a:lnTo>
              <a:lnTo>
                <a:pt x="222990" y="173932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2ED40-C0DE-4265-9E3E-3885ABB8E025}">
      <dsp:nvSpPr>
        <dsp:cNvPr id="0" name=""/>
        <dsp:cNvSpPr/>
      </dsp:nvSpPr>
      <dsp:spPr>
        <a:xfrm>
          <a:off x="7537350" y="743524"/>
          <a:ext cx="222990" cy="68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836"/>
              </a:lnTo>
              <a:lnTo>
                <a:pt x="222990" y="6838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3E82A-016E-43FC-9B66-F854BB2304D4}">
      <dsp:nvSpPr>
        <dsp:cNvPr id="0" name=""/>
        <dsp:cNvSpPr/>
      </dsp:nvSpPr>
      <dsp:spPr>
        <a:xfrm>
          <a:off x="6287484" y="743524"/>
          <a:ext cx="91440" cy="3121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18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08DA1-A631-4563-8CD9-43D421400FB8}">
      <dsp:nvSpPr>
        <dsp:cNvPr id="0" name=""/>
        <dsp:cNvSpPr/>
      </dsp:nvSpPr>
      <dsp:spPr>
        <a:xfrm>
          <a:off x="1680146" y="743524"/>
          <a:ext cx="1954879" cy="4905780"/>
        </a:xfrm>
        <a:custGeom>
          <a:avLst/>
          <a:gdLst/>
          <a:ahLst/>
          <a:cxnLst/>
          <a:rect l="0" t="0" r="0" b="0"/>
          <a:pathLst>
            <a:path>
              <a:moveTo>
                <a:pt x="1954879" y="0"/>
              </a:moveTo>
              <a:lnTo>
                <a:pt x="1954879" y="4905780"/>
              </a:lnTo>
              <a:lnTo>
                <a:pt x="0" y="490578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47551-F8E9-4918-9CEE-F62E5FE0C77F}">
      <dsp:nvSpPr>
        <dsp:cNvPr id="0" name=""/>
        <dsp:cNvSpPr/>
      </dsp:nvSpPr>
      <dsp:spPr>
        <a:xfrm>
          <a:off x="5433811" y="3909983"/>
          <a:ext cx="899393" cy="312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93"/>
              </a:lnTo>
              <a:lnTo>
                <a:pt x="899393" y="156093"/>
              </a:lnTo>
              <a:lnTo>
                <a:pt x="899393" y="31218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34EE3-9600-4221-801E-61D9BB65BD33}">
      <dsp:nvSpPr>
        <dsp:cNvPr id="0" name=""/>
        <dsp:cNvSpPr/>
      </dsp:nvSpPr>
      <dsp:spPr>
        <a:xfrm>
          <a:off x="4534418" y="3909983"/>
          <a:ext cx="899393" cy="312186"/>
        </a:xfrm>
        <a:custGeom>
          <a:avLst/>
          <a:gdLst/>
          <a:ahLst/>
          <a:cxnLst/>
          <a:rect l="0" t="0" r="0" b="0"/>
          <a:pathLst>
            <a:path>
              <a:moveTo>
                <a:pt x="899393" y="0"/>
              </a:moveTo>
              <a:lnTo>
                <a:pt x="899393" y="156093"/>
              </a:lnTo>
              <a:lnTo>
                <a:pt x="0" y="156093"/>
              </a:lnTo>
              <a:lnTo>
                <a:pt x="0" y="31218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960F7-E5AA-4A0D-831F-D0F4618C9560}">
      <dsp:nvSpPr>
        <dsp:cNvPr id="0" name=""/>
        <dsp:cNvSpPr/>
      </dsp:nvSpPr>
      <dsp:spPr>
        <a:xfrm>
          <a:off x="3635025" y="743524"/>
          <a:ext cx="1055486" cy="279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808"/>
              </a:lnTo>
              <a:lnTo>
                <a:pt x="1055486" y="27948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8A015-49F2-493E-B4B0-1709E5E5A71E}">
      <dsp:nvSpPr>
        <dsp:cNvPr id="0" name=""/>
        <dsp:cNvSpPr/>
      </dsp:nvSpPr>
      <dsp:spPr>
        <a:xfrm>
          <a:off x="1836239" y="3909983"/>
          <a:ext cx="899393" cy="312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93"/>
              </a:lnTo>
              <a:lnTo>
                <a:pt x="899393" y="156093"/>
              </a:lnTo>
              <a:lnTo>
                <a:pt x="899393" y="31218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BE338-5F60-4D9D-8C3E-419C2F4670EC}">
      <dsp:nvSpPr>
        <dsp:cNvPr id="0" name=""/>
        <dsp:cNvSpPr/>
      </dsp:nvSpPr>
      <dsp:spPr>
        <a:xfrm>
          <a:off x="936846" y="3909983"/>
          <a:ext cx="899393" cy="312186"/>
        </a:xfrm>
        <a:custGeom>
          <a:avLst/>
          <a:gdLst/>
          <a:ahLst/>
          <a:cxnLst/>
          <a:rect l="0" t="0" r="0" b="0"/>
          <a:pathLst>
            <a:path>
              <a:moveTo>
                <a:pt x="899393" y="0"/>
              </a:moveTo>
              <a:lnTo>
                <a:pt x="899393" y="156093"/>
              </a:lnTo>
              <a:lnTo>
                <a:pt x="0" y="156093"/>
              </a:lnTo>
              <a:lnTo>
                <a:pt x="0" y="31218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5B31-9301-458F-9949-3BD593065E64}">
      <dsp:nvSpPr>
        <dsp:cNvPr id="0" name=""/>
        <dsp:cNvSpPr/>
      </dsp:nvSpPr>
      <dsp:spPr>
        <a:xfrm>
          <a:off x="2579539" y="743524"/>
          <a:ext cx="1055486" cy="2794808"/>
        </a:xfrm>
        <a:custGeom>
          <a:avLst/>
          <a:gdLst/>
          <a:ahLst/>
          <a:cxnLst/>
          <a:rect l="0" t="0" r="0" b="0"/>
          <a:pathLst>
            <a:path>
              <a:moveTo>
                <a:pt x="1055486" y="0"/>
              </a:moveTo>
              <a:lnTo>
                <a:pt x="1055486" y="2794808"/>
              </a:lnTo>
              <a:lnTo>
                <a:pt x="0" y="27948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52C04-FB5C-4A75-BA9C-BAFED4B85EDF}">
      <dsp:nvSpPr>
        <dsp:cNvPr id="0" name=""/>
        <dsp:cNvSpPr/>
      </dsp:nvSpPr>
      <dsp:spPr>
        <a:xfrm>
          <a:off x="3635025" y="743524"/>
          <a:ext cx="156093" cy="68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836"/>
              </a:lnTo>
              <a:lnTo>
                <a:pt x="156093" y="6838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C8996-AE3E-4B5E-9B35-B68E43F14DEA}">
      <dsp:nvSpPr>
        <dsp:cNvPr id="0" name=""/>
        <dsp:cNvSpPr/>
      </dsp:nvSpPr>
      <dsp:spPr>
        <a:xfrm>
          <a:off x="1836239" y="1799010"/>
          <a:ext cx="899393" cy="312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93"/>
              </a:lnTo>
              <a:lnTo>
                <a:pt x="899393" y="156093"/>
              </a:lnTo>
              <a:lnTo>
                <a:pt x="899393" y="31218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E56C0-55AC-4F98-AC55-AE3928CC91BC}">
      <dsp:nvSpPr>
        <dsp:cNvPr id="0" name=""/>
        <dsp:cNvSpPr/>
      </dsp:nvSpPr>
      <dsp:spPr>
        <a:xfrm>
          <a:off x="936846" y="1799010"/>
          <a:ext cx="899393" cy="312186"/>
        </a:xfrm>
        <a:custGeom>
          <a:avLst/>
          <a:gdLst/>
          <a:ahLst/>
          <a:cxnLst/>
          <a:rect l="0" t="0" r="0" b="0"/>
          <a:pathLst>
            <a:path>
              <a:moveTo>
                <a:pt x="899393" y="0"/>
              </a:moveTo>
              <a:lnTo>
                <a:pt x="899393" y="156093"/>
              </a:lnTo>
              <a:lnTo>
                <a:pt x="0" y="156093"/>
              </a:lnTo>
              <a:lnTo>
                <a:pt x="0" y="31218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3DA51-5EA4-4C7E-B4FE-54480DB5B6C9}">
      <dsp:nvSpPr>
        <dsp:cNvPr id="0" name=""/>
        <dsp:cNvSpPr/>
      </dsp:nvSpPr>
      <dsp:spPr>
        <a:xfrm>
          <a:off x="2579539" y="743524"/>
          <a:ext cx="1055486" cy="683836"/>
        </a:xfrm>
        <a:custGeom>
          <a:avLst/>
          <a:gdLst/>
          <a:ahLst/>
          <a:cxnLst/>
          <a:rect l="0" t="0" r="0" b="0"/>
          <a:pathLst>
            <a:path>
              <a:moveTo>
                <a:pt x="1055486" y="0"/>
              </a:moveTo>
              <a:lnTo>
                <a:pt x="1055486" y="683836"/>
              </a:lnTo>
              <a:lnTo>
                <a:pt x="0" y="6838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7DD9F-DB04-4AF0-872B-846E28670E04}">
      <dsp:nvSpPr>
        <dsp:cNvPr id="0" name=""/>
        <dsp:cNvSpPr/>
      </dsp:nvSpPr>
      <dsp:spPr>
        <a:xfrm>
          <a:off x="2891725" y="224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Polgári és politikai jogok</a:t>
          </a:r>
          <a:endParaRPr lang="hu-HU" sz="1600" kern="1200" dirty="0">
            <a:latin typeface="Verdana (Szövegtörzs)"/>
          </a:endParaRPr>
        </a:p>
      </dsp:txBody>
      <dsp:txXfrm>
        <a:off x="2891725" y="224"/>
        <a:ext cx="1486600" cy="743300"/>
      </dsp:txXfrm>
    </dsp:sp>
    <dsp:sp modelId="{88982170-40F6-40E6-8806-018E1B79FCD3}">
      <dsp:nvSpPr>
        <dsp:cNvPr id="0" name=""/>
        <dsp:cNvSpPr/>
      </dsp:nvSpPr>
      <dsp:spPr>
        <a:xfrm>
          <a:off x="1092939" y="1055710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Választójog</a:t>
          </a:r>
          <a:endParaRPr lang="hu-HU" sz="1600" kern="1200" dirty="0">
            <a:latin typeface="Verdana (Szövegtörzs)"/>
          </a:endParaRPr>
        </a:p>
      </dsp:txBody>
      <dsp:txXfrm>
        <a:off x="1092939" y="1055710"/>
        <a:ext cx="1486600" cy="743300"/>
      </dsp:txXfrm>
    </dsp:sp>
    <dsp:sp modelId="{77DA347F-15D8-4B5B-B41C-931731484A02}">
      <dsp:nvSpPr>
        <dsp:cNvPr id="0" name=""/>
        <dsp:cNvSpPr/>
      </dsp:nvSpPr>
      <dsp:spPr>
        <a:xfrm>
          <a:off x="193546" y="2111196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Helyhatósági választás a lakóhely szerinti tagállamban</a:t>
          </a:r>
          <a:endParaRPr lang="hu-HU" sz="1200" kern="1200" dirty="0">
            <a:latin typeface="Verdana (Szövegtörzs)"/>
          </a:endParaRPr>
        </a:p>
      </dsp:txBody>
      <dsp:txXfrm>
        <a:off x="193546" y="2111196"/>
        <a:ext cx="1486600" cy="743300"/>
      </dsp:txXfrm>
    </dsp:sp>
    <dsp:sp modelId="{3E7D89A9-2A38-45D6-BECB-F4945425DA6E}">
      <dsp:nvSpPr>
        <dsp:cNvPr id="0" name=""/>
        <dsp:cNvSpPr/>
      </dsp:nvSpPr>
      <dsp:spPr>
        <a:xfrm>
          <a:off x="1992332" y="2111196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EP választás a lakóhely szerinti tagállamban</a:t>
          </a:r>
          <a:endParaRPr lang="hu-HU" sz="1400" kern="1200" dirty="0">
            <a:latin typeface="Verdana (Szövegtörzs)"/>
          </a:endParaRPr>
        </a:p>
      </dsp:txBody>
      <dsp:txXfrm>
        <a:off x="1992332" y="2111196"/>
        <a:ext cx="1486600" cy="743300"/>
      </dsp:txXfrm>
    </dsp:sp>
    <dsp:sp modelId="{131F98C4-4755-438E-A1BB-C61943726303}">
      <dsp:nvSpPr>
        <dsp:cNvPr id="0" name=""/>
        <dsp:cNvSpPr/>
      </dsp:nvSpPr>
      <dsp:spPr>
        <a:xfrm>
          <a:off x="3791118" y="1055710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Polgári kezdeményezés</a:t>
          </a:r>
          <a:endParaRPr lang="hu-HU" sz="1400" kern="1200" dirty="0">
            <a:latin typeface="Verdana (Szövegtörzs)"/>
          </a:endParaRPr>
        </a:p>
      </dsp:txBody>
      <dsp:txXfrm>
        <a:off x="3791118" y="1055710"/>
        <a:ext cx="1486600" cy="743300"/>
      </dsp:txXfrm>
    </dsp:sp>
    <dsp:sp modelId="{6B51677A-A117-4D9E-824A-E31409A4D812}">
      <dsp:nvSpPr>
        <dsp:cNvPr id="0" name=""/>
        <dsp:cNvSpPr/>
      </dsp:nvSpPr>
      <dsp:spPr>
        <a:xfrm>
          <a:off x="1092939" y="3166683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latin typeface="Verdana (Szövegtörzs)"/>
            </a:rPr>
            <a:t>Panaszjog</a:t>
          </a:r>
          <a:endParaRPr lang="hu-HU" sz="1800" kern="1200" dirty="0">
            <a:latin typeface="Verdana (Szövegtörzs)"/>
          </a:endParaRPr>
        </a:p>
      </dsp:txBody>
      <dsp:txXfrm>
        <a:off x="1092939" y="3166683"/>
        <a:ext cx="1486600" cy="743300"/>
      </dsp:txXfrm>
    </dsp:sp>
    <dsp:sp modelId="{9FBC131E-D470-4F2A-B7CB-57CF6A54DDEC}">
      <dsp:nvSpPr>
        <dsp:cNvPr id="0" name=""/>
        <dsp:cNvSpPr/>
      </dsp:nvSpPr>
      <dsp:spPr>
        <a:xfrm>
          <a:off x="193546" y="4222169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Petíciós jog (EP)</a:t>
          </a:r>
          <a:endParaRPr lang="hu-HU" sz="1400" kern="1200" dirty="0">
            <a:latin typeface="Verdana (Szövegtörzs)"/>
          </a:endParaRPr>
        </a:p>
      </dsp:txBody>
      <dsp:txXfrm>
        <a:off x="193546" y="4222169"/>
        <a:ext cx="1486600" cy="743300"/>
      </dsp:txXfrm>
    </dsp:sp>
    <dsp:sp modelId="{2EEAD124-57C8-448C-A269-3E883A9E28C8}">
      <dsp:nvSpPr>
        <dsp:cNvPr id="0" name=""/>
        <dsp:cNvSpPr/>
      </dsp:nvSpPr>
      <dsp:spPr>
        <a:xfrm>
          <a:off x="1992332" y="4222169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Európai ombudsman</a:t>
          </a:r>
          <a:endParaRPr lang="hu-HU" sz="1600" kern="1200" dirty="0">
            <a:latin typeface="Verdana (Szövegtörzs)"/>
          </a:endParaRPr>
        </a:p>
      </dsp:txBody>
      <dsp:txXfrm>
        <a:off x="1992332" y="4222169"/>
        <a:ext cx="1486600" cy="743300"/>
      </dsp:txXfrm>
    </dsp:sp>
    <dsp:sp modelId="{E4E8FE45-8A76-4707-A5C3-619BA832CD18}">
      <dsp:nvSpPr>
        <dsp:cNvPr id="0" name=""/>
        <dsp:cNvSpPr/>
      </dsp:nvSpPr>
      <dsp:spPr>
        <a:xfrm>
          <a:off x="4690511" y="3166683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Információs jog</a:t>
          </a:r>
          <a:endParaRPr lang="hu-HU" sz="1400" kern="1200" dirty="0">
            <a:latin typeface="Verdana (Szövegtörzs)"/>
          </a:endParaRPr>
        </a:p>
      </dsp:txBody>
      <dsp:txXfrm>
        <a:off x="4690511" y="3166683"/>
        <a:ext cx="1486600" cy="743300"/>
      </dsp:txXfrm>
    </dsp:sp>
    <dsp:sp modelId="{DF3B0762-5FA7-4FCF-A3E2-0B1A351E7926}">
      <dsp:nvSpPr>
        <dsp:cNvPr id="0" name=""/>
        <dsp:cNvSpPr/>
      </dsp:nvSpPr>
      <dsp:spPr>
        <a:xfrm>
          <a:off x="3791118" y="4222169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Uniós dokumentumokhoz való hozzáférés</a:t>
          </a:r>
          <a:endParaRPr lang="hu-HU" sz="1200" kern="1200" dirty="0">
            <a:latin typeface="Verdana (Szövegtörzs)"/>
          </a:endParaRPr>
        </a:p>
      </dsp:txBody>
      <dsp:txXfrm>
        <a:off x="3791118" y="4222169"/>
        <a:ext cx="1486600" cy="743300"/>
      </dsp:txXfrm>
    </dsp:sp>
    <dsp:sp modelId="{603184A5-9276-4D6E-97B3-2CF4DA6ECC3D}">
      <dsp:nvSpPr>
        <dsp:cNvPr id="0" name=""/>
        <dsp:cNvSpPr/>
      </dsp:nvSpPr>
      <dsp:spPr>
        <a:xfrm>
          <a:off x="5589904" y="4222169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Megkeresési jog</a:t>
          </a:r>
          <a:endParaRPr lang="hu-HU" sz="1600" kern="1200" dirty="0">
            <a:latin typeface="Verdana (Szövegtörzs)"/>
          </a:endParaRPr>
        </a:p>
      </dsp:txBody>
      <dsp:txXfrm>
        <a:off x="5589904" y="4222169"/>
        <a:ext cx="1486600" cy="743300"/>
      </dsp:txXfrm>
    </dsp:sp>
    <dsp:sp modelId="{61E0A2C2-2F5C-43EA-B01E-E03AA3750241}">
      <dsp:nvSpPr>
        <dsp:cNvPr id="0" name=""/>
        <dsp:cNvSpPr/>
      </dsp:nvSpPr>
      <dsp:spPr>
        <a:xfrm>
          <a:off x="193546" y="5277655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Megfelelő ügyintézéshez való jog</a:t>
          </a:r>
          <a:endParaRPr lang="hu-HU" sz="1400" kern="1200" dirty="0">
            <a:latin typeface="Verdana (Szövegtörzs)"/>
          </a:endParaRPr>
        </a:p>
      </dsp:txBody>
      <dsp:txXfrm>
        <a:off x="193546" y="5277655"/>
        <a:ext cx="1486600" cy="743300"/>
      </dsp:txXfrm>
    </dsp:sp>
    <dsp:sp modelId="{A6EC7D11-3D5F-463E-8514-606EBD7424B9}">
      <dsp:nvSpPr>
        <dsp:cNvPr id="0" name=""/>
        <dsp:cNvSpPr/>
      </dsp:nvSpPr>
      <dsp:spPr>
        <a:xfrm>
          <a:off x="5589904" y="224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Védelemhez való jog</a:t>
          </a:r>
          <a:endParaRPr lang="hu-HU" sz="1600" kern="1200" dirty="0">
            <a:latin typeface="Verdana (Szövegtörzs)"/>
          </a:endParaRPr>
        </a:p>
      </dsp:txBody>
      <dsp:txXfrm>
        <a:off x="5589904" y="224"/>
        <a:ext cx="1486600" cy="743300"/>
      </dsp:txXfrm>
    </dsp:sp>
    <dsp:sp modelId="{EED7397A-9E5D-42AC-99AE-FF8E4FC2AC3A}">
      <dsp:nvSpPr>
        <dsp:cNvPr id="0" name=""/>
        <dsp:cNvSpPr/>
      </dsp:nvSpPr>
      <dsp:spPr>
        <a:xfrm>
          <a:off x="5589904" y="1055710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>
              <a:latin typeface="Verdana (Szövegtörzs)"/>
            </a:rPr>
            <a:t>Harmadik államban bármely tagállam diplomáciai és konzuli hatóságainak védelme</a:t>
          </a:r>
          <a:endParaRPr lang="hu-HU" sz="1000" kern="1200" dirty="0">
            <a:latin typeface="Verdana (Szövegtörzs)"/>
          </a:endParaRPr>
        </a:p>
      </dsp:txBody>
      <dsp:txXfrm>
        <a:off x="5589904" y="1055710"/>
        <a:ext cx="1486600" cy="743300"/>
      </dsp:txXfrm>
    </dsp:sp>
    <dsp:sp modelId="{40D28ADE-4D1D-4F75-A9F8-DEF821F781A9}">
      <dsp:nvSpPr>
        <dsp:cNvPr id="0" name=""/>
        <dsp:cNvSpPr/>
      </dsp:nvSpPr>
      <dsp:spPr>
        <a:xfrm>
          <a:off x="7388690" y="224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Szabadságjogok</a:t>
          </a:r>
          <a:endParaRPr lang="hu-HU" sz="1200" kern="1200" dirty="0">
            <a:latin typeface="Verdana (Szövegtörzs)"/>
          </a:endParaRPr>
        </a:p>
      </dsp:txBody>
      <dsp:txXfrm>
        <a:off x="7388690" y="224"/>
        <a:ext cx="1486600" cy="743300"/>
      </dsp:txXfrm>
    </dsp:sp>
    <dsp:sp modelId="{79A51384-6160-4F2F-9C52-1562C82C34F0}">
      <dsp:nvSpPr>
        <dsp:cNvPr id="0" name=""/>
        <dsp:cNvSpPr/>
      </dsp:nvSpPr>
      <dsp:spPr>
        <a:xfrm>
          <a:off x="7760340" y="1055710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>
              <a:latin typeface="Verdana (Szövegtörzs)"/>
            </a:rPr>
            <a:t>Véleménynyilvánítás és vita</a:t>
          </a:r>
          <a:endParaRPr lang="hu-HU" sz="1100" kern="1200" dirty="0">
            <a:latin typeface="Verdana (Szövegtörzs)"/>
          </a:endParaRPr>
        </a:p>
      </dsp:txBody>
      <dsp:txXfrm>
        <a:off x="7760340" y="1055710"/>
        <a:ext cx="1486600" cy="743300"/>
      </dsp:txXfrm>
    </dsp:sp>
    <dsp:sp modelId="{FF865482-A888-4EC2-A42D-07DE462166CC}">
      <dsp:nvSpPr>
        <dsp:cNvPr id="0" name=""/>
        <dsp:cNvSpPr/>
      </dsp:nvSpPr>
      <dsp:spPr>
        <a:xfrm>
          <a:off x="7760340" y="2111196"/>
          <a:ext cx="1486600" cy="743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Szabad mozgás és tartózkodás a tagállamok területén</a:t>
          </a:r>
          <a:endParaRPr lang="hu-HU" sz="1200" kern="1200" dirty="0">
            <a:latin typeface="Verdana (Szövegtörzs)"/>
          </a:endParaRPr>
        </a:p>
      </dsp:txBody>
      <dsp:txXfrm>
        <a:off x="7760340" y="2111196"/>
        <a:ext cx="1486600" cy="7433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DC103-203D-4651-B272-6BF111C92958}">
      <dsp:nvSpPr>
        <dsp:cNvPr id="0" name=""/>
        <dsp:cNvSpPr/>
      </dsp:nvSpPr>
      <dsp:spPr>
        <a:xfrm>
          <a:off x="1385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Intézmények</a:t>
          </a:r>
          <a:endParaRPr lang="hu-HU" sz="1700" kern="1200" dirty="0"/>
        </a:p>
      </dsp:txBody>
      <dsp:txXfrm>
        <a:off x="24703" y="479972"/>
        <a:ext cx="1545643" cy="749503"/>
      </dsp:txXfrm>
    </dsp:sp>
    <dsp:sp modelId="{33C1FC4F-599B-4D89-B1A7-4CD4D61C232F}">
      <dsp:nvSpPr>
        <dsp:cNvPr id="0" name=""/>
        <dsp:cNvSpPr/>
      </dsp:nvSpPr>
      <dsp:spPr>
        <a:xfrm>
          <a:off x="160613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25FF-36AA-4B17-83B7-0574D5248074}">
      <dsp:nvSpPr>
        <dsp:cNvPr id="0" name=""/>
        <dsp:cNvSpPr/>
      </dsp:nvSpPr>
      <dsp:spPr>
        <a:xfrm>
          <a:off x="319841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Európai Bizottság</a:t>
          </a:r>
          <a:endParaRPr lang="hu-H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JUST</a:t>
          </a:r>
          <a:endParaRPr lang="hu-H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SANTE</a:t>
          </a:r>
          <a:endParaRPr lang="hu-H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GROW</a:t>
          </a:r>
          <a:endParaRPr lang="hu-HU" sz="1000" kern="1200" dirty="0"/>
        </a:p>
      </dsp:txBody>
      <dsp:txXfrm>
        <a:off x="343159" y="1475147"/>
        <a:ext cx="1227187" cy="749503"/>
      </dsp:txXfrm>
    </dsp:sp>
    <dsp:sp modelId="{9F040B27-BF42-442F-82C9-07880D9BC3D5}">
      <dsp:nvSpPr>
        <dsp:cNvPr id="0" name=""/>
        <dsp:cNvSpPr/>
      </dsp:nvSpPr>
      <dsp:spPr>
        <a:xfrm>
          <a:off x="160613" y="1252794"/>
          <a:ext cx="159227" cy="1592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279"/>
              </a:lnTo>
              <a:lnTo>
                <a:pt x="159227" y="15922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163D8-12F0-4DE5-93DF-71BA48CB1505}">
      <dsp:nvSpPr>
        <dsp:cNvPr id="0" name=""/>
        <dsp:cNvSpPr/>
      </dsp:nvSpPr>
      <dsp:spPr>
        <a:xfrm>
          <a:off x="319841" y="2447003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Európai Parlament</a:t>
          </a:r>
          <a:endParaRPr lang="hu-H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IMCO</a:t>
          </a:r>
          <a:endParaRPr lang="hu-H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ENVI</a:t>
          </a:r>
          <a:endParaRPr lang="hu-HU" sz="1000" kern="1200" dirty="0"/>
        </a:p>
      </dsp:txBody>
      <dsp:txXfrm>
        <a:off x="343159" y="2470321"/>
        <a:ext cx="1227187" cy="749503"/>
      </dsp:txXfrm>
    </dsp:sp>
    <dsp:sp modelId="{EF2D7E25-A59E-46B6-B099-F48049AF4A50}">
      <dsp:nvSpPr>
        <dsp:cNvPr id="0" name=""/>
        <dsp:cNvSpPr/>
      </dsp:nvSpPr>
      <dsp:spPr>
        <a:xfrm>
          <a:off x="160613" y="1252794"/>
          <a:ext cx="159227" cy="258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454"/>
              </a:lnTo>
              <a:lnTo>
                <a:pt x="159227" y="258745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14270-E494-4D56-895F-690C6611A2DE}">
      <dsp:nvSpPr>
        <dsp:cNvPr id="0" name=""/>
        <dsp:cNvSpPr/>
      </dsp:nvSpPr>
      <dsp:spPr>
        <a:xfrm>
          <a:off x="319841" y="3442178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Tanács</a:t>
          </a:r>
          <a:endParaRPr lang="hu-H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EPSCO</a:t>
          </a:r>
          <a:endParaRPr lang="hu-HU" sz="1000" kern="1200" dirty="0"/>
        </a:p>
      </dsp:txBody>
      <dsp:txXfrm>
        <a:off x="343159" y="3465496"/>
        <a:ext cx="1227187" cy="749503"/>
      </dsp:txXfrm>
    </dsp:sp>
    <dsp:sp modelId="{F64F9D97-CE04-48C3-AD0A-B0878838BF45}">
      <dsp:nvSpPr>
        <dsp:cNvPr id="0" name=""/>
        <dsp:cNvSpPr/>
      </dsp:nvSpPr>
      <dsp:spPr>
        <a:xfrm>
          <a:off x="1991734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Ügynökségek</a:t>
          </a:r>
          <a:endParaRPr lang="hu-HU" sz="1700" kern="1200" dirty="0"/>
        </a:p>
      </dsp:txBody>
      <dsp:txXfrm>
        <a:off x="2015052" y="479972"/>
        <a:ext cx="1545643" cy="749503"/>
      </dsp:txXfrm>
    </dsp:sp>
    <dsp:sp modelId="{FFD080A9-9264-480C-9374-283AE98F802F}">
      <dsp:nvSpPr>
        <dsp:cNvPr id="0" name=""/>
        <dsp:cNvSpPr/>
      </dsp:nvSpPr>
      <dsp:spPr>
        <a:xfrm>
          <a:off x="2150962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2DF13-D26D-4F09-B983-EEDC716DEBAB}">
      <dsp:nvSpPr>
        <dsp:cNvPr id="0" name=""/>
        <dsp:cNvSpPr/>
      </dsp:nvSpPr>
      <dsp:spPr>
        <a:xfrm>
          <a:off x="2310190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CHAFEA</a:t>
          </a:r>
          <a:endParaRPr lang="hu-HU" sz="1500" kern="1200" dirty="0"/>
        </a:p>
      </dsp:txBody>
      <dsp:txXfrm>
        <a:off x="2333508" y="1475147"/>
        <a:ext cx="1227187" cy="749503"/>
      </dsp:txXfrm>
    </dsp:sp>
    <dsp:sp modelId="{A5067A72-59AA-41F2-A82F-ED2401BADF88}">
      <dsp:nvSpPr>
        <dsp:cNvPr id="0" name=""/>
        <dsp:cNvSpPr/>
      </dsp:nvSpPr>
      <dsp:spPr>
        <a:xfrm>
          <a:off x="2150962" y="1252794"/>
          <a:ext cx="159227" cy="1592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279"/>
              </a:lnTo>
              <a:lnTo>
                <a:pt x="159227" y="15922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AF87B-EDEE-48DC-A940-87B97900040A}">
      <dsp:nvSpPr>
        <dsp:cNvPr id="0" name=""/>
        <dsp:cNvSpPr/>
      </dsp:nvSpPr>
      <dsp:spPr>
        <a:xfrm>
          <a:off x="2310190" y="2447003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EFSA</a:t>
          </a:r>
          <a:endParaRPr lang="hu-HU" sz="1500" kern="1200" dirty="0"/>
        </a:p>
      </dsp:txBody>
      <dsp:txXfrm>
        <a:off x="2333508" y="2470321"/>
        <a:ext cx="1227187" cy="749503"/>
      </dsp:txXfrm>
    </dsp:sp>
    <dsp:sp modelId="{CF7E2D3B-A408-4D1D-9B7E-ED3FA5C829F8}">
      <dsp:nvSpPr>
        <dsp:cNvPr id="0" name=""/>
        <dsp:cNvSpPr/>
      </dsp:nvSpPr>
      <dsp:spPr>
        <a:xfrm>
          <a:off x="3982084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Hálózatok</a:t>
          </a:r>
          <a:endParaRPr lang="hu-HU" sz="1700" kern="1200" dirty="0"/>
        </a:p>
      </dsp:txBody>
      <dsp:txXfrm>
        <a:off x="4005402" y="479972"/>
        <a:ext cx="1545643" cy="749503"/>
      </dsp:txXfrm>
    </dsp:sp>
    <dsp:sp modelId="{387B5B51-B13A-4BC7-94E9-C2E00F1E86A6}">
      <dsp:nvSpPr>
        <dsp:cNvPr id="0" name=""/>
        <dsp:cNvSpPr/>
      </dsp:nvSpPr>
      <dsp:spPr>
        <a:xfrm>
          <a:off x="4141312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53740-0659-47D6-A83C-D873DD8B4B84}">
      <dsp:nvSpPr>
        <dsp:cNvPr id="0" name=""/>
        <dsp:cNvSpPr/>
      </dsp:nvSpPr>
      <dsp:spPr>
        <a:xfrm>
          <a:off x="4300540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RAPEX</a:t>
          </a:r>
          <a:endParaRPr lang="hu-HU" sz="1500" kern="1200" dirty="0"/>
        </a:p>
      </dsp:txBody>
      <dsp:txXfrm>
        <a:off x="4323858" y="1475147"/>
        <a:ext cx="1227187" cy="749503"/>
      </dsp:txXfrm>
    </dsp:sp>
    <dsp:sp modelId="{14E8EA6C-C53E-4E76-BA62-9B1F38BBA25F}">
      <dsp:nvSpPr>
        <dsp:cNvPr id="0" name=""/>
        <dsp:cNvSpPr/>
      </dsp:nvSpPr>
      <dsp:spPr>
        <a:xfrm>
          <a:off x="4141312" y="1252794"/>
          <a:ext cx="159227" cy="1592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279"/>
              </a:lnTo>
              <a:lnTo>
                <a:pt x="159227" y="15922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7AF13-B1B5-4D41-9419-55D4833CB79C}">
      <dsp:nvSpPr>
        <dsp:cNvPr id="0" name=""/>
        <dsp:cNvSpPr/>
      </dsp:nvSpPr>
      <dsp:spPr>
        <a:xfrm>
          <a:off x="4300540" y="2447003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 smtClean="0"/>
            <a:t>ECC-Net</a:t>
          </a:r>
          <a:endParaRPr lang="hu-HU" sz="1500" kern="1200" dirty="0"/>
        </a:p>
      </dsp:txBody>
      <dsp:txXfrm>
        <a:off x="4323858" y="2470321"/>
        <a:ext cx="1227187" cy="749503"/>
      </dsp:txXfrm>
    </dsp:sp>
    <dsp:sp modelId="{019DBD1E-25EE-42F6-B0AC-2931179D0751}">
      <dsp:nvSpPr>
        <dsp:cNvPr id="0" name=""/>
        <dsp:cNvSpPr/>
      </dsp:nvSpPr>
      <dsp:spPr>
        <a:xfrm>
          <a:off x="4141312" y="1252794"/>
          <a:ext cx="159227" cy="258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454"/>
              </a:lnTo>
              <a:lnTo>
                <a:pt x="159227" y="258745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491B3-EB98-45B7-81CF-C9B7F331F8C6}">
      <dsp:nvSpPr>
        <dsp:cNvPr id="0" name=""/>
        <dsp:cNvSpPr/>
      </dsp:nvSpPr>
      <dsp:spPr>
        <a:xfrm>
          <a:off x="4300540" y="3442178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CPC Network</a:t>
          </a:r>
          <a:endParaRPr lang="hu-HU" sz="1500" kern="1200" dirty="0"/>
        </a:p>
      </dsp:txBody>
      <dsp:txXfrm>
        <a:off x="4323858" y="3465496"/>
        <a:ext cx="1227187" cy="749503"/>
      </dsp:txXfrm>
    </dsp:sp>
    <dsp:sp modelId="{39C11744-F8F3-4D5D-989D-486E16EC7AC3}">
      <dsp:nvSpPr>
        <dsp:cNvPr id="0" name=""/>
        <dsp:cNvSpPr/>
      </dsp:nvSpPr>
      <dsp:spPr>
        <a:xfrm>
          <a:off x="4141312" y="1252794"/>
          <a:ext cx="159227" cy="352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166"/>
              </a:lnTo>
              <a:lnTo>
                <a:pt x="159227" y="352216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38FE0-3EBA-4CF5-9163-1191D4E330C8}">
      <dsp:nvSpPr>
        <dsp:cNvPr id="0" name=""/>
        <dsp:cNvSpPr/>
      </dsp:nvSpPr>
      <dsp:spPr>
        <a:xfrm>
          <a:off x="4300540" y="4437353"/>
          <a:ext cx="1273823" cy="67521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Európai Igazságügyi Hálózat</a:t>
          </a:r>
          <a:endParaRPr lang="hu-HU" sz="1500" kern="1200" dirty="0"/>
        </a:p>
      </dsp:txBody>
      <dsp:txXfrm>
        <a:off x="4320316" y="4457129"/>
        <a:ext cx="1234271" cy="635662"/>
      </dsp:txXfrm>
    </dsp:sp>
    <dsp:sp modelId="{19268449-87BB-44E5-A5FB-F5D00C2D031C}">
      <dsp:nvSpPr>
        <dsp:cNvPr id="0" name=""/>
        <dsp:cNvSpPr/>
      </dsp:nvSpPr>
      <dsp:spPr>
        <a:xfrm>
          <a:off x="5972433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Platformok</a:t>
          </a:r>
          <a:endParaRPr lang="hu-HU" sz="1700" kern="1200" dirty="0"/>
        </a:p>
      </dsp:txBody>
      <dsp:txXfrm>
        <a:off x="5995751" y="479972"/>
        <a:ext cx="1545643" cy="749503"/>
      </dsp:txXfrm>
    </dsp:sp>
    <dsp:sp modelId="{8898C477-D4AD-45CF-AFA4-11D7EA22014D}">
      <dsp:nvSpPr>
        <dsp:cNvPr id="0" name=""/>
        <dsp:cNvSpPr/>
      </dsp:nvSpPr>
      <dsp:spPr>
        <a:xfrm>
          <a:off x="6131661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7185D-1009-4312-B8E5-3D852296FB8F}">
      <dsp:nvSpPr>
        <dsp:cNvPr id="0" name=""/>
        <dsp:cNvSpPr/>
      </dsp:nvSpPr>
      <dsp:spPr>
        <a:xfrm>
          <a:off x="6290889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ODR</a:t>
          </a:r>
          <a:endParaRPr lang="hu-HU" sz="1500" kern="1200" dirty="0"/>
        </a:p>
      </dsp:txBody>
      <dsp:txXfrm>
        <a:off x="6314207" y="1475147"/>
        <a:ext cx="1227187" cy="7495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AC5FA-16EC-4DF9-BC71-E2E7598E481C}">
      <dsp:nvSpPr>
        <dsp:cNvPr id="0" name=""/>
        <dsp:cNvSpPr/>
      </dsp:nvSpPr>
      <dsp:spPr>
        <a:xfrm>
          <a:off x="0" y="2827"/>
          <a:ext cx="896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4F3B4-DDEE-4F6F-AAF7-03496C6CF686}">
      <dsp:nvSpPr>
        <dsp:cNvPr id="0" name=""/>
        <dsp:cNvSpPr/>
      </dsp:nvSpPr>
      <dsp:spPr>
        <a:xfrm>
          <a:off x="0" y="324256"/>
          <a:ext cx="1792897" cy="192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dirty="0" smtClean="0">
            <a:latin typeface="Verdana (Szövegtörzs)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latin typeface="Verdana (Szövegtörzs)"/>
            </a:rPr>
            <a:t>A fogyasztó tájékoztatása</a:t>
          </a:r>
          <a:endParaRPr lang="hu-HU" sz="1800" kern="1200" dirty="0">
            <a:latin typeface="Verdana (Szövegtörzs)"/>
          </a:endParaRPr>
        </a:p>
      </dsp:txBody>
      <dsp:txXfrm>
        <a:off x="0" y="324256"/>
        <a:ext cx="1792897" cy="1928536"/>
      </dsp:txXfrm>
    </dsp:sp>
    <dsp:sp modelId="{8BE042BC-D4E7-47D3-9A15-01FAFC3EC37A}">
      <dsp:nvSpPr>
        <dsp:cNvPr id="0" name=""/>
        <dsp:cNvSpPr/>
      </dsp:nvSpPr>
      <dsp:spPr>
        <a:xfrm>
          <a:off x="1927364" y="702211"/>
          <a:ext cx="7037122" cy="96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Megtévesztő kereskedelmi gyakorlatok</a:t>
          </a:r>
          <a:endParaRPr lang="hu-HU" sz="1600" kern="1200" dirty="0">
            <a:latin typeface="Verdana (Szövegtörzs)"/>
          </a:endParaRPr>
        </a:p>
      </dsp:txBody>
      <dsp:txXfrm>
        <a:off x="1927364" y="702211"/>
        <a:ext cx="7037122" cy="964268"/>
      </dsp:txXfrm>
    </dsp:sp>
    <dsp:sp modelId="{16BF2BE8-7587-421E-B69F-29AE56BB4D7F}">
      <dsp:nvSpPr>
        <dsp:cNvPr id="0" name=""/>
        <dsp:cNvSpPr/>
      </dsp:nvSpPr>
      <dsp:spPr>
        <a:xfrm>
          <a:off x="1792897" y="1015309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3D079-316D-40A6-8635-C301C5D8501C}">
      <dsp:nvSpPr>
        <dsp:cNvPr id="0" name=""/>
        <dsp:cNvSpPr/>
      </dsp:nvSpPr>
      <dsp:spPr>
        <a:xfrm>
          <a:off x="1927364" y="1063522"/>
          <a:ext cx="7037122" cy="30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Információs hálózatok</a:t>
          </a:r>
          <a:endParaRPr lang="hu-HU" sz="1600" kern="1200" dirty="0">
            <a:latin typeface="Verdana (Szövegtörzs)"/>
          </a:endParaRPr>
        </a:p>
      </dsp:txBody>
      <dsp:txXfrm>
        <a:off x="1927364" y="1063522"/>
        <a:ext cx="7037122" cy="305296"/>
      </dsp:txXfrm>
    </dsp:sp>
    <dsp:sp modelId="{2CC76375-B0D6-4F25-80AF-B6E9417F9229}">
      <dsp:nvSpPr>
        <dsp:cNvPr id="0" name=""/>
        <dsp:cNvSpPr/>
      </dsp:nvSpPr>
      <dsp:spPr>
        <a:xfrm>
          <a:off x="1792897" y="1368819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42770-E7B8-450E-A17C-2D9FF6501034}">
      <dsp:nvSpPr>
        <dsp:cNvPr id="0" name=""/>
        <dsp:cNvSpPr/>
      </dsp:nvSpPr>
      <dsp:spPr>
        <a:xfrm>
          <a:off x="1927364" y="1417032"/>
          <a:ext cx="7037122" cy="46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Csomagolás és címkézés</a:t>
          </a:r>
          <a:endParaRPr lang="hu-HU" sz="1600" kern="1200" dirty="0">
            <a:latin typeface="Verdana (Szövegtörzs)"/>
          </a:endParaRPr>
        </a:p>
      </dsp:txBody>
      <dsp:txXfrm>
        <a:off x="1927364" y="1417032"/>
        <a:ext cx="7037122" cy="463359"/>
      </dsp:txXfrm>
    </dsp:sp>
    <dsp:sp modelId="{A26C8D7B-B53E-4D78-9039-AE4065329B8A}">
      <dsp:nvSpPr>
        <dsp:cNvPr id="0" name=""/>
        <dsp:cNvSpPr/>
      </dsp:nvSpPr>
      <dsp:spPr>
        <a:xfrm>
          <a:off x="1792897" y="1880392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D599E-20F6-426B-9BF7-13B2209762C3}">
      <dsp:nvSpPr>
        <dsp:cNvPr id="0" name=""/>
        <dsp:cNvSpPr/>
      </dsp:nvSpPr>
      <dsp:spPr>
        <a:xfrm>
          <a:off x="0" y="1931363"/>
          <a:ext cx="896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7DE3A-C7E8-4A21-84E5-4E923F52109F}">
      <dsp:nvSpPr>
        <dsp:cNvPr id="0" name=""/>
        <dsp:cNvSpPr/>
      </dsp:nvSpPr>
      <dsp:spPr>
        <a:xfrm>
          <a:off x="0" y="1931363"/>
          <a:ext cx="1792897" cy="192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latin typeface="Verdana (Szövegtörzs)"/>
            </a:rPr>
            <a:t>A fogyasztó biztonsága</a:t>
          </a:r>
          <a:endParaRPr lang="hu-HU" sz="1800" kern="1200" dirty="0">
            <a:latin typeface="Verdana (Szövegtörzs)"/>
          </a:endParaRPr>
        </a:p>
      </dsp:txBody>
      <dsp:txXfrm>
        <a:off x="0" y="1931363"/>
        <a:ext cx="1792897" cy="1928536"/>
      </dsp:txXfrm>
    </dsp:sp>
    <dsp:sp modelId="{A6BDEC0D-3DB7-43CF-A934-43298989CD81}">
      <dsp:nvSpPr>
        <dsp:cNvPr id="0" name=""/>
        <dsp:cNvSpPr/>
      </dsp:nvSpPr>
      <dsp:spPr>
        <a:xfrm>
          <a:off x="1927364" y="1949538"/>
          <a:ext cx="7037122" cy="36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Egészségvédelem</a:t>
          </a:r>
          <a:endParaRPr lang="hu-HU" sz="1600" kern="1200" dirty="0">
            <a:latin typeface="Verdana (Szövegtörzs)"/>
          </a:endParaRPr>
        </a:p>
      </dsp:txBody>
      <dsp:txXfrm>
        <a:off x="1927364" y="1949538"/>
        <a:ext cx="7037122" cy="363483"/>
      </dsp:txXfrm>
    </dsp:sp>
    <dsp:sp modelId="{5697808A-5AF3-489E-883E-EFC13722A0A6}">
      <dsp:nvSpPr>
        <dsp:cNvPr id="0" name=""/>
        <dsp:cNvSpPr/>
      </dsp:nvSpPr>
      <dsp:spPr>
        <a:xfrm>
          <a:off x="1792897" y="2313021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21E94-1D26-42A6-A30B-19089440056B}">
      <dsp:nvSpPr>
        <dsp:cNvPr id="0" name=""/>
        <dsp:cNvSpPr/>
      </dsp:nvSpPr>
      <dsp:spPr>
        <a:xfrm>
          <a:off x="1927364" y="2331196"/>
          <a:ext cx="7037122" cy="36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Általános alapelvek</a:t>
          </a:r>
          <a:endParaRPr lang="hu-HU" sz="1600" kern="1200" dirty="0">
            <a:latin typeface="Verdana (Szövegtörzs)"/>
          </a:endParaRPr>
        </a:p>
      </dsp:txBody>
      <dsp:txXfrm>
        <a:off x="1927364" y="2331196"/>
        <a:ext cx="7037122" cy="363483"/>
      </dsp:txXfrm>
    </dsp:sp>
    <dsp:sp modelId="{1CD8BB4F-EA0B-4E6F-82FC-CE7EB8E803D7}">
      <dsp:nvSpPr>
        <dsp:cNvPr id="0" name=""/>
        <dsp:cNvSpPr/>
      </dsp:nvSpPr>
      <dsp:spPr>
        <a:xfrm>
          <a:off x="1792897" y="2694680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E6CA0-96A0-441B-8A67-E5D6E6A97DB8}">
      <dsp:nvSpPr>
        <dsp:cNvPr id="0" name=""/>
        <dsp:cNvSpPr/>
      </dsp:nvSpPr>
      <dsp:spPr>
        <a:xfrm>
          <a:off x="1927364" y="2712854"/>
          <a:ext cx="7037122" cy="36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GMO</a:t>
          </a:r>
          <a:endParaRPr lang="hu-HU" sz="1600" kern="1200" dirty="0">
            <a:latin typeface="Verdana (Szövegtörzs)"/>
          </a:endParaRPr>
        </a:p>
      </dsp:txBody>
      <dsp:txXfrm>
        <a:off x="1927364" y="2712854"/>
        <a:ext cx="7037122" cy="363483"/>
      </dsp:txXfrm>
    </dsp:sp>
    <dsp:sp modelId="{341487F4-3B0C-4EBF-9DBC-5855D87A4C4D}">
      <dsp:nvSpPr>
        <dsp:cNvPr id="0" name=""/>
        <dsp:cNvSpPr/>
      </dsp:nvSpPr>
      <dsp:spPr>
        <a:xfrm>
          <a:off x="1792897" y="3076338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549FC-761A-41E0-BB05-AE97FEC76078}">
      <dsp:nvSpPr>
        <dsp:cNvPr id="0" name=""/>
        <dsp:cNvSpPr/>
      </dsp:nvSpPr>
      <dsp:spPr>
        <a:xfrm>
          <a:off x="1927364" y="3094512"/>
          <a:ext cx="7037122" cy="36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Termékbiztonság</a:t>
          </a:r>
          <a:endParaRPr lang="hu-HU" sz="1600" kern="1200" dirty="0">
            <a:latin typeface="Verdana (Szövegtörzs)"/>
          </a:endParaRPr>
        </a:p>
      </dsp:txBody>
      <dsp:txXfrm>
        <a:off x="1927364" y="3094512"/>
        <a:ext cx="7037122" cy="363483"/>
      </dsp:txXfrm>
    </dsp:sp>
    <dsp:sp modelId="{CF6FBDD9-43CF-406F-B57A-BF290A94862E}">
      <dsp:nvSpPr>
        <dsp:cNvPr id="0" name=""/>
        <dsp:cNvSpPr/>
      </dsp:nvSpPr>
      <dsp:spPr>
        <a:xfrm>
          <a:off x="1792897" y="3457996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28B92-2BE7-4310-AA49-8DE52F9753B0}">
      <dsp:nvSpPr>
        <dsp:cNvPr id="0" name=""/>
        <dsp:cNvSpPr/>
      </dsp:nvSpPr>
      <dsp:spPr>
        <a:xfrm>
          <a:off x="1927364" y="3476170"/>
          <a:ext cx="7037122" cy="36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Termékminőség</a:t>
          </a:r>
          <a:endParaRPr lang="hu-HU" sz="1600" kern="1200" dirty="0">
            <a:latin typeface="Verdana (Szövegtörzs)"/>
          </a:endParaRPr>
        </a:p>
      </dsp:txBody>
      <dsp:txXfrm>
        <a:off x="1927364" y="3476170"/>
        <a:ext cx="7037122" cy="363483"/>
      </dsp:txXfrm>
    </dsp:sp>
    <dsp:sp modelId="{2CD210BC-D199-4991-B2D7-0AC1D8AEE41F}">
      <dsp:nvSpPr>
        <dsp:cNvPr id="0" name=""/>
        <dsp:cNvSpPr/>
      </dsp:nvSpPr>
      <dsp:spPr>
        <a:xfrm>
          <a:off x="1792897" y="3839654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9432E-96D6-45BC-9123-C68D0C3A984A}">
      <dsp:nvSpPr>
        <dsp:cNvPr id="0" name=""/>
        <dsp:cNvSpPr/>
      </dsp:nvSpPr>
      <dsp:spPr>
        <a:xfrm>
          <a:off x="0" y="3859900"/>
          <a:ext cx="896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4AB2F-8EC3-48BA-B831-A76EA4262E1D}">
      <dsp:nvSpPr>
        <dsp:cNvPr id="0" name=""/>
        <dsp:cNvSpPr/>
      </dsp:nvSpPr>
      <dsp:spPr>
        <a:xfrm>
          <a:off x="0" y="3859900"/>
          <a:ext cx="1792897" cy="192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latin typeface="Verdana (Szövegtörzs)"/>
            </a:rPr>
            <a:t>A fogyasztó gazdasági és jogi érdekei</a:t>
          </a:r>
          <a:endParaRPr lang="hu-HU" sz="1800" kern="1200" dirty="0">
            <a:latin typeface="Verdana (Szövegtörzs)"/>
          </a:endParaRPr>
        </a:p>
      </dsp:txBody>
      <dsp:txXfrm>
        <a:off x="0" y="3859900"/>
        <a:ext cx="1792897" cy="1928536"/>
      </dsp:txXfrm>
    </dsp:sp>
    <dsp:sp modelId="{BAFEBD6B-2C79-4FB1-8EA7-171315A1CD9E}">
      <dsp:nvSpPr>
        <dsp:cNvPr id="0" name=""/>
        <dsp:cNvSpPr/>
      </dsp:nvSpPr>
      <dsp:spPr>
        <a:xfrm>
          <a:off x="1927364" y="3875084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Vitarendezés</a:t>
          </a:r>
        </a:p>
      </dsp:txBody>
      <dsp:txXfrm>
        <a:off x="1927364" y="3875084"/>
        <a:ext cx="7037122" cy="303687"/>
      </dsp:txXfrm>
    </dsp:sp>
    <dsp:sp modelId="{0587F654-431B-486F-801F-044574E322E8}">
      <dsp:nvSpPr>
        <dsp:cNvPr id="0" name=""/>
        <dsp:cNvSpPr/>
      </dsp:nvSpPr>
      <dsp:spPr>
        <a:xfrm>
          <a:off x="1792897" y="4178772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BE08D-57DA-4B28-889E-C7074FF22C6C}">
      <dsp:nvSpPr>
        <dsp:cNvPr id="0" name=""/>
        <dsp:cNvSpPr/>
      </dsp:nvSpPr>
      <dsp:spPr>
        <a:xfrm>
          <a:off x="1927364" y="4193956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Fogyasztói képviselet</a:t>
          </a:r>
          <a:endParaRPr lang="hu-HU" sz="1600" kern="1200" dirty="0">
            <a:latin typeface="Verdana (Szövegtörzs)"/>
          </a:endParaRPr>
        </a:p>
      </dsp:txBody>
      <dsp:txXfrm>
        <a:off x="1927364" y="4193956"/>
        <a:ext cx="7037122" cy="303687"/>
      </dsp:txXfrm>
    </dsp:sp>
    <dsp:sp modelId="{5E46997A-B951-437D-88A0-CAB44FC5EECD}">
      <dsp:nvSpPr>
        <dsp:cNvPr id="0" name=""/>
        <dsp:cNvSpPr/>
      </dsp:nvSpPr>
      <dsp:spPr>
        <a:xfrm>
          <a:off x="1792897" y="4497644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2BD9A-40EF-42A2-BC75-B8432E229034}">
      <dsp:nvSpPr>
        <dsp:cNvPr id="0" name=""/>
        <dsp:cNvSpPr/>
      </dsp:nvSpPr>
      <dsp:spPr>
        <a:xfrm>
          <a:off x="1927364" y="4512829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E-kereskedelem</a:t>
          </a:r>
          <a:endParaRPr lang="hu-HU" sz="1600" kern="1200" dirty="0">
            <a:latin typeface="Verdana (Szövegtörzs)"/>
          </a:endParaRPr>
        </a:p>
      </dsp:txBody>
      <dsp:txXfrm>
        <a:off x="1927364" y="4512829"/>
        <a:ext cx="7037122" cy="303687"/>
      </dsp:txXfrm>
    </dsp:sp>
    <dsp:sp modelId="{D072BA77-C462-42D3-8B11-434B95D689B7}">
      <dsp:nvSpPr>
        <dsp:cNvPr id="0" name=""/>
        <dsp:cNvSpPr/>
      </dsp:nvSpPr>
      <dsp:spPr>
        <a:xfrm>
          <a:off x="1792897" y="4816517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441A4-6E27-447B-AD43-72CD99288E22}">
      <dsp:nvSpPr>
        <dsp:cNvPr id="0" name=""/>
        <dsp:cNvSpPr/>
      </dsp:nvSpPr>
      <dsp:spPr>
        <a:xfrm>
          <a:off x="1927364" y="4831701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Szerződések</a:t>
          </a:r>
          <a:endParaRPr lang="hu-HU" sz="1600" kern="1200" dirty="0">
            <a:latin typeface="Verdana (Szövegtörzs)"/>
          </a:endParaRPr>
        </a:p>
      </dsp:txBody>
      <dsp:txXfrm>
        <a:off x="1927364" y="4831701"/>
        <a:ext cx="7037122" cy="303687"/>
      </dsp:txXfrm>
    </dsp:sp>
    <dsp:sp modelId="{CE547A4A-1AAF-4B8C-9614-1CF39D0B7C66}">
      <dsp:nvSpPr>
        <dsp:cNvPr id="0" name=""/>
        <dsp:cNvSpPr/>
      </dsp:nvSpPr>
      <dsp:spPr>
        <a:xfrm>
          <a:off x="1792897" y="5135389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81E00-D816-482E-84AB-55B306FD7CCA}">
      <dsp:nvSpPr>
        <dsp:cNvPr id="0" name=""/>
        <dsp:cNvSpPr/>
      </dsp:nvSpPr>
      <dsp:spPr>
        <a:xfrm>
          <a:off x="1927364" y="5150573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Felelősség</a:t>
          </a:r>
          <a:endParaRPr lang="hu-HU" sz="1600" kern="1200" dirty="0">
            <a:latin typeface="Verdana (Szövegtörzs)"/>
          </a:endParaRPr>
        </a:p>
      </dsp:txBody>
      <dsp:txXfrm>
        <a:off x="1927364" y="5150573"/>
        <a:ext cx="7037122" cy="303687"/>
      </dsp:txXfrm>
    </dsp:sp>
    <dsp:sp modelId="{1199DD61-A5B0-4D60-84B2-D63057A80163}">
      <dsp:nvSpPr>
        <dsp:cNvPr id="0" name=""/>
        <dsp:cNvSpPr/>
      </dsp:nvSpPr>
      <dsp:spPr>
        <a:xfrm>
          <a:off x="1792897" y="5454261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D5CEC-B655-4982-BB63-8C2B1515BFCB}">
      <dsp:nvSpPr>
        <dsp:cNvPr id="0" name=""/>
        <dsp:cNvSpPr/>
      </dsp:nvSpPr>
      <dsp:spPr>
        <a:xfrm>
          <a:off x="1927364" y="5469446"/>
          <a:ext cx="7037122" cy="30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latin typeface="Verdana (Szövegtörzs)"/>
            </a:rPr>
            <a:t>Szektorális</a:t>
          </a:r>
          <a:r>
            <a:rPr lang="hu-HU" sz="1600" kern="1200" dirty="0" smtClean="0">
              <a:latin typeface="Verdana (Szövegtörzs)"/>
            </a:rPr>
            <a:t> szabályozás</a:t>
          </a:r>
          <a:endParaRPr lang="hu-HU" sz="1600" kern="1200" dirty="0">
            <a:latin typeface="Verdana (Szövegtörzs)"/>
          </a:endParaRPr>
        </a:p>
      </dsp:txBody>
      <dsp:txXfrm>
        <a:off x="1927364" y="5469446"/>
        <a:ext cx="7037122" cy="303687"/>
      </dsp:txXfrm>
    </dsp:sp>
    <dsp:sp modelId="{24EA3B22-08EE-4AFB-B60E-F0F82AF7ACAC}">
      <dsp:nvSpPr>
        <dsp:cNvPr id="0" name=""/>
        <dsp:cNvSpPr/>
      </dsp:nvSpPr>
      <dsp:spPr>
        <a:xfrm>
          <a:off x="1792897" y="5773134"/>
          <a:ext cx="71715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9EED9-061E-4104-A513-CBA8122EBBD4}">
      <dsp:nvSpPr>
        <dsp:cNvPr id="0" name=""/>
        <dsp:cNvSpPr/>
      </dsp:nvSpPr>
      <dsp:spPr>
        <a:xfrm>
          <a:off x="703659" y="2233"/>
          <a:ext cx="2035968" cy="1226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latin typeface="Verdana (Szövegtörzs)"/>
            </a:rPr>
            <a:t>26/69 </a:t>
          </a:r>
          <a:r>
            <a:rPr lang="hu-HU" sz="1600" kern="1200" dirty="0" smtClean="0">
              <a:latin typeface="Verdana (Szövegtörzs)"/>
            </a:rPr>
            <a:t>– </a:t>
          </a:r>
          <a:r>
            <a:rPr lang="hu-HU" sz="1600" b="1" kern="1200" dirty="0" err="1" smtClean="0">
              <a:latin typeface="Verdana (Szövegtörzs)"/>
            </a:rPr>
            <a:t>Stauder-ügy</a:t>
          </a:r>
          <a:endParaRPr lang="hu-HU" sz="1600" b="1" kern="1200" dirty="0">
            <a:latin typeface="Verdana (Szövegtörzs)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>
              <a:latin typeface="Verdana (Szövegtörzs)"/>
            </a:rPr>
            <a:t>Az alapjogok az általános jogelvek részét képezik, és védelmet élveznek.</a:t>
          </a:r>
          <a:endParaRPr lang="hu-HU" sz="1100" kern="1200" dirty="0">
            <a:latin typeface="Verdana (Szövegtörzs)"/>
          </a:endParaRPr>
        </a:p>
      </dsp:txBody>
      <dsp:txXfrm>
        <a:off x="739568" y="38142"/>
        <a:ext cx="1964150" cy="1154209"/>
      </dsp:txXfrm>
    </dsp:sp>
    <dsp:sp modelId="{AC435772-365A-47BD-86D4-4CFFE523BF70}">
      <dsp:nvSpPr>
        <dsp:cNvPr id="0" name=""/>
        <dsp:cNvSpPr/>
      </dsp:nvSpPr>
      <dsp:spPr>
        <a:xfrm>
          <a:off x="2918793" y="362787"/>
          <a:ext cx="431625" cy="50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>
        <a:off x="2918793" y="463771"/>
        <a:ext cx="302138" cy="302952"/>
      </dsp:txXfrm>
    </dsp:sp>
    <dsp:sp modelId="{3ACDDF2F-78D5-4808-88CA-669DD23B1DBC}">
      <dsp:nvSpPr>
        <dsp:cNvPr id="0" name=""/>
        <dsp:cNvSpPr/>
      </dsp:nvSpPr>
      <dsp:spPr>
        <a:xfrm>
          <a:off x="3554015" y="4456"/>
          <a:ext cx="2035968" cy="1221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latin typeface="Verdana (Szövegtörzs)"/>
            </a:rPr>
            <a:t>11/70 – </a:t>
          </a:r>
          <a:r>
            <a:rPr lang="hu-HU" sz="1400" b="1" kern="1200" dirty="0" err="1" smtClean="0">
              <a:latin typeface="Verdana (Szövegtörzs)"/>
            </a:rPr>
            <a:t>Internationale</a:t>
          </a:r>
          <a:r>
            <a:rPr lang="hu-HU" sz="1400" b="1" kern="1200" dirty="0" smtClean="0">
              <a:latin typeface="Verdana (Szövegtörzs)"/>
            </a:rPr>
            <a:t> </a:t>
          </a:r>
          <a:r>
            <a:rPr lang="hu-HU" sz="1400" b="1" kern="1200" dirty="0" err="1" smtClean="0">
              <a:latin typeface="Verdana (Szövegtörzs)"/>
            </a:rPr>
            <a:t>Handelsgesellschaft-ügy</a:t>
          </a:r>
          <a:endParaRPr lang="hu-HU" sz="1400" b="1" kern="1200" dirty="0">
            <a:latin typeface="Verdana (Szövegtörzs)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50" kern="1200" dirty="0" smtClean="0">
              <a:latin typeface="Verdana (Szövegtörzs)"/>
            </a:rPr>
            <a:t>Az alapjogok tartalmát a közös alkotmányos hagyományok ihlették.</a:t>
          </a:r>
          <a:endParaRPr lang="hu-HU" sz="1050" kern="1200" dirty="0">
            <a:latin typeface="Verdana (Szövegtörzs)"/>
          </a:endParaRPr>
        </a:p>
      </dsp:txBody>
      <dsp:txXfrm>
        <a:off x="3589794" y="40235"/>
        <a:ext cx="1964410" cy="1150023"/>
      </dsp:txXfrm>
    </dsp:sp>
    <dsp:sp modelId="{BC215A2B-2833-4566-8214-292988FA97EF}">
      <dsp:nvSpPr>
        <dsp:cNvPr id="0" name=""/>
        <dsp:cNvSpPr/>
      </dsp:nvSpPr>
      <dsp:spPr>
        <a:xfrm>
          <a:off x="5769149" y="362787"/>
          <a:ext cx="431625" cy="50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>
        <a:off x="5769149" y="463771"/>
        <a:ext cx="302138" cy="302952"/>
      </dsp:txXfrm>
    </dsp:sp>
    <dsp:sp modelId="{FC985A47-223D-4664-81F1-42FF7A8197DC}">
      <dsp:nvSpPr>
        <dsp:cNvPr id="0" name=""/>
        <dsp:cNvSpPr/>
      </dsp:nvSpPr>
      <dsp:spPr>
        <a:xfrm>
          <a:off x="6404371" y="4456"/>
          <a:ext cx="2035968" cy="1221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latin typeface="Verdana (Szövegtörzs)"/>
            </a:rPr>
            <a:t>4/73 – </a:t>
          </a:r>
          <a:r>
            <a:rPr lang="hu-HU" sz="1400" b="1" kern="1200" dirty="0" err="1" smtClean="0">
              <a:latin typeface="Verdana (Szövegtörzs)"/>
            </a:rPr>
            <a:t>Nold-ügy</a:t>
          </a:r>
          <a:endParaRPr lang="hu-HU" sz="1400" b="1" kern="1200" dirty="0">
            <a:latin typeface="Verdana (Szövegtörzs)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>
              <a:latin typeface="Verdana (Szövegtörzs)"/>
            </a:rPr>
            <a:t>Az első általános utalás a nemzetközi emberi jogi egyezményekre, amelyeknek a tagállamok az aláírói.</a:t>
          </a:r>
          <a:endParaRPr lang="hu-HU" sz="1100" kern="1200" dirty="0">
            <a:latin typeface="Verdana (Szövegtörzs)"/>
          </a:endParaRPr>
        </a:p>
      </dsp:txBody>
      <dsp:txXfrm>
        <a:off x="6440150" y="40235"/>
        <a:ext cx="1964410" cy="1150023"/>
      </dsp:txXfrm>
    </dsp:sp>
    <dsp:sp modelId="{39CD8C0C-ED1A-4879-B7B0-FFB4C17CD183}">
      <dsp:nvSpPr>
        <dsp:cNvPr id="0" name=""/>
        <dsp:cNvSpPr/>
      </dsp:nvSpPr>
      <dsp:spPr>
        <a:xfrm rot="5400000">
          <a:off x="7205954" y="1369633"/>
          <a:ext cx="432803" cy="50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 rot="-5400000">
        <a:off x="7270880" y="1405692"/>
        <a:ext cx="302952" cy="302962"/>
      </dsp:txXfrm>
    </dsp:sp>
    <dsp:sp modelId="{AA1B3863-D2B3-4B4D-91FA-508718207BEF}">
      <dsp:nvSpPr>
        <dsp:cNvPr id="0" name=""/>
        <dsp:cNvSpPr/>
      </dsp:nvSpPr>
      <dsp:spPr>
        <a:xfrm>
          <a:off x="6404371" y="2042648"/>
          <a:ext cx="2035968" cy="1221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latin typeface="Verdana (Szövegtörzs)"/>
            </a:rPr>
            <a:t>36/75 – Rutili-ügy</a:t>
          </a:r>
          <a:endParaRPr lang="hu-HU" sz="1400" b="1" kern="1200" dirty="0">
            <a:latin typeface="Verdana (Szövegtörzs)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>
              <a:latin typeface="Verdana (Szövegtörzs)"/>
            </a:rPr>
            <a:t>Első nevesített hivatkozás az Emberi Jogok Európai Egyezményére (korlátozás).</a:t>
          </a:r>
          <a:endParaRPr lang="hu-HU" sz="1200" kern="1200" dirty="0">
            <a:latin typeface="Verdana (Szövegtörzs)"/>
          </a:endParaRPr>
        </a:p>
      </dsp:txBody>
      <dsp:txXfrm>
        <a:off x="6440150" y="2078427"/>
        <a:ext cx="1964410" cy="1150023"/>
      </dsp:txXfrm>
    </dsp:sp>
    <dsp:sp modelId="{EE7F597D-98F9-4E04-AA9C-7C1A452CB809}">
      <dsp:nvSpPr>
        <dsp:cNvPr id="0" name=""/>
        <dsp:cNvSpPr/>
      </dsp:nvSpPr>
      <dsp:spPr>
        <a:xfrm rot="10800000">
          <a:off x="5793581" y="2400979"/>
          <a:ext cx="431625" cy="50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 rot="10800000">
        <a:off x="5923068" y="2501963"/>
        <a:ext cx="302138" cy="302952"/>
      </dsp:txXfrm>
    </dsp:sp>
    <dsp:sp modelId="{3529B3CA-71ED-40D3-A0BE-7E28E6E4108E}">
      <dsp:nvSpPr>
        <dsp:cNvPr id="0" name=""/>
        <dsp:cNvSpPr/>
      </dsp:nvSpPr>
      <dsp:spPr>
        <a:xfrm>
          <a:off x="3554015" y="2042648"/>
          <a:ext cx="2035968" cy="1221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latin typeface="Verdana (Szövegtörzs)"/>
            </a:rPr>
            <a:t>130/75 – </a:t>
          </a:r>
          <a:r>
            <a:rPr lang="hu-HU" sz="1600" b="1" kern="1200" dirty="0" err="1" smtClean="0">
              <a:latin typeface="Verdana (Szövegtörzs)"/>
            </a:rPr>
            <a:t>Prais-ügy</a:t>
          </a:r>
          <a:endParaRPr lang="hu-HU" sz="1600" b="1" kern="1200" dirty="0">
            <a:latin typeface="Verdana (Szövegtörzs)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Verdana (Szövegtörzs)"/>
            </a:rPr>
            <a:t>Első nevesített alapjog (vallásszabadság) az EJEE alapján.</a:t>
          </a:r>
          <a:endParaRPr lang="hu-HU" sz="1400" kern="1200" dirty="0">
            <a:latin typeface="Verdana (Szövegtörzs)"/>
          </a:endParaRPr>
        </a:p>
      </dsp:txBody>
      <dsp:txXfrm>
        <a:off x="3589794" y="2078427"/>
        <a:ext cx="1964410" cy="1150023"/>
      </dsp:txXfrm>
    </dsp:sp>
    <dsp:sp modelId="{FE3418AB-1B47-427A-A602-D252C17F28D2}">
      <dsp:nvSpPr>
        <dsp:cNvPr id="0" name=""/>
        <dsp:cNvSpPr/>
      </dsp:nvSpPr>
      <dsp:spPr>
        <a:xfrm rot="10800000">
          <a:off x="2943225" y="2400979"/>
          <a:ext cx="431625" cy="50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 rot="10800000">
        <a:off x="3072712" y="2501963"/>
        <a:ext cx="302138" cy="302952"/>
      </dsp:txXfrm>
    </dsp:sp>
    <dsp:sp modelId="{723F4507-CA4E-4B89-93EB-F6EDC06B593E}">
      <dsp:nvSpPr>
        <dsp:cNvPr id="0" name=""/>
        <dsp:cNvSpPr/>
      </dsp:nvSpPr>
      <dsp:spPr>
        <a:xfrm>
          <a:off x="703659" y="2042648"/>
          <a:ext cx="2035968" cy="1221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44/79 – Hauer-ügy</a:t>
          </a:r>
          <a:endParaRPr lang="hu-HU" sz="1600" kern="1200" dirty="0">
            <a:latin typeface="Verdana (Szövegtörzs)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>
              <a:latin typeface="Verdana (Szövegtörzs)"/>
            </a:rPr>
            <a:t>Az első elemzés egy alapjog tartalmát illetően (tulajdonhoz való jog) az EJEE alapján.</a:t>
          </a:r>
          <a:endParaRPr lang="hu-HU" sz="1200" kern="1200" dirty="0">
            <a:latin typeface="Verdana (Szövegtörzs)"/>
          </a:endParaRPr>
        </a:p>
      </dsp:txBody>
      <dsp:txXfrm>
        <a:off x="739438" y="2078427"/>
        <a:ext cx="1964410" cy="1150023"/>
      </dsp:txXfrm>
    </dsp:sp>
    <dsp:sp modelId="{1F0A9A7B-FD27-4A3A-B126-1FB0C76805E1}">
      <dsp:nvSpPr>
        <dsp:cNvPr id="0" name=""/>
        <dsp:cNvSpPr/>
      </dsp:nvSpPr>
      <dsp:spPr>
        <a:xfrm rot="5400000">
          <a:off x="1504107" y="3409902"/>
          <a:ext cx="435072" cy="50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 rot="-5400000">
        <a:off x="1570167" y="3444826"/>
        <a:ext cx="302952" cy="304550"/>
      </dsp:txXfrm>
    </dsp:sp>
    <dsp:sp modelId="{495D7704-717C-4FA8-9BB8-B337B35A5406}">
      <dsp:nvSpPr>
        <dsp:cNvPr id="0" name=""/>
        <dsp:cNvSpPr/>
      </dsp:nvSpPr>
      <dsp:spPr>
        <a:xfrm>
          <a:off x="703659" y="4085122"/>
          <a:ext cx="2035968" cy="1235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latin typeface="Verdana (Szövegtörzs)"/>
            </a:rPr>
            <a:t>12/86 – </a:t>
          </a:r>
          <a:r>
            <a:rPr lang="hu-HU" sz="1400" b="1" kern="1200" dirty="0" err="1" smtClean="0">
              <a:latin typeface="Verdana (Szövegtörzs)"/>
            </a:rPr>
            <a:t>Demirel-ügy</a:t>
          </a:r>
          <a:endParaRPr lang="hu-HU" sz="1400" b="1" kern="1200" dirty="0">
            <a:latin typeface="Verdana (Szövegtörzs)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Verdana (Szövegtörzs)"/>
            </a:rPr>
            <a:t>Nem közösségi jogot végrehajtó tagállami jogszabály nem esik alapjogi kontroll alá</a:t>
          </a:r>
          <a:endParaRPr lang="hu-HU" sz="1400" kern="1200" dirty="0">
            <a:latin typeface="Verdana (Szövegtörzs)"/>
          </a:endParaRPr>
        </a:p>
      </dsp:txBody>
      <dsp:txXfrm>
        <a:off x="739831" y="4121294"/>
        <a:ext cx="1963624" cy="1162662"/>
      </dsp:txXfrm>
    </dsp:sp>
    <dsp:sp modelId="{4044BEFA-86ED-4BA8-81B3-85960618D4AE}">
      <dsp:nvSpPr>
        <dsp:cNvPr id="0" name=""/>
        <dsp:cNvSpPr/>
      </dsp:nvSpPr>
      <dsp:spPr>
        <a:xfrm>
          <a:off x="2918793" y="4450165"/>
          <a:ext cx="431625" cy="50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>
        <a:off x="2918793" y="4551149"/>
        <a:ext cx="302138" cy="302952"/>
      </dsp:txXfrm>
    </dsp:sp>
    <dsp:sp modelId="{8614E0E0-7366-46A7-9E2D-7DE633136104}">
      <dsp:nvSpPr>
        <dsp:cNvPr id="0" name=""/>
        <dsp:cNvSpPr/>
      </dsp:nvSpPr>
      <dsp:spPr>
        <a:xfrm>
          <a:off x="3554015" y="4084444"/>
          <a:ext cx="2035968" cy="12363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latin typeface="Verdana (Szövegtörzs)"/>
            </a:rPr>
            <a:t>5/88 – </a:t>
          </a:r>
          <a:r>
            <a:rPr lang="hu-HU" sz="1400" b="1" kern="1200" dirty="0" err="1" smtClean="0">
              <a:latin typeface="Verdana (Szövegtörzs)"/>
            </a:rPr>
            <a:t>Wachauf-ügy</a:t>
          </a:r>
          <a:endParaRPr lang="hu-HU" sz="1400" b="1" kern="1200" dirty="0">
            <a:latin typeface="Verdana (Szövegtörzs)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>
              <a:latin typeface="Verdana (Szövegtörzs)"/>
            </a:rPr>
            <a:t>Közösségi jogot végrehajtó tagállami jogszabályok és intézkedések alapjogi kontroll alá esnek</a:t>
          </a:r>
          <a:endParaRPr lang="hu-HU" sz="1200" kern="1200" dirty="0">
            <a:latin typeface="Verdana (Szövegtörzs)"/>
          </a:endParaRPr>
        </a:p>
      </dsp:txBody>
      <dsp:txXfrm>
        <a:off x="3590227" y="4120656"/>
        <a:ext cx="1963544" cy="1163938"/>
      </dsp:txXfrm>
    </dsp:sp>
    <dsp:sp modelId="{58FC8B84-F267-432B-A045-DB1CDDF0CF29}">
      <dsp:nvSpPr>
        <dsp:cNvPr id="0" name=""/>
        <dsp:cNvSpPr/>
      </dsp:nvSpPr>
      <dsp:spPr>
        <a:xfrm>
          <a:off x="5769149" y="4450165"/>
          <a:ext cx="431625" cy="50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/>
        </a:p>
      </dsp:txBody>
      <dsp:txXfrm>
        <a:off x="5769149" y="4551149"/>
        <a:ext cx="302138" cy="302952"/>
      </dsp:txXfrm>
    </dsp:sp>
    <dsp:sp modelId="{A3579A32-B3D5-4710-BFEF-EC87C226BC53}">
      <dsp:nvSpPr>
        <dsp:cNvPr id="0" name=""/>
        <dsp:cNvSpPr/>
      </dsp:nvSpPr>
      <dsp:spPr>
        <a:xfrm>
          <a:off x="6404371" y="4078617"/>
          <a:ext cx="2035968" cy="12480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latin typeface="Verdana (Szövegtörzs)"/>
            </a:rPr>
            <a:t>374/87 – </a:t>
          </a:r>
          <a:r>
            <a:rPr lang="hu-HU" sz="1400" b="1" kern="1200" dirty="0" err="1" smtClean="0">
              <a:latin typeface="Verdana (Szövegtörzs)"/>
            </a:rPr>
            <a:t>Orkem-ügy</a:t>
          </a:r>
          <a:endParaRPr lang="hu-HU" sz="1400" b="1" kern="1200" dirty="0">
            <a:latin typeface="Verdana (Szövegtörzs)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>
              <a:latin typeface="Verdana (Szövegtörzs)"/>
            </a:rPr>
            <a:t>ENSZ Polgári és Politikai Jogok Nemzetközi Egyezségokmányából levezetett alapjog (hallgatáshoz való jog)</a:t>
          </a:r>
          <a:endParaRPr lang="hu-HU" sz="1100" kern="1200" dirty="0">
            <a:latin typeface="Verdana (Szövegtörzs)"/>
          </a:endParaRPr>
        </a:p>
      </dsp:txBody>
      <dsp:txXfrm>
        <a:off x="6440924" y="4115170"/>
        <a:ext cx="1962862" cy="1174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F205D-3825-4BB3-966F-F40F1EB0FA25}">
      <dsp:nvSpPr>
        <dsp:cNvPr id="0" name=""/>
        <dsp:cNvSpPr/>
      </dsp:nvSpPr>
      <dsp:spPr>
        <a:xfrm>
          <a:off x="4539743" y="3053831"/>
          <a:ext cx="166998" cy="73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12"/>
              </a:lnTo>
              <a:lnTo>
                <a:pt x="166998" y="73161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3430E-3E95-4293-8836-9D4F226DEA25}">
      <dsp:nvSpPr>
        <dsp:cNvPr id="0" name=""/>
        <dsp:cNvSpPr/>
      </dsp:nvSpPr>
      <dsp:spPr>
        <a:xfrm>
          <a:off x="4372745" y="3053831"/>
          <a:ext cx="166998" cy="731612"/>
        </a:xfrm>
        <a:custGeom>
          <a:avLst/>
          <a:gdLst/>
          <a:ahLst/>
          <a:cxnLst/>
          <a:rect l="0" t="0" r="0" b="0"/>
          <a:pathLst>
            <a:path>
              <a:moveTo>
                <a:pt x="166998" y="0"/>
              </a:moveTo>
              <a:lnTo>
                <a:pt x="166998" y="731612"/>
              </a:lnTo>
              <a:lnTo>
                <a:pt x="0" y="73161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D2F9E-7F77-4160-BD1A-4A1FD9C73FE1}">
      <dsp:nvSpPr>
        <dsp:cNvPr id="0" name=""/>
        <dsp:cNvSpPr/>
      </dsp:nvSpPr>
      <dsp:spPr>
        <a:xfrm>
          <a:off x="4539743" y="3053831"/>
          <a:ext cx="2886688" cy="146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226"/>
              </a:lnTo>
              <a:lnTo>
                <a:pt x="2886688" y="1296226"/>
              </a:lnTo>
              <a:lnTo>
                <a:pt x="2886688" y="146322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0D811-4BC3-40D4-83F4-B365AB2D4F05}">
      <dsp:nvSpPr>
        <dsp:cNvPr id="0" name=""/>
        <dsp:cNvSpPr/>
      </dsp:nvSpPr>
      <dsp:spPr>
        <a:xfrm>
          <a:off x="4539743" y="3053831"/>
          <a:ext cx="195292" cy="146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226"/>
              </a:lnTo>
              <a:lnTo>
                <a:pt x="195292" y="1296226"/>
              </a:lnTo>
              <a:lnTo>
                <a:pt x="195292" y="146322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A9890-F7E7-42EC-B2FA-16F45DDEC8A8}">
      <dsp:nvSpPr>
        <dsp:cNvPr id="0" name=""/>
        <dsp:cNvSpPr/>
      </dsp:nvSpPr>
      <dsp:spPr>
        <a:xfrm>
          <a:off x="2810577" y="3053831"/>
          <a:ext cx="1729166" cy="1463225"/>
        </a:xfrm>
        <a:custGeom>
          <a:avLst/>
          <a:gdLst/>
          <a:ahLst/>
          <a:cxnLst/>
          <a:rect l="0" t="0" r="0" b="0"/>
          <a:pathLst>
            <a:path>
              <a:moveTo>
                <a:pt x="1729166" y="0"/>
              </a:moveTo>
              <a:lnTo>
                <a:pt x="1729166" y="1296226"/>
              </a:lnTo>
              <a:lnTo>
                <a:pt x="0" y="1296226"/>
              </a:lnTo>
              <a:lnTo>
                <a:pt x="0" y="146322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8973C-EE32-43E7-A82E-8495AA6C65F0}">
      <dsp:nvSpPr>
        <dsp:cNvPr id="0" name=""/>
        <dsp:cNvSpPr/>
      </dsp:nvSpPr>
      <dsp:spPr>
        <a:xfrm>
          <a:off x="888504" y="3053831"/>
          <a:ext cx="3651239" cy="1467035"/>
        </a:xfrm>
        <a:custGeom>
          <a:avLst/>
          <a:gdLst/>
          <a:ahLst/>
          <a:cxnLst/>
          <a:rect l="0" t="0" r="0" b="0"/>
          <a:pathLst>
            <a:path>
              <a:moveTo>
                <a:pt x="3651239" y="0"/>
              </a:moveTo>
              <a:lnTo>
                <a:pt x="3651239" y="1300036"/>
              </a:lnTo>
              <a:lnTo>
                <a:pt x="0" y="1300036"/>
              </a:lnTo>
              <a:lnTo>
                <a:pt x="0" y="14670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A6FD1-33B8-4D16-96E2-8AE4E8971A10}">
      <dsp:nvSpPr>
        <dsp:cNvPr id="0" name=""/>
        <dsp:cNvSpPr/>
      </dsp:nvSpPr>
      <dsp:spPr>
        <a:xfrm>
          <a:off x="4494023" y="1924603"/>
          <a:ext cx="91440" cy="333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99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3326D-FC10-4DBE-B470-F33207D6419C}">
      <dsp:nvSpPr>
        <dsp:cNvPr id="0" name=""/>
        <dsp:cNvSpPr/>
      </dsp:nvSpPr>
      <dsp:spPr>
        <a:xfrm>
          <a:off x="4494023" y="795375"/>
          <a:ext cx="91440" cy="333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99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9001D-7A5E-4A56-8A8B-29C859742CCA}">
      <dsp:nvSpPr>
        <dsp:cNvPr id="0" name=""/>
        <dsp:cNvSpPr/>
      </dsp:nvSpPr>
      <dsp:spPr>
        <a:xfrm>
          <a:off x="3744512" y="144"/>
          <a:ext cx="1590462" cy="795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Egységes Európai Okmány (preambulum</a:t>
          </a:r>
          <a:r>
            <a:rPr lang="hu-HU" sz="1100" kern="1200" dirty="0" smtClean="0">
              <a:latin typeface="Verdana (Szövegtörzs)"/>
            </a:rPr>
            <a:t>)</a:t>
          </a:r>
          <a:endParaRPr lang="hu-HU" sz="1100" kern="1200" dirty="0">
            <a:latin typeface="Verdana (Szövegtörzs)"/>
          </a:endParaRPr>
        </a:p>
      </dsp:txBody>
      <dsp:txXfrm>
        <a:off x="3744512" y="144"/>
        <a:ext cx="1590462" cy="795231"/>
      </dsp:txXfrm>
    </dsp:sp>
    <dsp:sp modelId="{292C5053-FAE1-4866-A321-CFBD0AC89DA6}">
      <dsp:nvSpPr>
        <dsp:cNvPr id="0" name=""/>
        <dsp:cNvSpPr/>
      </dsp:nvSpPr>
      <dsp:spPr>
        <a:xfrm>
          <a:off x="3744512" y="1129372"/>
          <a:ext cx="1590462" cy="795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>
              <a:latin typeface="Verdana (Szövegtörzs)"/>
            </a:rPr>
            <a:t>Maastrichti Szerződés     [EUSZ F(2) cikk]</a:t>
          </a:r>
          <a:endParaRPr lang="hu-HU" sz="1100" kern="1200" dirty="0">
            <a:latin typeface="Verdana (Szövegtörzs)"/>
          </a:endParaRPr>
        </a:p>
      </dsp:txBody>
      <dsp:txXfrm>
        <a:off x="3744512" y="1129372"/>
        <a:ext cx="1590462" cy="795231"/>
      </dsp:txXfrm>
    </dsp:sp>
    <dsp:sp modelId="{0442CFD6-F790-400F-81ED-A1AF3D1B65C8}">
      <dsp:nvSpPr>
        <dsp:cNvPr id="0" name=""/>
        <dsp:cNvSpPr/>
      </dsp:nvSpPr>
      <dsp:spPr>
        <a:xfrm>
          <a:off x="3744512" y="2258600"/>
          <a:ext cx="1590462" cy="795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>
              <a:latin typeface="Verdana (Szövegtörzs)"/>
            </a:rPr>
            <a:t>Amszterdami, Nizzai és Lisszaboni Szerződés (EUSZ 6. cikk)</a:t>
          </a:r>
          <a:endParaRPr lang="hu-HU" sz="1100" kern="1200" dirty="0">
            <a:latin typeface="Verdana (Szövegtörzs)"/>
          </a:endParaRPr>
        </a:p>
      </dsp:txBody>
      <dsp:txXfrm>
        <a:off x="3744512" y="2258600"/>
        <a:ext cx="1590462" cy="795231"/>
      </dsp:txXfrm>
    </dsp:sp>
    <dsp:sp modelId="{C1AB265D-DD84-43B2-A02B-3C3F0F8776BD}">
      <dsp:nvSpPr>
        <dsp:cNvPr id="0" name=""/>
        <dsp:cNvSpPr/>
      </dsp:nvSpPr>
      <dsp:spPr>
        <a:xfrm>
          <a:off x="93273" y="4520866"/>
          <a:ext cx="1590462" cy="799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Saját alapjogi katalógus</a:t>
          </a:r>
          <a:endParaRPr lang="hu-HU" sz="1600" kern="1200" dirty="0">
            <a:latin typeface="Verdana (Szövegtörzs)"/>
          </a:endParaRPr>
        </a:p>
      </dsp:txBody>
      <dsp:txXfrm>
        <a:off x="93273" y="4520866"/>
        <a:ext cx="1590462" cy="799827"/>
      </dsp:txXfrm>
    </dsp:sp>
    <dsp:sp modelId="{1A9CC8D1-7546-4016-BACC-6A02C048D93B}">
      <dsp:nvSpPr>
        <dsp:cNvPr id="0" name=""/>
        <dsp:cNvSpPr/>
      </dsp:nvSpPr>
      <dsp:spPr>
        <a:xfrm>
          <a:off x="2015346" y="4517056"/>
          <a:ext cx="1590462" cy="795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Csatlakozás az </a:t>
          </a:r>
          <a:r>
            <a:rPr lang="hu-HU" sz="1600" kern="1200" dirty="0" err="1" smtClean="0">
              <a:latin typeface="Verdana (Szövegtörzs)"/>
            </a:rPr>
            <a:t>EJEE-hez</a:t>
          </a:r>
          <a:endParaRPr lang="hu-HU" sz="1600" kern="1200" dirty="0">
            <a:latin typeface="Verdana (Szövegtörzs)"/>
          </a:endParaRPr>
        </a:p>
      </dsp:txBody>
      <dsp:txXfrm>
        <a:off x="2015346" y="4517056"/>
        <a:ext cx="1590462" cy="795231"/>
      </dsp:txXfrm>
    </dsp:sp>
    <dsp:sp modelId="{D58DA8DE-E36E-4086-AC68-3F4C3A3AB89C}">
      <dsp:nvSpPr>
        <dsp:cNvPr id="0" name=""/>
        <dsp:cNvSpPr/>
      </dsp:nvSpPr>
      <dsp:spPr>
        <a:xfrm>
          <a:off x="3939805" y="4517056"/>
          <a:ext cx="1590462" cy="795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Diszkriminációval szembeni fellépés</a:t>
          </a:r>
          <a:endParaRPr lang="hu-HU" sz="1400" kern="1200" dirty="0">
            <a:latin typeface="Verdana (Szövegtörzs)"/>
          </a:endParaRPr>
        </a:p>
      </dsp:txBody>
      <dsp:txXfrm>
        <a:off x="3939805" y="4517056"/>
        <a:ext cx="1590462" cy="795231"/>
      </dsp:txXfrm>
    </dsp:sp>
    <dsp:sp modelId="{59046CEF-FC0E-4C3B-B64D-3739FA62F9CA}">
      <dsp:nvSpPr>
        <dsp:cNvPr id="0" name=""/>
        <dsp:cNvSpPr/>
      </dsp:nvSpPr>
      <dsp:spPr>
        <a:xfrm>
          <a:off x="5864264" y="4517056"/>
          <a:ext cx="3124335" cy="803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A jogállamiság megerősítése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EUSZ 7. cikk és kapcsolódó fellépések,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a jogállamisági mechanizmus</a:t>
          </a:r>
          <a:endParaRPr lang="hu-HU" sz="1200" kern="1200" dirty="0">
            <a:latin typeface="Verdana (Szövegtörzs)"/>
          </a:endParaRPr>
        </a:p>
      </dsp:txBody>
      <dsp:txXfrm>
        <a:off x="5864264" y="4517056"/>
        <a:ext cx="3124335" cy="803493"/>
      </dsp:txXfrm>
    </dsp:sp>
    <dsp:sp modelId="{90F48A93-E18C-4021-B2CB-62D20E92C5CE}">
      <dsp:nvSpPr>
        <dsp:cNvPr id="0" name=""/>
        <dsp:cNvSpPr/>
      </dsp:nvSpPr>
      <dsp:spPr>
        <a:xfrm>
          <a:off x="2782283" y="3387828"/>
          <a:ext cx="1590462" cy="795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kern="1200" dirty="0" smtClean="0">
              <a:latin typeface="Verdana (Szövegtörzs)"/>
            </a:rPr>
            <a:t>Az Unió az emberi jogok és az alapvető szabadságok tiszteletben tartásán alapul</a:t>
          </a:r>
          <a:endParaRPr lang="hu-HU" sz="1050" kern="1200" dirty="0">
            <a:latin typeface="Verdana (Szövegtörzs)"/>
          </a:endParaRPr>
        </a:p>
      </dsp:txBody>
      <dsp:txXfrm>
        <a:off x="2782283" y="3387828"/>
        <a:ext cx="1590462" cy="795231"/>
      </dsp:txXfrm>
    </dsp:sp>
    <dsp:sp modelId="{CD266DE6-1929-46DD-B9B0-B71FADD37F13}">
      <dsp:nvSpPr>
        <dsp:cNvPr id="0" name=""/>
        <dsp:cNvSpPr/>
      </dsp:nvSpPr>
      <dsp:spPr>
        <a:xfrm>
          <a:off x="4706742" y="3387828"/>
          <a:ext cx="1590462" cy="795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>
              <a:latin typeface="Verdana (Szövegtörzs)"/>
            </a:rPr>
            <a:t>Ahogyan azokat az EJEE biztosítja és ahogyan a tagállamok közös alkotmányos hagyományaiból erednek.</a:t>
          </a:r>
          <a:endParaRPr lang="hu-HU" sz="1000" kern="1200" dirty="0">
            <a:latin typeface="Verdana (Szövegtörzs)"/>
          </a:endParaRPr>
        </a:p>
      </dsp:txBody>
      <dsp:txXfrm>
        <a:off x="4706742" y="3387828"/>
        <a:ext cx="1590462" cy="795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AF088-2D33-483F-8F00-FD558D2D13A1}">
      <dsp:nvSpPr>
        <dsp:cNvPr id="0" name=""/>
        <dsp:cNvSpPr/>
      </dsp:nvSpPr>
      <dsp:spPr>
        <a:xfrm>
          <a:off x="6399" y="85783"/>
          <a:ext cx="2843994" cy="2493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latin typeface="Verdana (Szövegtörzs)"/>
            </a:rPr>
            <a:t>Bécs</a:t>
          </a:r>
          <a:endParaRPr lang="hu-HU" sz="2000" b="1" kern="1200" dirty="0">
            <a:latin typeface="Verdana (Szövegtörzs)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latin typeface="Verdana (Szövegtörzs)"/>
            </a:rPr>
            <a:t>2007</a:t>
          </a:r>
          <a:endParaRPr lang="hu-HU" sz="2000" kern="1200" dirty="0">
            <a:latin typeface="Verdana (Szövegtörzs)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latin typeface="Verdana (Szövegtörzs)"/>
            </a:rPr>
            <a:t>Jogelőd: Rasszizmus és Idegengyűlölet Európai Megfigyelőközpontja</a:t>
          </a:r>
          <a:endParaRPr lang="hu-HU" sz="2000" kern="1200" dirty="0">
            <a:latin typeface="Verdana (Szövegtörzs)"/>
          </a:endParaRPr>
        </a:p>
      </dsp:txBody>
      <dsp:txXfrm>
        <a:off x="6399" y="85783"/>
        <a:ext cx="2843994" cy="2493180"/>
      </dsp:txXfrm>
    </dsp:sp>
    <dsp:sp modelId="{42E6DC17-4CCD-4287-9E81-4C4D1225BC52}">
      <dsp:nvSpPr>
        <dsp:cNvPr id="0" name=""/>
        <dsp:cNvSpPr/>
      </dsp:nvSpPr>
      <dsp:spPr>
        <a:xfrm>
          <a:off x="3114823" y="82523"/>
          <a:ext cx="2644297" cy="24997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latin typeface="Verdana (Szövegtörzs)"/>
            </a:rPr>
            <a:t>Cél:</a:t>
          </a:r>
          <a:endParaRPr lang="hu-HU" sz="2000" b="1" kern="1200" dirty="0">
            <a:latin typeface="Verdana (Szövegtörzs)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0" kern="1200" dirty="0" smtClean="0">
              <a:latin typeface="Verdana (Szövegtörzs)"/>
            </a:rPr>
            <a:t>Támogatás és szakértelem egy egységes uniós alapjogi mérce kialakítása és érvényesülése érdekében</a:t>
          </a:r>
          <a:endParaRPr lang="hu-HU" sz="2000" b="0" kern="1200" dirty="0">
            <a:latin typeface="Verdana (Szövegtörzs)"/>
          </a:endParaRPr>
        </a:p>
      </dsp:txBody>
      <dsp:txXfrm>
        <a:off x="3114823" y="82523"/>
        <a:ext cx="2644297" cy="2499701"/>
      </dsp:txXfrm>
    </dsp:sp>
    <dsp:sp modelId="{C17F6133-26FC-4D4B-B7C6-B1A22D0F3989}">
      <dsp:nvSpPr>
        <dsp:cNvPr id="0" name=""/>
        <dsp:cNvSpPr/>
      </dsp:nvSpPr>
      <dsp:spPr>
        <a:xfrm>
          <a:off x="6023549" y="78699"/>
          <a:ext cx="2862530" cy="2507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latin typeface="Verdana (Szövegtörzs)"/>
            </a:rPr>
            <a:t>Hatáskör:</a:t>
          </a:r>
          <a:endParaRPr lang="hu-HU" sz="2000" b="1" kern="1200" dirty="0">
            <a:latin typeface="Verdana (Szövegtörzs)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latin typeface="Verdana (Szövegtörzs)"/>
            </a:rPr>
            <a:t>Panaszokat nem fogad, egyedi jogsértésekkel nem foglalkozik, kötelező szabályokat nem alkot</a:t>
          </a:r>
          <a:endParaRPr lang="hu-HU" sz="2000" kern="1200" dirty="0">
            <a:latin typeface="Verdana (Szövegtörzs)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latin typeface="Verdana (Szövegtörzs)"/>
            </a:rPr>
            <a:t>Kiegészítő jellegű</a:t>
          </a:r>
          <a:endParaRPr lang="hu-HU" sz="2000" kern="1200" dirty="0">
            <a:latin typeface="Verdana (Szövegtörzs)"/>
          </a:endParaRPr>
        </a:p>
      </dsp:txBody>
      <dsp:txXfrm>
        <a:off x="6023549" y="78699"/>
        <a:ext cx="2862530" cy="2507348"/>
      </dsp:txXfrm>
    </dsp:sp>
    <dsp:sp modelId="{9395A9C8-45D8-4AFF-90CA-E5C42CABA02D}">
      <dsp:nvSpPr>
        <dsp:cNvPr id="0" name=""/>
        <dsp:cNvSpPr/>
      </dsp:nvSpPr>
      <dsp:spPr>
        <a:xfrm>
          <a:off x="369976" y="2850478"/>
          <a:ext cx="2853434" cy="2342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latin typeface="Verdana (Szövegtörzs)"/>
            </a:rPr>
            <a:t>Feladatkör:</a:t>
          </a:r>
          <a:endParaRPr lang="hu-HU" sz="2000" b="1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Adatgyűjtés, feldolgozás, közzététel</a:t>
          </a:r>
          <a:endParaRPr lang="hu-HU" sz="1800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Szabványosítás</a:t>
          </a:r>
          <a:endParaRPr lang="hu-HU" sz="1800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Tudományos kutatások, felmérések</a:t>
          </a:r>
          <a:endParaRPr lang="hu-HU" sz="1800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Konferenciák</a:t>
          </a:r>
          <a:endParaRPr lang="hu-HU" sz="1800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Jelentések</a:t>
          </a:r>
          <a:endParaRPr lang="hu-HU" sz="1800" kern="1200" dirty="0">
            <a:latin typeface="Verdana (Szövegtörzs)"/>
          </a:endParaRPr>
        </a:p>
      </dsp:txBody>
      <dsp:txXfrm>
        <a:off x="369976" y="2850478"/>
        <a:ext cx="2853434" cy="2342487"/>
      </dsp:txXfrm>
    </dsp:sp>
    <dsp:sp modelId="{4A390E06-EEB4-4518-A958-DCE2FCA67AA1}">
      <dsp:nvSpPr>
        <dsp:cNvPr id="0" name=""/>
        <dsp:cNvSpPr/>
      </dsp:nvSpPr>
      <dsp:spPr>
        <a:xfrm>
          <a:off x="3527981" y="2777598"/>
          <a:ext cx="5034662" cy="23271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latin typeface="Verdana (Szövegtörzs)"/>
            </a:rPr>
            <a:t>Prioritások (2013-2017)</a:t>
          </a:r>
          <a:endParaRPr lang="hu-HU" sz="2000" b="1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Igazságszolgáltatáshoz való hozzáférés</a:t>
          </a:r>
          <a:endParaRPr lang="hu-HU" sz="1800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Áldozatvédelem</a:t>
          </a:r>
          <a:endParaRPr lang="hu-HU" sz="1800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Magánélet és személyes adatok védelme</a:t>
          </a:r>
          <a:endParaRPr lang="hu-HU" sz="1800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Romák társadalmi integrációja</a:t>
          </a:r>
          <a:endParaRPr lang="hu-HU" sz="1800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Gyermekek jogai</a:t>
          </a:r>
          <a:endParaRPr lang="hu-HU" sz="1800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Bevándorlás, migráció</a:t>
          </a:r>
          <a:endParaRPr lang="hu-HU" sz="1800" kern="1200" dirty="0">
            <a:latin typeface="Verdana (Szövegtörzs)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Verdana (Szövegtörzs)"/>
            </a:rPr>
            <a:t>Rasszizmus, idegengyűlölet</a:t>
          </a:r>
          <a:endParaRPr lang="hu-HU" sz="1800" kern="1200" dirty="0">
            <a:latin typeface="Verdana (Szövegtörzs)"/>
          </a:endParaRPr>
        </a:p>
      </dsp:txBody>
      <dsp:txXfrm>
        <a:off x="3527981" y="2777598"/>
        <a:ext cx="5034662" cy="2327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492E-CD24-437E-9E9E-6A4465C2A171}">
      <dsp:nvSpPr>
        <dsp:cNvPr id="0" name=""/>
        <dsp:cNvSpPr/>
      </dsp:nvSpPr>
      <dsp:spPr>
        <a:xfrm>
          <a:off x="4043" y="806784"/>
          <a:ext cx="2644487" cy="35956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latin typeface="Verdana (Szövegtörzs)"/>
            </a:rPr>
            <a:t>2000. december 7.</a:t>
          </a:r>
          <a:endParaRPr lang="hu-HU" sz="2000" kern="1200" dirty="0">
            <a:latin typeface="Verdana (Szövegtörzs)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latin typeface="Verdana (Szövegtörzs)"/>
            </a:rPr>
            <a:t>Tanács, Bizottság, EP elnökei</a:t>
          </a:r>
          <a:endParaRPr lang="hu-HU" sz="2000" kern="1200" dirty="0">
            <a:latin typeface="Verdana (Szövegtörzs)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latin typeface="Verdana (Szövegtörzs)"/>
            </a:rPr>
            <a:t>Jogalkalmazási segédeszköz</a:t>
          </a:r>
          <a:endParaRPr lang="hu-HU" sz="2000" kern="1200" dirty="0">
            <a:latin typeface="Verdana (Szövegtörzs)"/>
          </a:endParaRPr>
        </a:p>
      </dsp:txBody>
      <dsp:txXfrm>
        <a:off x="81497" y="884238"/>
        <a:ext cx="2489579" cy="2670216"/>
      </dsp:txXfrm>
    </dsp:sp>
    <dsp:sp modelId="{A00E99D1-A38D-4C36-9CEF-368D7F2CFC93}">
      <dsp:nvSpPr>
        <dsp:cNvPr id="0" name=""/>
        <dsp:cNvSpPr/>
      </dsp:nvSpPr>
      <dsp:spPr>
        <a:xfrm>
          <a:off x="754908" y="2200751"/>
          <a:ext cx="3191935" cy="3027683"/>
        </a:xfrm>
        <a:prstGeom prst="leftCircularArrow">
          <a:avLst>
            <a:gd name="adj1" fmla="val 2246"/>
            <a:gd name="adj2" fmla="val 270650"/>
            <a:gd name="adj3" fmla="val 1308606"/>
            <a:gd name="adj4" fmla="val 8286934"/>
            <a:gd name="adj5" fmla="val 262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22F8C-1A56-43B3-B726-7E3CE4CB8149}">
      <dsp:nvSpPr>
        <dsp:cNvPr id="0" name=""/>
        <dsp:cNvSpPr/>
      </dsp:nvSpPr>
      <dsp:spPr>
        <a:xfrm>
          <a:off x="427486" y="3511800"/>
          <a:ext cx="2117311" cy="945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latin typeface="Verdana (Szövegtörzs)"/>
            </a:rPr>
            <a:t>Nyilatkozat</a:t>
          </a:r>
          <a:endParaRPr lang="hu-HU" sz="2600" kern="1200" dirty="0">
            <a:latin typeface="Verdana (Szövegtörzs)"/>
          </a:endParaRPr>
        </a:p>
      </dsp:txBody>
      <dsp:txXfrm>
        <a:off x="455169" y="3539483"/>
        <a:ext cx="2061945" cy="889809"/>
      </dsp:txXfrm>
    </dsp:sp>
    <dsp:sp modelId="{07E0839F-ED09-4300-B81E-2E0AA8B4B86A}">
      <dsp:nvSpPr>
        <dsp:cNvPr id="0" name=""/>
        <dsp:cNvSpPr/>
      </dsp:nvSpPr>
      <dsp:spPr>
        <a:xfrm>
          <a:off x="3078524" y="831191"/>
          <a:ext cx="2670907" cy="354679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latin typeface="Verdana (Szövegtörzs)"/>
            </a:rPr>
            <a:t>Általános referencia</a:t>
          </a:r>
          <a:endParaRPr lang="hu-HU" sz="2000" kern="1200" dirty="0">
            <a:latin typeface="Verdana (Szövegtörzs)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latin typeface="Verdana (Szövegtörzs)"/>
            </a:rPr>
            <a:t>Érvényességi mérce</a:t>
          </a:r>
          <a:endParaRPr lang="hu-HU" sz="2000" kern="1200" dirty="0">
            <a:latin typeface="Verdana (Szövegtörzs)"/>
          </a:endParaRPr>
        </a:p>
      </dsp:txBody>
      <dsp:txXfrm>
        <a:off x="3156752" y="1669448"/>
        <a:ext cx="2514451" cy="2630314"/>
      </dsp:txXfrm>
    </dsp:sp>
    <dsp:sp modelId="{A4E89211-0145-46C8-B8DF-6441335E07F3}">
      <dsp:nvSpPr>
        <dsp:cNvPr id="0" name=""/>
        <dsp:cNvSpPr/>
      </dsp:nvSpPr>
      <dsp:spPr>
        <a:xfrm>
          <a:off x="4424752" y="298294"/>
          <a:ext cx="3625778" cy="3625778"/>
        </a:xfrm>
        <a:prstGeom prst="circularArrow">
          <a:avLst>
            <a:gd name="adj1" fmla="val 1876"/>
            <a:gd name="adj2" fmla="val 224095"/>
            <a:gd name="adj3" fmla="val 20162466"/>
            <a:gd name="adj4" fmla="val 13137583"/>
            <a:gd name="adj5" fmla="val 218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002A9-D28D-4A53-8836-E5FB7468CEBA}">
      <dsp:nvSpPr>
        <dsp:cNvPr id="0" name=""/>
        <dsp:cNvSpPr/>
      </dsp:nvSpPr>
      <dsp:spPr>
        <a:xfrm>
          <a:off x="3384377" y="792090"/>
          <a:ext cx="1920110" cy="813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latin typeface="Verdana (Szövegtörzs)"/>
            </a:rPr>
            <a:t>Bírósági referencia</a:t>
          </a:r>
          <a:endParaRPr lang="hu-HU" sz="2600" kern="1200" dirty="0">
            <a:latin typeface="Verdana (Szövegtörzs)"/>
          </a:endParaRPr>
        </a:p>
      </dsp:txBody>
      <dsp:txXfrm>
        <a:off x="3408204" y="815917"/>
        <a:ext cx="1872456" cy="765859"/>
      </dsp:txXfrm>
    </dsp:sp>
    <dsp:sp modelId="{580475EE-A0C6-4F0E-96E1-0A1F9FCC1967}">
      <dsp:nvSpPr>
        <dsp:cNvPr id="0" name=""/>
        <dsp:cNvSpPr/>
      </dsp:nvSpPr>
      <dsp:spPr>
        <a:xfrm>
          <a:off x="6093464" y="759763"/>
          <a:ext cx="2938987" cy="36896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>
              <a:latin typeface="Verdana (Szövegtörzs)"/>
            </a:rPr>
            <a:t>Lisszaboni Szerződés</a:t>
          </a:r>
          <a:endParaRPr lang="hu-HU" sz="2300" kern="1200" dirty="0">
            <a:latin typeface="Verdana (Szövegtörzs)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>
              <a:latin typeface="Verdana (Szövegtörzs)"/>
            </a:rPr>
            <a:t>EUSZ 6. cikk – „e Charta ugyanolyan jogi kötőerővel bír, mint a Szerződések”</a:t>
          </a:r>
          <a:endParaRPr lang="hu-HU" sz="2300" kern="1200" dirty="0">
            <a:latin typeface="Verdana (Szövegtörzs)"/>
          </a:endParaRPr>
        </a:p>
      </dsp:txBody>
      <dsp:txXfrm>
        <a:off x="6178373" y="844672"/>
        <a:ext cx="2769169" cy="2729196"/>
      </dsp:txXfrm>
    </dsp:sp>
    <dsp:sp modelId="{FFEC18D4-F17B-4DB3-B063-42B6258FBA4A}">
      <dsp:nvSpPr>
        <dsp:cNvPr id="0" name=""/>
        <dsp:cNvSpPr/>
      </dsp:nvSpPr>
      <dsp:spPr>
        <a:xfrm>
          <a:off x="6408709" y="3432270"/>
          <a:ext cx="1642538" cy="1104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latin typeface="Verdana (Szövegtörzs)"/>
            </a:rPr>
            <a:t>Jog</a:t>
          </a:r>
          <a:endParaRPr lang="hu-HU" sz="2600" kern="1200" dirty="0">
            <a:latin typeface="Verdana (Szövegtörzs)"/>
          </a:endParaRPr>
        </a:p>
      </dsp:txBody>
      <dsp:txXfrm>
        <a:off x="6441051" y="3464612"/>
        <a:ext cx="1577854" cy="1039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9C641-C555-402F-926B-CD9EFAE28AD2}">
      <dsp:nvSpPr>
        <dsp:cNvPr id="0" name=""/>
        <dsp:cNvSpPr/>
      </dsp:nvSpPr>
      <dsp:spPr>
        <a:xfrm>
          <a:off x="6618297" y="1617549"/>
          <a:ext cx="140203" cy="614222"/>
        </a:xfrm>
        <a:custGeom>
          <a:avLst/>
          <a:gdLst/>
          <a:ahLst/>
          <a:cxnLst/>
          <a:rect l="0" t="0" r="0" b="0"/>
          <a:pathLst>
            <a:path>
              <a:moveTo>
                <a:pt x="140203" y="0"/>
              </a:moveTo>
              <a:lnTo>
                <a:pt x="140203" y="614222"/>
              </a:lnTo>
              <a:lnTo>
                <a:pt x="0" y="61422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006E1-4FD0-4EE7-8D1C-57E7B4D44E51}">
      <dsp:nvSpPr>
        <dsp:cNvPr id="0" name=""/>
        <dsp:cNvSpPr/>
      </dsp:nvSpPr>
      <dsp:spPr>
        <a:xfrm>
          <a:off x="6618297" y="4461669"/>
          <a:ext cx="140203" cy="614222"/>
        </a:xfrm>
        <a:custGeom>
          <a:avLst/>
          <a:gdLst/>
          <a:ahLst/>
          <a:cxnLst/>
          <a:rect l="0" t="0" r="0" b="0"/>
          <a:pathLst>
            <a:path>
              <a:moveTo>
                <a:pt x="140203" y="0"/>
              </a:moveTo>
              <a:lnTo>
                <a:pt x="140203" y="614222"/>
              </a:lnTo>
              <a:lnTo>
                <a:pt x="0" y="61422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BC6ED-0714-4798-8EEE-1A3661E65279}">
      <dsp:nvSpPr>
        <dsp:cNvPr id="0" name=""/>
        <dsp:cNvSpPr/>
      </dsp:nvSpPr>
      <dsp:spPr>
        <a:xfrm>
          <a:off x="6712780" y="3513629"/>
          <a:ext cx="91440" cy="280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E33B0-872E-40F4-93D6-8280A5424CF7}">
      <dsp:nvSpPr>
        <dsp:cNvPr id="0" name=""/>
        <dsp:cNvSpPr/>
      </dsp:nvSpPr>
      <dsp:spPr>
        <a:xfrm>
          <a:off x="6712780" y="1617549"/>
          <a:ext cx="91440" cy="1228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84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B4578-17DA-4092-BCFB-DE3921E4BC35}">
      <dsp:nvSpPr>
        <dsp:cNvPr id="0" name=""/>
        <dsp:cNvSpPr/>
      </dsp:nvSpPr>
      <dsp:spPr>
        <a:xfrm>
          <a:off x="6712780" y="669509"/>
          <a:ext cx="91440" cy="280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655BD-1470-405A-A4C8-4319F0D2A4A8}">
      <dsp:nvSpPr>
        <dsp:cNvPr id="0" name=""/>
        <dsp:cNvSpPr/>
      </dsp:nvSpPr>
      <dsp:spPr>
        <a:xfrm>
          <a:off x="5002623" y="1617549"/>
          <a:ext cx="140203" cy="614222"/>
        </a:xfrm>
        <a:custGeom>
          <a:avLst/>
          <a:gdLst/>
          <a:ahLst/>
          <a:cxnLst/>
          <a:rect l="0" t="0" r="0" b="0"/>
          <a:pathLst>
            <a:path>
              <a:moveTo>
                <a:pt x="140203" y="0"/>
              </a:moveTo>
              <a:lnTo>
                <a:pt x="140203" y="614222"/>
              </a:lnTo>
              <a:lnTo>
                <a:pt x="0" y="61422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FFDD3-300C-42CC-A9F8-27AD192FE894}">
      <dsp:nvSpPr>
        <dsp:cNvPr id="0" name=""/>
        <dsp:cNvSpPr/>
      </dsp:nvSpPr>
      <dsp:spPr>
        <a:xfrm>
          <a:off x="5097106" y="669509"/>
          <a:ext cx="91440" cy="280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761CB-AE08-4346-991D-0C7A46260F67}">
      <dsp:nvSpPr>
        <dsp:cNvPr id="0" name=""/>
        <dsp:cNvSpPr/>
      </dsp:nvSpPr>
      <dsp:spPr>
        <a:xfrm>
          <a:off x="3053133" y="2565589"/>
          <a:ext cx="200290" cy="1562262"/>
        </a:xfrm>
        <a:custGeom>
          <a:avLst/>
          <a:gdLst/>
          <a:ahLst/>
          <a:cxnLst/>
          <a:rect l="0" t="0" r="0" b="0"/>
          <a:pathLst>
            <a:path>
              <a:moveTo>
                <a:pt x="200290" y="0"/>
              </a:moveTo>
              <a:lnTo>
                <a:pt x="200290" y="1562262"/>
              </a:lnTo>
              <a:lnTo>
                <a:pt x="0" y="156226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76C1B-205E-4B9B-8803-4DA9EB2A6CB8}">
      <dsp:nvSpPr>
        <dsp:cNvPr id="0" name=""/>
        <dsp:cNvSpPr/>
      </dsp:nvSpPr>
      <dsp:spPr>
        <a:xfrm>
          <a:off x="3053133" y="2565589"/>
          <a:ext cx="200290" cy="614222"/>
        </a:xfrm>
        <a:custGeom>
          <a:avLst/>
          <a:gdLst/>
          <a:ahLst/>
          <a:cxnLst/>
          <a:rect l="0" t="0" r="0" b="0"/>
          <a:pathLst>
            <a:path>
              <a:moveTo>
                <a:pt x="200290" y="0"/>
              </a:moveTo>
              <a:lnTo>
                <a:pt x="200290" y="614222"/>
              </a:lnTo>
              <a:lnTo>
                <a:pt x="0" y="61422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D2831-72D9-4328-B16D-3706AEBD9DFB}">
      <dsp:nvSpPr>
        <dsp:cNvPr id="0" name=""/>
        <dsp:cNvSpPr/>
      </dsp:nvSpPr>
      <dsp:spPr>
        <a:xfrm>
          <a:off x="2673596" y="1617549"/>
          <a:ext cx="91440" cy="280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16906-326A-48E8-B1D6-45BD0BFF784F}">
      <dsp:nvSpPr>
        <dsp:cNvPr id="0" name=""/>
        <dsp:cNvSpPr/>
      </dsp:nvSpPr>
      <dsp:spPr>
        <a:xfrm>
          <a:off x="2673596" y="669509"/>
          <a:ext cx="91440" cy="280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04F6F-C686-4E85-B09A-3C4F0A1CD875}">
      <dsp:nvSpPr>
        <dsp:cNvPr id="0" name=""/>
        <dsp:cNvSpPr/>
      </dsp:nvSpPr>
      <dsp:spPr>
        <a:xfrm>
          <a:off x="2051682" y="1876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EJEB kontroll</a:t>
          </a:r>
          <a:endParaRPr lang="hu-HU" sz="1600" kern="1200" dirty="0">
            <a:latin typeface="Verdana (Szövegtörzs)"/>
          </a:endParaRPr>
        </a:p>
      </dsp:txBody>
      <dsp:txXfrm>
        <a:off x="2051682" y="1876"/>
        <a:ext cx="1335267" cy="667633"/>
      </dsp:txXfrm>
    </dsp:sp>
    <dsp:sp modelId="{DFC2829D-F7AB-4477-B1B0-84D2A4AC1B57}">
      <dsp:nvSpPr>
        <dsp:cNvPr id="0" name=""/>
        <dsp:cNvSpPr/>
      </dsp:nvSpPr>
      <dsp:spPr>
        <a:xfrm>
          <a:off x="2051682" y="94991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Az EU (EK) nem szerződő fél, aktusai közvetlenül nem támadhatók.</a:t>
          </a:r>
          <a:endParaRPr lang="hu-HU" sz="1200" kern="1200" dirty="0">
            <a:latin typeface="Verdana (Szövegtörzs)"/>
          </a:endParaRPr>
        </a:p>
      </dsp:txBody>
      <dsp:txXfrm>
        <a:off x="2051682" y="949915"/>
        <a:ext cx="1335267" cy="667633"/>
      </dsp:txXfrm>
    </dsp:sp>
    <dsp:sp modelId="{56979733-0A47-4798-9BB1-EDBA12D4F59F}">
      <dsp:nvSpPr>
        <dsp:cNvPr id="0" name=""/>
        <dsp:cNvSpPr/>
      </dsp:nvSpPr>
      <dsp:spPr>
        <a:xfrm>
          <a:off x="2051682" y="189795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A tagállamok felelőssége viszont átruházás esetén is folyamatos.</a:t>
          </a:r>
          <a:endParaRPr lang="hu-HU" sz="1200" kern="1200" dirty="0">
            <a:latin typeface="Verdana (Szövegtörzs)"/>
          </a:endParaRPr>
        </a:p>
      </dsp:txBody>
      <dsp:txXfrm>
        <a:off x="2051682" y="1897955"/>
        <a:ext cx="1335267" cy="667633"/>
      </dsp:txXfrm>
    </dsp:sp>
    <dsp:sp modelId="{1CFEF605-CD59-4F27-90C9-D85A5DB3DDE7}">
      <dsp:nvSpPr>
        <dsp:cNvPr id="0" name=""/>
        <dsp:cNvSpPr/>
      </dsp:nvSpPr>
      <dsp:spPr>
        <a:xfrm>
          <a:off x="1717866" y="284599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>
              <a:latin typeface="Verdana (Szövegtörzs)"/>
            </a:rPr>
            <a:t>Matthews</a:t>
          </a:r>
          <a:r>
            <a:rPr lang="hu-HU" sz="1400" kern="1200" dirty="0" smtClean="0">
              <a:latin typeface="Verdana (Szövegtörzs)"/>
            </a:rPr>
            <a:t> v UK (1999)</a:t>
          </a:r>
          <a:endParaRPr lang="hu-HU" sz="1400" kern="1200" dirty="0">
            <a:latin typeface="Verdana (Szövegtörzs)"/>
          </a:endParaRPr>
        </a:p>
      </dsp:txBody>
      <dsp:txXfrm>
        <a:off x="1717866" y="2845995"/>
        <a:ext cx="1335267" cy="667633"/>
      </dsp:txXfrm>
    </dsp:sp>
    <dsp:sp modelId="{C1BC3282-366F-418E-BABF-4D8E32B4A48A}">
      <dsp:nvSpPr>
        <dsp:cNvPr id="0" name=""/>
        <dsp:cNvSpPr/>
      </dsp:nvSpPr>
      <dsp:spPr>
        <a:xfrm>
          <a:off x="1717866" y="379403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latin typeface="Verdana (Szövegtörzs)"/>
            </a:rPr>
            <a:t>Pafitis</a:t>
          </a:r>
          <a:r>
            <a:rPr lang="hu-HU" sz="1600" kern="1200" dirty="0" smtClean="0">
              <a:latin typeface="Verdana (Szövegtörzs)"/>
            </a:rPr>
            <a:t> v Görögország (1998)</a:t>
          </a:r>
          <a:endParaRPr lang="hu-HU" sz="1600" kern="1200" dirty="0">
            <a:latin typeface="Verdana (Szövegtörzs)"/>
          </a:endParaRPr>
        </a:p>
      </dsp:txBody>
      <dsp:txXfrm>
        <a:off x="1717866" y="3794035"/>
        <a:ext cx="1335267" cy="667633"/>
      </dsp:txXfrm>
    </dsp:sp>
    <dsp:sp modelId="{BB37A55E-951B-4481-B140-43B94B6FEFA5}">
      <dsp:nvSpPr>
        <dsp:cNvPr id="0" name=""/>
        <dsp:cNvSpPr/>
      </dsp:nvSpPr>
      <dsp:spPr>
        <a:xfrm>
          <a:off x="4475193" y="1876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Verdana (Szövegtörzs)"/>
            </a:rPr>
            <a:t>Jogi státusz</a:t>
          </a:r>
          <a:endParaRPr lang="hu-HU" sz="1600" kern="1200" dirty="0">
            <a:latin typeface="Verdana (Szövegtörzs)"/>
          </a:endParaRPr>
        </a:p>
      </dsp:txBody>
      <dsp:txXfrm>
        <a:off x="4475193" y="1876"/>
        <a:ext cx="1335267" cy="667633"/>
      </dsp:txXfrm>
    </dsp:sp>
    <dsp:sp modelId="{46AAFB06-8752-4EE1-8B37-443922336A9F}">
      <dsp:nvSpPr>
        <dsp:cNvPr id="0" name=""/>
        <dsp:cNvSpPr/>
      </dsp:nvSpPr>
      <dsp:spPr>
        <a:xfrm>
          <a:off x="4475193" y="94991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Az uniós jogrend részét képezi mint annak általános elvei</a:t>
          </a:r>
          <a:r>
            <a:rPr lang="hu-HU" sz="1100" kern="1200" dirty="0" smtClean="0">
              <a:latin typeface="Verdana (Szövegtörzs)"/>
            </a:rPr>
            <a:t>.</a:t>
          </a:r>
          <a:endParaRPr lang="hu-HU" sz="1100" kern="1200" dirty="0">
            <a:latin typeface="Verdana (Szövegtörzs)"/>
          </a:endParaRPr>
        </a:p>
      </dsp:txBody>
      <dsp:txXfrm>
        <a:off x="4475193" y="949915"/>
        <a:ext cx="1335267" cy="667633"/>
      </dsp:txXfrm>
    </dsp:sp>
    <dsp:sp modelId="{64BF5DBC-0C0C-4992-A006-BAD927F07584}">
      <dsp:nvSpPr>
        <dsp:cNvPr id="0" name=""/>
        <dsp:cNvSpPr/>
      </dsp:nvSpPr>
      <dsp:spPr>
        <a:xfrm>
          <a:off x="3667356" y="189795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C-571/10 – </a:t>
          </a:r>
          <a:r>
            <a:rPr lang="hu-HU" sz="1400" kern="1200" dirty="0" err="1" smtClean="0">
              <a:latin typeface="Verdana (Szövegtörzs)"/>
            </a:rPr>
            <a:t>Simmenthal</a:t>
          </a:r>
          <a:r>
            <a:rPr lang="hu-HU" sz="1400" kern="1200" dirty="0" smtClean="0">
              <a:latin typeface="Verdana (Szövegtörzs)"/>
            </a:rPr>
            <a:t> (II)</a:t>
          </a:r>
          <a:endParaRPr lang="hu-HU" sz="1400" kern="1200" dirty="0">
            <a:latin typeface="Verdana (Szövegtörzs)"/>
          </a:endParaRPr>
        </a:p>
      </dsp:txBody>
      <dsp:txXfrm>
        <a:off x="3667356" y="1897955"/>
        <a:ext cx="1335267" cy="667633"/>
      </dsp:txXfrm>
    </dsp:sp>
    <dsp:sp modelId="{C565CDEC-6C41-4C91-B7C0-F910F27F22B5}">
      <dsp:nvSpPr>
        <dsp:cNvPr id="0" name=""/>
        <dsp:cNvSpPr/>
      </dsp:nvSpPr>
      <dsp:spPr>
        <a:xfrm>
          <a:off x="6090866" y="1876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Csatlakozás az </a:t>
          </a:r>
          <a:r>
            <a:rPr lang="hu-HU" sz="1400" kern="1200" dirty="0" err="1" smtClean="0">
              <a:latin typeface="Verdana (Szövegtörzs)"/>
            </a:rPr>
            <a:t>EJEE-hez</a:t>
          </a:r>
          <a:endParaRPr lang="hu-HU" sz="1400" kern="1200" dirty="0">
            <a:latin typeface="Verdana (Szövegtörzs)"/>
          </a:endParaRPr>
        </a:p>
      </dsp:txBody>
      <dsp:txXfrm>
        <a:off x="6090866" y="1876"/>
        <a:ext cx="1335267" cy="667633"/>
      </dsp:txXfrm>
    </dsp:sp>
    <dsp:sp modelId="{8DAEB005-131F-45E0-B68C-DC71B7ECD769}">
      <dsp:nvSpPr>
        <dsp:cNvPr id="0" name=""/>
        <dsp:cNvSpPr/>
      </dsp:nvSpPr>
      <dsp:spPr>
        <a:xfrm>
          <a:off x="6090866" y="94991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2/94 vélemény</a:t>
          </a:r>
          <a:endParaRPr lang="hu-HU" sz="1400" kern="1200" dirty="0">
            <a:latin typeface="Verdana (Szövegtörzs)"/>
          </a:endParaRPr>
        </a:p>
      </dsp:txBody>
      <dsp:txXfrm>
        <a:off x="6090866" y="949915"/>
        <a:ext cx="1335267" cy="667633"/>
      </dsp:txXfrm>
    </dsp:sp>
    <dsp:sp modelId="{0C9A5058-6F74-4910-B70A-B8E9806C7F0D}">
      <dsp:nvSpPr>
        <dsp:cNvPr id="0" name=""/>
        <dsp:cNvSpPr/>
      </dsp:nvSpPr>
      <dsp:spPr>
        <a:xfrm>
          <a:off x="6090866" y="284599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Verdana (Szövegtörzs)"/>
            </a:rPr>
            <a:t>Lisszaboni Szerződés [EUSZ 6. cikk (2), 8. jegyzőkönyv]</a:t>
          </a:r>
          <a:endParaRPr lang="hu-HU" sz="1200" kern="1200" dirty="0">
            <a:latin typeface="Verdana (Szövegtörzs)"/>
          </a:endParaRPr>
        </a:p>
      </dsp:txBody>
      <dsp:txXfrm>
        <a:off x="6090866" y="2845995"/>
        <a:ext cx="1335267" cy="667633"/>
      </dsp:txXfrm>
    </dsp:sp>
    <dsp:sp modelId="{418EC216-D473-49D1-B184-3EA880243D93}">
      <dsp:nvSpPr>
        <dsp:cNvPr id="0" name=""/>
        <dsp:cNvSpPr/>
      </dsp:nvSpPr>
      <dsp:spPr>
        <a:xfrm>
          <a:off x="6090866" y="379403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2/13 vélemény</a:t>
          </a:r>
          <a:endParaRPr lang="hu-HU" sz="1400" kern="1200" dirty="0">
            <a:latin typeface="Verdana (Szövegtörzs)"/>
          </a:endParaRPr>
        </a:p>
      </dsp:txBody>
      <dsp:txXfrm>
        <a:off x="6090866" y="3794035"/>
        <a:ext cx="1335267" cy="667633"/>
      </dsp:txXfrm>
    </dsp:sp>
    <dsp:sp modelId="{3BB45E13-5A96-45DD-8EB1-162EF6C9BB36}">
      <dsp:nvSpPr>
        <dsp:cNvPr id="0" name=""/>
        <dsp:cNvSpPr/>
      </dsp:nvSpPr>
      <dsp:spPr>
        <a:xfrm>
          <a:off x="5283029" y="474207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Verdana (Szövegtörzs)"/>
            </a:rPr>
            <a:t>Sérti az uniós jog jellemzőit és autonómiáját</a:t>
          </a:r>
          <a:r>
            <a:rPr lang="hu-HU" sz="1100" kern="1200" dirty="0" smtClean="0">
              <a:latin typeface="Verdana (Szövegtörzs)"/>
            </a:rPr>
            <a:t>.</a:t>
          </a:r>
          <a:endParaRPr lang="hu-HU" sz="1100" kern="1200" dirty="0">
            <a:latin typeface="Verdana (Szövegtörzs)"/>
          </a:endParaRPr>
        </a:p>
      </dsp:txBody>
      <dsp:txXfrm>
        <a:off x="5283029" y="4742075"/>
        <a:ext cx="1335267" cy="667633"/>
      </dsp:txXfrm>
    </dsp:sp>
    <dsp:sp modelId="{D5C6B1CD-770C-499B-B8A6-6205F73AAF77}">
      <dsp:nvSpPr>
        <dsp:cNvPr id="0" name=""/>
        <dsp:cNvSpPr/>
      </dsp:nvSpPr>
      <dsp:spPr>
        <a:xfrm>
          <a:off x="5283029" y="189795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>
              <a:latin typeface="Verdana (Szövegtörzs)"/>
            </a:rPr>
            <a:t>Nincs hatásköre és alapvetően megváltoztatná a közösségi jogrendet</a:t>
          </a:r>
          <a:endParaRPr lang="hu-HU" sz="1100" kern="1200" dirty="0">
            <a:latin typeface="Verdana (Szövegtörzs)"/>
          </a:endParaRPr>
        </a:p>
      </dsp:txBody>
      <dsp:txXfrm>
        <a:off x="5283029" y="1897955"/>
        <a:ext cx="1335267" cy="667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AA9B-B82C-4529-9BD8-B17E02C4B60C}">
      <dsp:nvSpPr>
        <dsp:cNvPr id="0" name=""/>
        <dsp:cNvSpPr/>
      </dsp:nvSpPr>
      <dsp:spPr>
        <a:xfrm>
          <a:off x="6601676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01"/>
              </a:lnTo>
              <a:lnTo>
                <a:pt x="588300" y="102101"/>
              </a:lnTo>
              <a:lnTo>
                <a:pt x="58830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9AED9-3FDD-4257-8B81-5E3B3D58B724}">
      <dsp:nvSpPr>
        <dsp:cNvPr id="0" name=""/>
        <dsp:cNvSpPr/>
      </dsp:nvSpPr>
      <dsp:spPr>
        <a:xfrm>
          <a:off x="6013375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588300" y="0"/>
              </a:moveTo>
              <a:lnTo>
                <a:pt x="588300" y="102101"/>
              </a:lnTo>
              <a:lnTo>
                <a:pt x="0" y="102101"/>
              </a:lnTo>
              <a:lnTo>
                <a:pt x="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D4A09-A5EA-4DEF-8B97-D83611F04C3F}">
      <dsp:nvSpPr>
        <dsp:cNvPr id="0" name=""/>
        <dsp:cNvSpPr/>
      </dsp:nvSpPr>
      <dsp:spPr>
        <a:xfrm>
          <a:off x="4447814" y="1176998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0F87B-55FF-4DBD-BAA4-6E4CC8D88782}">
      <dsp:nvSpPr>
        <dsp:cNvPr id="0" name=""/>
        <dsp:cNvSpPr/>
      </dsp:nvSpPr>
      <dsp:spPr>
        <a:xfrm>
          <a:off x="4447814" y="1176998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438DF-84E7-48F2-BC34-215168DFD1AD}">
      <dsp:nvSpPr>
        <dsp:cNvPr id="0" name=""/>
        <dsp:cNvSpPr/>
      </dsp:nvSpPr>
      <dsp:spPr>
        <a:xfrm>
          <a:off x="4248472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01"/>
              </a:lnTo>
              <a:lnTo>
                <a:pt x="588300" y="102101"/>
              </a:lnTo>
              <a:lnTo>
                <a:pt x="58830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8C2E3-D976-45D3-84EA-AC94225A46C1}">
      <dsp:nvSpPr>
        <dsp:cNvPr id="0" name=""/>
        <dsp:cNvSpPr/>
      </dsp:nvSpPr>
      <dsp:spPr>
        <a:xfrm>
          <a:off x="3271212" y="1176998"/>
          <a:ext cx="145859" cy="3899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9316"/>
              </a:lnTo>
              <a:lnTo>
                <a:pt x="145859" y="389931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2C1B8-589B-4EA5-9541-C6EF31C23DBB}">
      <dsp:nvSpPr>
        <dsp:cNvPr id="0" name=""/>
        <dsp:cNvSpPr/>
      </dsp:nvSpPr>
      <dsp:spPr>
        <a:xfrm>
          <a:off x="3271212" y="1176998"/>
          <a:ext cx="145859" cy="3208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8914"/>
              </a:lnTo>
              <a:lnTo>
                <a:pt x="145859" y="32089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F2484-D061-4B82-8E01-7671B81DEC79}">
      <dsp:nvSpPr>
        <dsp:cNvPr id="0" name=""/>
        <dsp:cNvSpPr/>
      </dsp:nvSpPr>
      <dsp:spPr>
        <a:xfrm>
          <a:off x="3271212" y="1176998"/>
          <a:ext cx="129231" cy="2551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762"/>
              </a:lnTo>
              <a:lnTo>
                <a:pt x="129231" y="255176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69969-8B91-4538-8875-3B2676242FB2}">
      <dsp:nvSpPr>
        <dsp:cNvPr id="0" name=""/>
        <dsp:cNvSpPr/>
      </dsp:nvSpPr>
      <dsp:spPr>
        <a:xfrm>
          <a:off x="3271212" y="1176998"/>
          <a:ext cx="145859" cy="182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108"/>
              </a:lnTo>
              <a:lnTo>
                <a:pt x="145859" y="18281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63C09-C293-4EC4-9D54-DA0E06CF754A}">
      <dsp:nvSpPr>
        <dsp:cNvPr id="0" name=""/>
        <dsp:cNvSpPr/>
      </dsp:nvSpPr>
      <dsp:spPr>
        <a:xfrm>
          <a:off x="3271212" y="1176998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FFB67-573F-4E2E-8ED1-49A2274C4137}">
      <dsp:nvSpPr>
        <dsp:cNvPr id="0" name=""/>
        <dsp:cNvSpPr/>
      </dsp:nvSpPr>
      <dsp:spPr>
        <a:xfrm>
          <a:off x="3271212" y="1176998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EB805-A736-4FAC-9939-8725615CA32B}">
      <dsp:nvSpPr>
        <dsp:cNvPr id="0" name=""/>
        <dsp:cNvSpPr/>
      </dsp:nvSpPr>
      <dsp:spPr>
        <a:xfrm>
          <a:off x="3660171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588300" y="0"/>
              </a:moveTo>
              <a:lnTo>
                <a:pt x="588300" y="102101"/>
              </a:lnTo>
              <a:lnTo>
                <a:pt x="0" y="102101"/>
              </a:lnTo>
              <a:lnTo>
                <a:pt x="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4CD61-5437-43BE-9956-FD0728CD5530}">
      <dsp:nvSpPr>
        <dsp:cNvPr id="0" name=""/>
        <dsp:cNvSpPr/>
      </dsp:nvSpPr>
      <dsp:spPr>
        <a:xfrm>
          <a:off x="1793167" y="486595"/>
          <a:ext cx="102101" cy="447303"/>
        </a:xfrm>
        <a:custGeom>
          <a:avLst/>
          <a:gdLst/>
          <a:ahLst/>
          <a:cxnLst/>
          <a:rect l="0" t="0" r="0" b="0"/>
          <a:pathLst>
            <a:path>
              <a:moveTo>
                <a:pt x="102101" y="0"/>
              </a:moveTo>
              <a:lnTo>
                <a:pt x="102101" y="447303"/>
              </a:lnTo>
              <a:lnTo>
                <a:pt x="0" y="4473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B5DEE-4A6D-4C5B-8572-BB170C3FCE06}">
      <dsp:nvSpPr>
        <dsp:cNvPr id="0" name=""/>
        <dsp:cNvSpPr/>
      </dsp:nvSpPr>
      <dsp:spPr>
        <a:xfrm>
          <a:off x="2094610" y="1867400"/>
          <a:ext cx="145859" cy="182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108"/>
              </a:lnTo>
              <a:lnTo>
                <a:pt x="145859" y="18281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C29F6-BB34-439D-8B0C-BCBB4BAA522A}">
      <dsp:nvSpPr>
        <dsp:cNvPr id="0" name=""/>
        <dsp:cNvSpPr/>
      </dsp:nvSpPr>
      <dsp:spPr>
        <a:xfrm>
          <a:off x="2094610" y="1867400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396D4-8921-4B3B-8155-8BEAABAE08D6}">
      <dsp:nvSpPr>
        <dsp:cNvPr id="0" name=""/>
        <dsp:cNvSpPr/>
      </dsp:nvSpPr>
      <dsp:spPr>
        <a:xfrm>
          <a:off x="2094610" y="1867400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E717F-B951-432A-86F8-F7BC5BAB902E}">
      <dsp:nvSpPr>
        <dsp:cNvPr id="0" name=""/>
        <dsp:cNvSpPr/>
      </dsp:nvSpPr>
      <dsp:spPr>
        <a:xfrm>
          <a:off x="1895268" y="486595"/>
          <a:ext cx="588300" cy="894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504"/>
              </a:lnTo>
              <a:lnTo>
                <a:pt x="588300" y="792504"/>
              </a:lnTo>
              <a:lnTo>
                <a:pt x="588300" y="8946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D62D6-77B7-4FD0-9653-B33CE5959526}">
      <dsp:nvSpPr>
        <dsp:cNvPr id="0" name=""/>
        <dsp:cNvSpPr/>
      </dsp:nvSpPr>
      <dsp:spPr>
        <a:xfrm>
          <a:off x="918008" y="1867400"/>
          <a:ext cx="157791" cy="315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9827"/>
              </a:lnTo>
              <a:lnTo>
                <a:pt x="157791" y="31598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347C0-F5DD-4BA3-8301-2D6365434254}">
      <dsp:nvSpPr>
        <dsp:cNvPr id="0" name=""/>
        <dsp:cNvSpPr/>
      </dsp:nvSpPr>
      <dsp:spPr>
        <a:xfrm>
          <a:off x="918008" y="1867400"/>
          <a:ext cx="145859" cy="2518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511"/>
              </a:lnTo>
              <a:lnTo>
                <a:pt x="145859" y="25185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B88C6-335F-4A95-92CF-2618553BA72D}">
      <dsp:nvSpPr>
        <dsp:cNvPr id="0" name=""/>
        <dsp:cNvSpPr/>
      </dsp:nvSpPr>
      <dsp:spPr>
        <a:xfrm>
          <a:off x="918008" y="1867400"/>
          <a:ext cx="145859" cy="182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108"/>
              </a:lnTo>
              <a:lnTo>
                <a:pt x="145859" y="18281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507FE-DA99-4E7C-AEF4-0E6DD02834DD}">
      <dsp:nvSpPr>
        <dsp:cNvPr id="0" name=""/>
        <dsp:cNvSpPr/>
      </dsp:nvSpPr>
      <dsp:spPr>
        <a:xfrm>
          <a:off x="918008" y="1867400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7DFAA-D8E0-4AF3-BF2A-DE564631838D}">
      <dsp:nvSpPr>
        <dsp:cNvPr id="0" name=""/>
        <dsp:cNvSpPr/>
      </dsp:nvSpPr>
      <dsp:spPr>
        <a:xfrm>
          <a:off x="918008" y="1867400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31B6A-6B6E-44D8-B48E-DEC3EB088F7F}">
      <dsp:nvSpPr>
        <dsp:cNvPr id="0" name=""/>
        <dsp:cNvSpPr/>
      </dsp:nvSpPr>
      <dsp:spPr>
        <a:xfrm>
          <a:off x="1306967" y="486595"/>
          <a:ext cx="588300" cy="894606"/>
        </a:xfrm>
        <a:custGeom>
          <a:avLst/>
          <a:gdLst/>
          <a:ahLst/>
          <a:cxnLst/>
          <a:rect l="0" t="0" r="0" b="0"/>
          <a:pathLst>
            <a:path>
              <a:moveTo>
                <a:pt x="588300" y="0"/>
              </a:moveTo>
              <a:lnTo>
                <a:pt x="588300" y="792504"/>
              </a:lnTo>
              <a:lnTo>
                <a:pt x="0" y="792504"/>
              </a:lnTo>
              <a:lnTo>
                <a:pt x="0" y="8946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CB34F-0191-49F9-AC5A-B25F7BBE233D}">
      <dsp:nvSpPr>
        <dsp:cNvPr id="0" name=""/>
        <dsp:cNvSpPr/>
      </dsp:nvSpPr>
      <dsp:spPr>
        <a:xfrm>
          <a:off x="1409069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Kizárólagos hatáskör</a:t>
          </a:r>
          <a:endParaRPr lang="hu-HU" sz="1200" kern="1200" dirty="0"/>
        </a:p>
      </dsp:txBody>
      <dsp:txXfrm>
        <a:off x="1409069" y="396"/>
        <a:ext cx="972398" cy="486199"/>
      </dsp:txXfrm>
    </dsp:sp>
    <dsp:sp modelId="{5D0C3447-F415-4F2D-92E1-614D3342441E}">
      <dsp:nvSpPr>
        <dsp:cNvPr id="0" name=""/>
        <dsp:cNvSpPr/>
      </dsp:nvSpPr>
      <dsp:spPr>
        <a:xfrm>
          <a:off x="820768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Területi kompetenciák</a:t>
          </a:r>
          <a:endParaRPr lang="hu-HU" sz="1000" kern="1200" dirty="0"/>
        </a:p>
      </dsp:txBody>
      <dsp:txXfrm>
        <a:off x="820768" y="1381201"/>
        <a:ext cx="972398" cy="486199"/>
      </dsp:txXfrm>
    </dsp:sp>
    <dsp:sp modelId="{7504B102-80F6-4DA8-8464-B8540BAFAA9F}">
      <dsp:nvSpPr>
        <dsp:cNvPr id="0" name=""/>
        <dsp:cNvSpPr/>
      </dsp:nvSpPr>
      <dsp:spPr>
        <a:xfrm>
          <a:off x="1063868" y="2071604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Vámunió</a:t>
          </a:r>
          <a:endParaRPr lang="hu-HU" sz="1200" kern="1200" dirty="0"/>
        </a:p>
      </dsp:txBody>
      <dsp:txXfrm>
        <a:off x="1063868" y="2071604"/>
        <a:ext cx="972398" cy="486199"/>
      </dsp:txXfrm>
    </dsp:sp>
    <dsp:sp modelId="{62EF4B13-68A9-4AFF-9A49-AFB5C72ECC3D}">
      <dsp:nvSpPr>
        <dsp:cNvPr id="0" name=""/>
        <dsp:cNvSpPr/>
      </dsp:nvSpPr>
      <dsp:spPr>
        <a:xfrm>
          <a:off x="1063868" y="2762007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Versenypolitika</a:t>
          </a:r>
          <a:endParaRPr lang="hu-HU" sz="1000" kern="1200" dirty="0"/>
        </a:p>
      </dsp:txBody>
      <dsp:txXfrm>
        <a:off x="1063868" y="2762007"/>
        <a:ext cx="972398" cy="486199"/>
      </dsp:txXfrm>
    </dsp:sp>
    <dsp:sp modelId="{0885551A-D5A4-43D5-80EF-03076B06F52A}">
      <dsp:nvSpPr>
        <dsp:cNvPr id="0" name=""/>
        <dsp:cNvSpPr/>
      </dsp:nvSpPr>
      <dsp:spPr>
        <a:xfrm>
          <a:off x="1063868" y="3452410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Monetáris politika</a:t>
          </a:r>
          <a:endParaRPr lang="hu-HU" sz="1200" kern="1200" dirty="0"/>
        </a:p>
      </dsp:txBody>
      <dsp:txXfrm>
        <a:off x="1063868" y="3452410"/>
        <a:ext cx="972398" cy="486199"/>
      </dsp:txXfrm>
    </dsp:sp>
    <dsp:sp modelId="{3E8F40E4-5FA3-4078-BF20-3054B770A606}">
      <dsp:nvSpPr>
        <dsp:cNvPr id="0" name=""/>
        <dsp:cNvSpPr/>
      </dsp:nvSpPr>
      <dsp:spPr>
        <a:xfrm>
          <a:off x="1063868" y="4142812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Halászati politika</a:t>
          </a:r>
          <a:endParaRPr lang="hu-HU" sz="1200" kern="1200" dirty="0"/>
        </a:p>
      </dsp:txBody>
      <dsp:txXfrm>
        <a:off x="1063868" y="4142812"/>
        <a:ext cx="972398" cy="486199"/>
      </dsp:txXfrm>
    </dsp:sp>
    <dsp:sp modelId="{388F01CF-D291-4155-9EBF-2172AFEE0835}">
      <dsp:nvSpPr>
        <dsp:cNvPr id="0" name=""/>
        <dsp:cNvSpPr/>
      </dsp:nvSpPr>
      <dsp:spPr>
        <a:xfrm>
          <a:off x="1075799" y="4784128"/>
          <a:ext cx="1052465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Kereskedelempolitika</a:t>
          </a:r>
          <a:endParaRPr lang="hu-HU" sz="1000" kern="1200" dirty="0"/>
        </a:p>
      </dsp:txBody>
      <dsp:txXfrm>
        <a:off x="1075799" y="4784128"/>
        <a:ext cx="1052465" cy="486199"/>
      </dsp:txXfrm>
    </dsp:sp>
    <dsp:sp modelId="{66EED627-86F7-407E-9E4C-B345277408D9}">
      <dsp:nvSpPr>
        <dsp:cNvPr id="0" name=""/>
        <dsp:cNvSpPr/>
      </dsp:nvSpPr>
      <dsp:spPr>
        <a:xfrm>
          <a:off x="1997370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Külső kompetenciák</a:t>
          </a:r>
          <a:endParaRPr lang="hu-HU" sz="1000" kern="1200" dirty="0"/>
        </a:p>
      </dsp:txBody>
      <dsp:txXfrm>
        <a:off x="1997370" y="1381201"/>
        <a:ext cx="972398" cy="486199"/>
      </dsp:txXfrm>
    </dsp:sp>
    <dsp:sp modelId="{30695211-1C3A-4E93-80D7-90F91C24387B}">
      <dsp:nvSpPr>
        <dsp:cNvPr id="0" name=""/>
        <dsp:cNvSpPr/>
      </dsp:nvSpPr>
      <dsp:spPr>
        <a:xfrm>
          <a:off x="2240470" y="2071604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Jogalkotási rendelkezés alapján</a:t>
          </a:r>
          <a:endParaRPr lang="hu-HU" sz="1000" kern="1200" dirty="0"/>
        </a:p>
      </dsp:txBody>
      <dsp:txXfrm>
        <a:off x="2240470" y="2071604"/>
        <a:ext cx="972398" cy="486199"/>
      </dsp:txXfrm>
    </dsp:sp>
    <dsp:sp modelId="{9326CDE5-5766-480F-BFBD-B1B5E921FDB0}">
      <dsp:nvSpPr>
        <dsp:cNvPr id="0" name=""/>
        <dsp:cNvSpPr/>
      </dsp:nvSpPr>
      <dsp:spPr>
        <a:xfrm>
          <a:off x="2240470" y="2762007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Belső hatáskörök gyakorlása</a:t>
          </a:r>
          <a:endParaRPr lang="hu-HU" sz="900" kern="1200" dirty="0"/>
        </a:p>
      </dsp:txBody>
      <dsp:txXfrm>
        <a:off x="2240470" y="2762007"/>
        <a:ext cx="972398" cy="486199"/>
      </dsp:txXfrm>
    </dsp:sp>
    <dsp:sp modelId="{3BB3F83E-DF7F-452F-BB04-19BB1D855292}">
      <dsp:nvSpPr>
        <dsp:cNvPr id="0" name=""/>
        <dsp:cNvSpPr/>
      </dsp:nvSpPr>
      <dsp:spPr>
        <a:xfrm>
          <a:off x="2240470" y="3452410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Közös szabályokat érint</a:t>
          </a:r>
          <a:endParaRPr lang="hu-HU" sz="1000" kern="1200" dirty="0"/>
        </a:p>
      </dsp:txBody>
      <dsp:txXfrm>
        <a:off x="2240470" y="3452410"/>
        <a:ext cx="972398" cy="486199"/>
      </dsp:txXfrm>
    </dsp:sp>
    <dsp:sp modelId="{5D5C6AB9-0252-4227-BA02-74E6B152F167}">
      <dsp:nvSpPr>
        <dsp:cNvPr id="0" name=""/>
        <dsp:cNvSpPr/>
      </dsp:nvSpPr>
      <dsp:spPr>
        <a:xfrm>
          <a:off x="820768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kern="1200" dirty="0" smtClean="0"/>
            <a:t>Tagállami szabályozás csak EU felhatalmazás alapján, az uniós jog végrehajtására</a:t>
          </a:r>
          <a:endParaRPr lang="hu-HU" sz="700" kern="1200" dirty="0"/>
        </a:p>
      </dsp:txBody>
      <dsp:txXfrm>
        <a:off x="820768" y="690799"/>
        <a:ext cx="972398" cy="486199"/>
      </dsp:txXfrm>
    </dsp:sp>
    <dsp:sp modelId="{DB3A5B1B-59E6-4E0E-A448-25EDA72FED0D}">
      <dsp:nvSpPr>
        <dsp:cNvPr id="0" name=""/>
        <dsp:cNvSpPr/>
      </dsp:nvSpPr>
      <dsp:spPr>
        <a:xfrm>
          <a:off x="3762273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Megosztott hatáskör</a:t>
          </a:r>
          <a:endParaRPr lang="hu-HU" sz="1200" kern="1200" dirty="0"/>
        </a:p>
      </dsp:txBody>
      <dsp:txXfrm>
        <a:off x="3762273" y="396"/>
        <a:ext cx="972398" cy="486199"/>
      </dsp:txXfrm>
    </dsp:sp>
    <dsp:sp modelId="{0E17B6CA-4732-4236-961D-0CE7982EA499}">
      <dsp:nvSpPr>
        <dsp:cNvPr id="0" name=""/>
        <dsp:cNvSpPr/>
      </dsp:nvSpPr>
      <dsp:spPr>
        <a:xfrm>
          <a:off x="3173972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Előfoglalás alá eső területek</a:t>
          </a:r>
          <a:endParaRPr lang="hu-HU" sz="1000" kern="1200" dirty="0"/>
        </a:p>
      </dsp:txBody>
      <dsp:txXfrm>
        <a:off x="3173972" y="690799"/>
        <a:ext cx="972398" cy="486199"/>
      </dsp:txXfrm>
    </dsp:sp>
    <dsp:sp modelId="{F331C688-C40D-42E7-91F4-56EB8F1779D5}">
      <dsp:nvSpPr>
        <dsp:cNvPr id="0" name=""/>
        <dsp:cNvSpPr/>
      </dsp:nvSpPr>
      <dsp:spPr>
        <a:xfrm>
          <a:off x="3417072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Belső piac</a:t>
          </a:r>
          <a:endParaRPr lang="hu-HU" sz="1000" kern="1200" dirty="0"/>
        </a:p>
      </dsp:txBody>
      <dsp:txXfrm>
        <a:off x="3417072" y="1381201"/>
        <a:ext cx="972398" cy="486199"/>
      </dsp:txXfrm>
    </dsp:sp>
    <dsp:sp modelId="{61024918-2A74-4189-845E-1C261661335D}">
      <dsp:nvSpPr>
        <dsp:cNvPr id="0" name=""/>
        <dsp:cNvSpPr/>
      </dsp:nvSpPr>
      <dsp:spPr>
        <a:xfrm>
          <a:off x="3417072" y="2071604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Fogyasztóvédelem</a:t>
          </a:r>
          <a:endParaRPr lang="hu-HU" sz="800" kern="1200" dirty="0"/>
        </a:p>
      </dsp:txBody>
      <dsp:txXfrm>
        <a:off x="3417072" y="2071604"/>
        <a:ext cx="972398" cy="486199"/>
      </dsp:txXfrm>
    </dsp:sp>
    <dsp:sp modelId="{C8FF4EC8-EEE6-4BF6-8AB3-997CAD792367}">
      <dsp:nvSpPr>
        <dsp:cNvPr id="0" name=""/>
        <dsp:cNvSpPr/>
      </dsp:nvSpPr>
      <dsp:spPr>
        <a:xfrm>
          <a:off x="3417072" y="2762007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Környezetvédelem</a:t>
          </a:r>
          <a:endParaRPr lang="hu-HU" sz="800" kern="1200" dirty="0"/>
        </a:p>
      </dsp:txBody>
      <dsp:txXfrm>
        <a:off x="3417072" y="2762007"/>
        <a:ext cx="972398" cy="486199"/>
      </dsp:txXfrm>
    </dsp:sp>
    <dsp:sp modelId="{2D2F70A2-83EC-4337-8D97-FE85BE5DED1D}">
      <dsp:nvSpPr>
        <dsp:cNvPr id="0" name=""/>
        <dsp:cNvSpPr/>
      </dsp:nvSpPr>
      <dsp:spPr>
        <a:xfrm>
          <a:off x="3400444" y="348566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Energiapolitika</a:t>
          </a:r>
          <a:endParaRPr lang="hu-HU" sz="1000" kern="1200" dirty="0"/>
        </a:p>
      </dsp:txBody>
      <dsp:txXfrm>
        <a:off x="3400444" y="3485661"/>
        <a:ext cx="972398" cy="486199"/>
      </dsp:txXfrm>
    </dsp:sp>
    <dsp:sp modelId="{F7E706BB-1190-49CD-8B87-56AE11AD9DBB}">
      <dsp:nvSpPr>
        <dsp:cNvPr id="0" name=""/>
        <dsp:cNvSpPr/>
      </dsp:nvSpPr>
      <dsp:spPr>
        <a:xfrm>
          <a:off x="3417072" y="4142812"/>
          <a:ext cx="1116410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Szociálpolitika</a:t>
          </a:r>
          <a:endParaRPr lang="hu-HU" sz="1000" kern="1200" dirty="0"/>
        </a:p>
      </dsp:txBody>
      <dsp:txXfrm>
        <a:off x="3417072" y="4142812"/>
        <a:ext cx="1116410" cy="486199"/>
      </dsp:txXfrm>
    </dsp:sp>
    <dsp:sp modelId="{4E7E0E23-782F-4509-B7E1-1A8C158D76DF}">
      <dsp:nvSpPr>
        <dsp:cNvPr id="0" name=""/>
        <dsp:cNvSpPr/>
      </dsp:nvSpPr>
      <dsp:spPr>
        <a:xfrm>
          <a:off x="3417072" y="4833215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Regionális fejlesztés</a:t>
          </a:r>
          <a:endParaRPr lang="hu-HU" sz="1200" kern="1200" dirty="0"/>
        </a:p>
      </dsp:txBody>
      <dsp:txXfrm>
        <a:off x="3417072" y="4833215"/>
        <a:ext cx="972398" cy="486199"/>
      </dsp:txXfrm>
    </dsp:sp>
    <dsp:sp modelId="{B983B126-E6E6-4F98-B46A-6BE6BD32ABF0}">
      <dsp:nvSpPr>
        <dsp:cNvPr id="0" name=""/>
        <dsp:cNvSpPr/>
      </dsp:nvSpPr>
      <dsp:spPr>
        <a:xfrm>
          <a:off x="4350574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Előfoglalás alá nem eső területek</a:t>
          </a:r>
          <a:endParaRPr lang="hu-HU" sz="1000" kern="1200" dirty="0"/>
        </a:p>
      </dsp:txBody>
      <dsp:txXfrm>
        <a:off x="4350574" y="690799"/>
        <a:ext cx="972398" cy="486199"/>
      </dsp:txXfrm>
    </dsp:sp>
    <dsp:sp modelId="{086F91AE-4B70-4610-A322-56ED82F3762D}">
      <dsp:nvSpPr>
        <dsp:cNvPr id="0" name=""/>
        <dsp:cNvSpPr/>
      </dsp:nvSpPr>
      <dsp:spPr>
        <a:xfrm>
          <a:off x="4593673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K+F</a:t>
          </a:r>
          <a:endParaRPr lang="hu-HU" sz="1800" kern="1200" dirty="0"/>
        </a:p>
      </dsp:txBody>
      <dsp:txXfrm>
        <a:off x="4593673" y="1381201"/>
        <a:ext cx="972398" cy="486199"/>
      </dsp:txXfrm>
    </dsp:sp>
    <dsp:sp modelId="{D418B82D-0C8A-42C3-B683-A8CA930AA320}">
      <dsp:nvSpPr>
        <dsp:cNvPr id="0" name=""/>
        <dsp:cNvSpPr/>
      </dsp:nvSpPr>
      <dsp:spPr>
        <a:xfrm>
          <a:off x="4593673" y="2071604"/>
          <a:ext cx="107350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Fejlesztéspolitika és humanitárius segítség</a:t>
          </a:r>
          <a:endParaRPr lang="hu-HU" sz="800" kern="1200" dirty="0"/>
        </a:p>
      </dsp:txBody>
      <dsp:txXfrm>
        <a:off x="4593673" y="2071604"/>
        <a:ext cx="1073508" cy="486199"/>
      </dsp:txXfrm>
    </dsp:sp>
    <dsp:sp modelId="{30E2255A-87A9-43ED-831A-5D39E3D9EA3C}">
      <dsp:nvSpPr>
        <dsp:cNvPr id="0" name=""/>
        <dsp:cNvSpPr/>
      </dsp:nvSpPr>
      <dsp:spPr>
        <a:xfrm>
          <a:off x="4938875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Támogató, összehangoló, kiegészítő hatáskör</a:t>
          </a:r>
          <a:endParaRPr lang="hu-HU" sz="900" kern="1200" dirty="0"/>
        </a:p>
      </dsp:txBody>
      <dsp:txXfrm>
        <a:off x="4938875" y="396"/>
        <a:ext cx="972398" cy="486199"/>
      </dsp:txXfrm>
    </dsp:sp>
    <dsp:sp modelId="{5F64B09B-0C1D-47D0-9F73-76F9962C07E5}">
      <dsp:nvSpPr>
        <dsp:cNvPr id="0" name=""/>
        <dsp:cNvSpPr/>
      </dsp:nvSpPr>
      <dsp:spPr>
        <a:xfrm>
          <a:off x="6115477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Speciális hatásköri szabályok</a:t>
          </a:r>
          <a:endParaRPr lang="hu-HU" sz="1000" kern="1200" dirty="0"/>
        </a:p>
      </dsp:txBody>
      <dsp:txXfrm>
        <a:off x="6115477" y="396"/>
        <a:ext cx="972398" cy="486199"/>
      </dsp:txXfrm>
    </dsp:sp>
    <dsp:sp modelId="{E4F8A606-DDEE-42F8-936F-27350205E132}">
      <dsp:nvSpPr>
        <dsp:cNvPr id="0" name=""/>
        <dsp:cNvSpPr/>
      </dsp:nvSpPr>
      <dsp:spPr>
        <a:xfrm>
          <a:off x="5527176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Gazdaság-, </a:t>
          </a:r>
          <a:r>
            <a:rPr lang="hu-HU" sz="800" kern="1200" dirty="0" err="1" smtClean="0"/>
            <a:t>szociál-</a:t>
          </a:r>
          <a:r>
            <a:rPr lang="hu-HU" sz="800" kern="1200" dirty="0" smtClean="0"/>
            <a:t> és foglalkoztatáspolitika</a:t>
          </a:r>
          <a:endParaRPr lang="hu-HU" sz="800" kern="1200" dirty="0"/>
        </a:p>
      </dsp:txBody>
      <dsp:txXfrm>
        <a:off x="5527176" y="690799"/>
        <a:ext cx="972398" cy="486199"/>
      </dsp:txXfrm>
    </dsp:sp>
    <dsp:sp modelId="{4D511862-8749-49CB-853D-904E14DDDC53}">
      <dsp:nvSpPr>
        <dsp:cNvPr id="0" name=""/>
        <dsp:cNvSpPr/>
      </dsp:nvSpPr>
      <dsp:spPr>
        <a:xfrm>
          <a:off x="6703777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KKBP</a:t>
          </a:r>
          <a:endParaRPr lang="hu-HU" sz="1600" kern="1200" dirty="0"/>
        </a:p>
      </dsp:txBody>
      <dsp:txXfrm>
        <a:off x="6703777" y="690799"/>
        <a:ext cx="972398" cy="486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31C13-30A9-4980-B9F5-E30049217B8D}">
      <dsp:nvSpPr>
        <dsp:cNvPr id="0" name=""/>
        <dsp:cNvSpPr/>
      </dsp:nvSpPr>
      <dsp:spPr>
        <a:xfrm>
          <a:off x="7992024" y="1186260"/>
          <a:ext cx="91440" cy="3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14AA3-C93C-488C-A266-4F5F03989EEC}">
      <dsp:nvSpPr>
        <dsp:cNvPr id="0" name=""/>
        <dsp:cNvSpPr/>
      </dsp:nvSpPr>
      <dsp:spPr>
        <a:xfrm>
          <a:off x="5939736" y="1186260"/>
          <a:ext cx="91440" cy="3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44E5-A5BD-4434-A880-98E591BFEF4E}">
      <dsp:nvSpPr>
        <dsp:cNvPr id="0" name=""/>
        <dsp:cNvSpPr/>
      </dsp:nvSpPr>
      <dsp:spPr>
        <a:xfrm>
          <a:off x="2907023" y="1186260"/>
          <a:ext cx="1026144" cy="3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91"/>
              </a:lnTo>
              <a:lnTo>
                <a:pt x="1026144" y="178091"/>
              </a:lnTo>
              <a:lnTo>
                <a:pt x="1026144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796C7-6749-4F74-BD15-CF4079198846}">
      <dsp:nvSpPr>
        <dsp:cNvPr id="0" name=""/>
        <dsp:cNvSpPr/>
      </dsp:nvSpPr>
      <dsp:spPr>
        <a:xfrm>
          <a:off x="1702788" y="2390495"/>
          <a:ext cx="178091" cy="780208"/>
        </a:xfrm>
        <a:custGeom>
          <a:avLst/>
          <a:gdLst/>
          <a:ahLst/>
          <a:cxnLst/>
          <a:rect l="0" t="0" r="0" b="0"/>
          <a:pathLst>
            <a:path>
              <a:moveTo>
                <a:pt x="178091" y="0"/>
              </a:moveTo>
              <a:lnTo>
                <a:pt x="178091" y="780208"/>
              </a:lnTo>
              <a:lnTo>
                <a:pt x="0" y="7802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3B62E-2B49-4591-BF34-08D81AE152F5}">
      <dsp:nvSpPr>
        <dsp:cNvPr id="0" name=""/>
        <dsp:cNvSpPr/>
      </dsp:nvSpPr>
      <dsp:spPr>
        <a:xfrm>
          <a:off x="1880879" y="2390495"/>
          <a:ext cx="254415" cy="198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443"/>
              </a:lnTo>
              <a:lnTo>
                <a:pt x="254415" y="198444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887D8-329F-4893-B57A-077B7846D66E}">
      <dsp:nvSpPr>
        <dsp:cNvPr id="0" name=""/>
        <dsp:cNvSpPr/>
      </dsp:nvSpPr>
      <dsp:spPr>
        <a:xfrm>
          <a:off x="1880879" y="1186260"/>
          <a:ext cx="1026144" cy="356182"/>
        </a:xfrm>
        <a:custGeom>
          <a:avLst/>
          <a:gdLst/>
          <a:ahLst/>
          <a:cxnLst/>
          <a:rect l="0" t="0" r="0" b="0"/>
          <a:pathLst>
            <a:path>
              <a:moveTo>
                <a:pt x="1026144" y="0"/>
              </a:moveTo>
              <a:lnTo>
                <a:pt x="1026144" y="178091"/>
              </a:lnTo>
              <a:lnTo>
                <a:pt x="0" y="178091"/>
              </a:lnTo>
              <a:lnTo>
                <a:pt x="0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8447D-1380-49CE-8972-A17478162BE0}">
      <dsp:nvSpPr>
        <dsp:cNvPr id="0" name=""/>
        <dsp:cNvSpPr/>
      </dsp:nvSpPr>
      <dsp:spPr>
        <a:xfrm>
          <a:off x="2058970" y="338207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EUMSZ 169. cikk</a:t>
          </a:r>
          <a:endParaRPr lang="hu-HU" sz="1800" kern="1200" dirty="0"/>
        </a:p>
      </dsp:txBody>
      <dsp:txXfrm>
        <a:off x="2058970" y="338207"/>
        <a:ext cx="1696105" cy="848052"/>
      </dsp:txXfrm>
    </dsp:sp>
    <dsp:sp modelId="{CCCADD02-1B78-4A0D-BD59-DE5446B5A03D}">
      <dsp:nvSpPr>
        <dsp:cNvPr id="0" name=""/>
        <dsp:cNvSpPr/>
      </dsp:nvSpPr>
      <dsp:spPr>
        <a:xfrm>
          <a:off x="1032826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Belső piaci hatáskör</a:t>
          </a:r>
          <a:endParaRPr lang="hu-HU" sz="1800" kern="1200" dirty="0"/>
        </a:p>
      </dsp:txBody>
      <dsp:txXfrm>
        <a:off x="1032826" y="1542442"/>
        <a:ext cx="1696105" cy="848052"/>
      </dsp:txXfrm>
    </dsp:sp>
    <dsp:sp modelId="{487E34E9-9224-4EE7-B047-9B138AAEF1DF}">
      <dsp:nvSpPr>
        <dsp:cNvPr id="0" name=""/>
        <dsp:cNvSpPr/>
      </dsp:nvSpPr>
      <dsp:spPr>
        <a:xfrm>
          <a:off x="2135295" y="3950913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EUMSZ 114. cikk (3)</a:t>
          </a:r>
          <a:endParaRPr lang="hu-HU" sz="1800" kern="1200" dirty="0"/>
        </a:p>
      </dsp:txBody>
      <dsp:txXfrm>
        <a:off x="2135295" y="3950913"/>
        <a:ext cx="1696105" cy="848052"/>
      </dsp:txXfrm>
    </dsp:sp>
    <dsp:sp modelId="{936AC722-C398-4E17-879E-87BF0CD674EE}">
      <dsp:nvSpPr>
        <dsp:cNvPr id="0" name=""/>
        <dsp:cNvSpPr/>
      </dsp:nvSpPr>
      <dsp:spPr>
        <a:xfrm>
          <a:off x="6682" y="2746678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EUMSZ 26. cikk</a:t>
          </a:r>
          <a:endParaRPr lang="hu-HU" sz="1800" kern="1200" dirty="0"/>
        </a:p>
      </dsp:txBody>
      <dsp:txXfrm>
        <a:off x="6682" y="2746678"/>
        <a:ext cx="1696105" cy="848052"/>
      </dsp:txXfrm>
    </dsp:sp>
    <dsp:sp modelId="{A18BF907-31C8-42E9-A967-9A940F2A0D69}">
      <dsp:nvSpPr>
        <dsp:cNvPr id="0" name=""/>
        <dsp:cNvSpPr/>
      </dsp:nvSpPr>
      <dsp:spPr>
        <a:xfrm>
          <a:off x="3085114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Támogató hatáskör</a:t>
          </a:r>
          <a:endParaRPr lang="hu-HU" sz="1800" kern="1200" dirty="0"/>
        </a:p>
      </dsp:txBody>
      <dsp:txXfrm>
        <a:off x="3085114" y="1542442"/>
        <a:ext cx="1696105" cy="848052"/>
      </dsp:txXfrm>
    </dsp:sp>
    <dsp:sp modelId="{346CAAA1-1DD1-4053-A37A-39146C9F7FAE}">
      <dsp:nvSpPr>
        <dsp:cNvPr id="0" name=""/>
        <dsp:cNvSpPr/>
      </dsp:nvSpPr>
      <dsp:spPr>
        <a:xfrm>
          <a:off x="5137403" y="338207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EUMSZ 12. cikk</a:t>
          </a:r>
          <a:endParaRPr lang="hu-HU" sz="1800" kern="1200" dirty="0"/>
        </a:p>
      </dsp:txBody>
      <dsp:txXfrm>
        <a:off x="5137403" y="338207"/>
        <a:ext cx="1696105" cy="848052"/>
      </dsp:txXfrm>
    </dsp:sp>
    <dsp:sp modelId="{E386C460-5F08-48AE-8CA5-BAA8256C12CB}">
      <dsp:nvSpPr>
        <dsp:cNvPr id="0" name=""/>
        <dsp:cNvSpPr/>
      </dsp:nvSpPr>
      <dsp:spPr>
        <a:xfrm>
          <a:off x="5137403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Mainstreaming</a:t>
          </a:r>
          <a:endParaRPr lang="hu-HU" sz="1700" kern="1200" dirty="0"/>
        </a:p>
      </dsp:txBody>
      <dsp:txXfrm>
        <a:off x="5137403" y="1542442"/>
        <a:ext cx="1696105" cy="848052"/>
      </dsp:txXfrm>
    </dsp:sp>
    <dsp:sp modelId="{9F013E66-D6D5-4CC6-B916-A6B46C0FC496}">
      <dsp:nvSpPr>
        <dsp:cNvPr id="0" name=""/>
        <dsp:cNvSpPr/>
      </dsp:nvSpPr>
      <dsp:spPr>
        <a:xfrm>
          <a:off x="7189691" y="338207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Alapjogi Karta 28. cikk</a:t>
          </a:r>
          <a:endParaRPr lang="hu-HU" sz="1800" kern="1200" dirty="0"/>
        </a:p>
      </dsp:txBody>
      <dsp:txXfrm>
        <a:off x="7189691" y="338207"/>
        <a:ext cx="1696105" cy="848052"/>
      </dsp:txXfrm>
    </dsp:sp>
    <dsp:sp modelId="{7F335408-790D-4EB2-AA78-5C82DD4B109A}">
      <dsp:nvSpPr>
        <dsp:cNvPr id="0" name=""/>
        <dsp:cNvSpPr/>
      </dsp:nvSpPr>
      <dsp:spPr>
        <a:xfrm>
          <a:off x="7189691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Magas szintű fogyasztóvédelem</a:t>
          </a:r>
          <a:endParaRPr lang="hu-HU" sz="1400" kern="1200" dirty="0"/>
        </a:p>
      </dsp:txBody>
      <dsp:txXfrm>
        <a:off x="7189691" y="1542442"/>
        <a:ext cx="1696105" cy="848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F3F8-9B44-484A-9158-391F7AB60434}">
      <dsp:nvSpPr>
        <dsp:cNvPr id="0" name=""/>
        <dsp:cNvSpPr/>
      </dsp:nvSpPr>
      <dsp:spPr>
        <a:xfrm>
          <a:off x="5158141" y="707532"/>
          <a:ext cx="583561" cy="421851"/>
        </a:xfrm>
        <a:custGeom>
          <a:avLst/>
          <a:gdLst/>
          <a:ahLst/>
          <a:cxnLst/>
          <a:rect l="0" t="0" r="0" b="0"/>
          <a:pathLst>
            <a:path>
              <a:moveTo>
                <a:pt x="583561" y="0"/>
              </a:moveTo>
              <a:lnTo>
                <a:pt x="583561" y="421851"/>
              </a:lnTo>
              <a:lnTo>
                <a:pt x="0" y="4218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7C484-BD4B-4445-843A-7A58D745E389}">
      <dsp:nvSpPr>
        <dsp:cNvPr id="0" name=""/>
        <dsp:cNvSpPr/>
      </dsp:nvSpPr>
      <dsp:spPr>
        <a:xfrm>
          <a:off x="5741703" y="3893715"/>
          <a:ext cx="659693" cy="42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851"/>
              </a:lnTo>
              <a:lnTo>
                <a:pt x="659693" y="4218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34BF2-26D7-494C-BD7C-205E6AADF0FA}">
      <dsp:nvSpPr>
        <dsp:cNvPr id="0" name=""/>
        <dsp:cNvSpPr/>
      </dsp:nvSpPr>
      <dsp:spPr>
        <a:xfrm>
          <a:off x="5695983" y="707532"/>
          <a:ext cx="91440" cy="1293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36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9ABE6-C134-4CBA-A660-063F82B3CEF0}">
      <dsp:nvSpPr>
        <dsp:cNvPr id="0" name=""/>
        <dsp:cNvSpPr/>
      </dsp:nvSpPr>
      <dsp:spPr>
        <a:xfrm>
          <a:off x="3146653" y="1705914"/>
          <a:ext cx="583561" cy="142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234"/>
              </a:lnTo>
              <a:lnTo>
                <a:pt x="583561" y="142023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E8158-0551-4559-91D0-2C70A0CDD3C0}">
      <dsp:nvSpPr>
        <dsp:cNvPr id="0" name=""/>
        <dsp:cNvSpPr/>
      </dsp:nvSpPr>
      <dsp:spPr>
        <a:xfrm>
          <a:off x="2563091" y="1705914"/>
          <a:ext cx="583561" cy="1420234"/>
        </a:xfrm>
        <a:custGeom>
          <a:avLst/>
          <a:gdLst/>
          <a:ahLst/>
          <a:cxnLst/>
          <a:rect l="0" t="0" r="0" b="0"/>
          <a:pathLst>
            <a:path>
              <a:moveTo>
                <a:pt x="583561" y="0"/>
              </a:moveTo>
              <a:lnTo>
                <a:pt x="583561" y="1420234"/>
              </a:lnTo>
              <a:lnTo>
                <a:pt x="0" y="142023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8A594-43FA-421C-8C38-85C502F0B509}">
      <dsp:nvSpPr>
        <dsp:cNvPr id="0" name=""/>
        <dsp:cNvSpPr/>
      </dsp:nvSpPr>
      <dsp:spPr>
        <a:xfrm>
          <a:off x="3146653" y="1705914"/>
          <a:ext cx="583561" cy="42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851"/>
              </a:lnTo>
              <a:lnTo>
                <a:pt x="583561" y="4218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13FF7-938E-4FD0-9F46-E58771722F10}">
      <dsp:nvSpPr>
        <dsp:cNvPr id="0" name=""/>
        <dsp:cNvSpPr/>
      </dsp:nvSpPr>
      <dsp:spPr>
        <a:xfrm>
          <a:off x="2563091" y="1705914"/>
          <a:ext cx="583561" cy="421851"/>
        </a:xfrm>
        <a:custGeom>
          <a:avLst/>
          <a:gdLst/>
          <a:ahLst/>
          <a:cxnLst/>
          <a:rect l="0" t="0" r="0" b="0"/>
          <a:pathLst>
            <a:path>
              <a:moveTo>
                <a:pt x="583561" y="0"/>
              </a:moveTo>
              <a:lnTo>
                <a:pt x="583561" y="421851"/>
              </a:lnTo>
              <a:lnTo>
                <a:pt x="0" y="4218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9774F-AFA8-43F3-B143-326AA2DFE83A}">
      <dsp:nvSpPr>
        <dsp:cNvPr id="0" name=""/>
        <dsp:cNvSpPr/>
      </dsp:nvSpPr>
      <dsp:spPr>
        <a:xfrm>
          <a:off x="3146653" y="1705914"/>
          <a:ext cx="646839" cy="2410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341"/>
              </a:lnTo>
              <a:lnTo>
                <a:pt x="646839" y="241034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750F7-75A4-49B6-85DE-43B8BF9F9C74}">
      <dsp:nvSpPr>
        <dsp:cNvPr id="0" name=""/>
        <dsp:cNvSpPr/>
      </dsp:nvSpPr>
      <dsp:spPr>
        <a:xfrm>
          <a:off x="3100933" y="707532"/>
          <a:ext cx="91440" cy="295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4499B-EFAC-4069-9CC9-31B57BE5FA76}">
      <dsp:nvSpPr>
        <dsp:cNvPr id="0" name=""/>
        <dsp:cNvSpPr/>
      </dsp:nvSpPr>
      <dsp:spPr>
        <a:xfrm>
          <a:off x="2795110" y="4445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70696-9647-44DF-B823-63FAFA6832CF}">
      <dsp:nvSpPr>
        <dsp:cNvPr id="0" name=""/>
        <dsp:cNvSpPr/>
      </dsp:nvSpPr>
      <dsp:spPr>
        <a:xfrm>
          <a:off x="2795110" y="4445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E13FF-6EF2-4745-80DB-E9B8E5C9CAA5}">
      <dsp:nvSpPr>
        <dsp:cNvPr id="0" name=""/>
        <dsp:cNvSpPr/>
      </dsp:nvSpPr>
      <dsp:spPr>
        <a:xfrm>
          <a:off x="2443567" y="131001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Politikai keret</a:t>
          </a:r>
          <a:endParaRPr lang="hu-HU" sz="1600" kern="1200" dirty="0"/>
        </a:p>
      </dsp:txBody>
      <dsp:txXfrm>
        <a:off x="2443567" y="131001"/>
        <a:ext cx="1406172" cy="449975"/>
      </dsp:txXfrm>
    </dsp:sp>
    <dsp:sp modelId="{DD9CE021-165D-42A5-9904-E678C79B4105}">
      <dsp:nvSpPr>
        <dsp:cNvPr id="0" name=""/>
        <dsp:cNvSpPr/>
      </dsp:nvSpPr>
      <dsp:spPr>
        <a:xfrm>
          <a:off x="2795110" y="1002828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E7040-6182-40F7-AE25-F5DB00ECCA17}">
      <dsp:nvSpPr>
        <dsp:cNvPr id="0" name=""/>
        <dsp:cNvSpPr/>
      </dsp:nvSpPr>
      <dsp:spPr>
        <a:xfrm>
          <a:off x="2795110" y="1002828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466CE-7E67-4CDF-B0CE-4475B80D90EE}">
      <dsp:nvSpPr>
        <dsp:cNvPr id="0" name=""/>
        <dsp:cNvSpPr/>
      </dsp:nvSpPr>
      <dsp:spPr>
        <a:xfrm>
          <a:off x="2443567" y="1129383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European </a:t>
          </a:r>
          <a:r>
            <a:rPr lang="hu-HU" sz="1200" kern="1200" dirty="0" err="1" smtClean="0"/>
            <a:t>Consumer</a:t>
          </a:r>
          <a:r>
            <a:rPr lang="hu-HU" sz="1200" kern="1200" dirty="0" smtClean="0"/>
            <a:t> Agenda (2012)</a:t>
          </a:r>
          <a:endParaRPr lang="hu-HU" sz="1200" kern="1200" dirty="0"/>
        </a:p>
      </dsp:txBody>
      <dsp:txXfrm>
        <a:off x="2443567" y="1129383"/>
        <a:ext cx="1406172" cy="449975"/>
      </dsp:txXfrm>
    </dsp:sp>
    <dsp:sp modelId="{8FA2FE16-825D-43CB-9672-AA96475A2E16}">
      <dsp:nvSpPr>
        <dsp:cNvPr id="0" name=""/>
        <dsp:cNvSpPr/>
      </dsp:nvSpPr>
      <dsp:spPr>
        <a:xfrm>
          <a:off x="3709122" y="4016825"/>
          <a:ext cx="703086" cy="6571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07811-5FCD-47A3-A516-E0EEB48D4D2E}">
      <dsp:nvSpPr>
        <dsp:cNvPr id="0" name=""/>
        <dsp:cNvSpPr/>
      </dsp:nvSpPr>
      <dsp:spPr>
        <a:xfrm>
          <a:off x="3709122" y="4016825"/>
          <a:ext cx="703086" cy="6571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B24E-230B-4328-B6EB-9C7C7124C45E}">
      <dsp:nvSpPr>
        <dsp:cNvPr id="0" name=""/>
        <dsp:cNvSpPr/>
      </dsp:nvSpPr>
      <dsp:spPr>
        <a:xfrm>
          <a:off x="3357579" y="4135106"/>
          <a:ext cx="1406172" cy="4205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Időszakos jelentések</a:t>
          </a:r>
          <a:endParaRPr lang="hu-HU" sz="1400" kern="1200" dirty="0"/>
        </a:p>
      </dsp:txBody>
      <dsp:txXfrm>
        <a:off x="3357579" y="4135106"/>
        <a:ext cx="1406172" cy="420551"/>
      </dsp:txXfrm>
    </dsp:sp>
    <dsp:sp modelId="{3D4D1833-AB10-45C7-AB47-DFAE03940639}">
      <dsp:nvSpPr>
        <dsp:cNvPr id="0" name=""/>
        <dsp:cNvSpPr/>
      </dsp:nvSpPr>
      <dsp:spPr>
        <a:xfrm>
          <a:off x="1944375" y="2001211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6887-B5F3-45D4-815F-2BC64A3555BF}">
      <dsp:nvSpPr>
        <dsp:cNvPr id="0" name=""/>
        <dsp:cNvSpPr/>
      </dsp:nvSpPr>
      <dsp:spPr>
        <a:xfrm>
          <a:off x="1944375" y="2001211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3C48D-091F-4993-B511-2BC85F5716EE}">
      <dsp:nvSpPr>
        <dsp:cNvPr id="0" name=""/>
        <dsp:cNvSpPr/>
      </dsp:nvSpPr>
      <dsp:spPr>
        <a:xfrm>
          <a:off x="1592832" y="2127766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 fogyasztó biztonsága</a:t>
          </a:r>
          <a:endParaRPr lang="hu-HU" sz="1500" kern="1200" dirty="0"/>
        </a:p>
      </dsp:txBody>
      <dsp:txXfrm>
        <a:off x="1592832" y="2127766"/>
        <a:ext cx="1406172" cy="449975"/>
      </dsp:txXfrm>
    </dsp:sp>
    <dsp:sp modelId="{B6DF0113-ED11-4D88-9FA4-D49656610F24}">
      <dsp:nvSpPr>
        <dsp:cNvPr id="0" name=""/>
        <dsp:cNvSpPr/>
      </dsp:nvSpPr>
      <dsp:spPr>
        <a:xfrm>
          <a:off x="3645844" y="2001211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8FEF9-B174-4845-8057-2AB6A4635544}">
      <dsp:nvSpPr>
        <dsp:cNvPr id="0" name=""/>
        <dsp:cNvSpPr/>
      </dsp:nvSpPr>
      <dsp:spPr>
        <a:xfrm>
          <a:off x="3645844" y="2001211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3B1FA-A7E3-453D-9B72-45A7897883BC}">
      <dsp:nvSpPr>
        <dsp:cNvPr id="0" name=""/>
        <dsp:cNvSpPr/>
      </dsp:nvSpPr>
      <dsp:spPr>
        <a:xfrm>
          <a:off x="3294301" y="2127766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Fogyasztói ismeretek</a:t>
          </a:r>
          <a:endParaRPr lang="hu-HU" sz="1500" kern="1200" dirty="0"/>
        </a:p>
      </dsp:txBody>
      <dsp:txXfrm>
        <a:off x="3294301" y="2127766"/>
        <a:ext cx="1406172" cy="449975"/>
      </dsp:txXfrm>
    </dsp:sp>
    <dsp:sp modelId="{F4B2DF5B-60F4-4B57-A0F1-BA9C87CA41FE}">
      <dsp:nvSpPr>
        <dsp:cNvPr id="0" name=""/>
        <dsp:cNvSpPr/>
      </dsp:nvSpPr>
      <dsp:spPr>
        <a:xfrm>
          <a:off x="1944375" y="2999593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C1073-2FFD-491C-A4BD-BCB8DADF9FB7}">
      <dsp:nvSpPr>
        <dsp:cNvPr id="0" name=""/>
        <dsp:cNvSpPr/>
      </dsp:nvSpPr>
      <dsp:spPr>
        <a:xfrm>
          <a:off x="1944375" y="2999593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19D80-D1EC-4F5B-BE03-9299701BBEFB}">
      <dsp:nvSpPr>
        <dsp:cNvPr id="0" name=""/>
        <dsp:cNvSpPr/>
      </dsp:nvSpPr>
      <dsp:spPr>
        <a:xfrm>
          <a:off x="1592832" y="3126149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Implementáció</a:t>
          </a:r>
          <a:endParaRPr lang="hu-HU" sz="1400" kern="1200" dirty="0"/>
        </a:p>
      </dsp:txBody>
      <dsp:txXfrm>
        <a:off x="1592832" y="3126149"/>
        <a:ext cx="1406172" cy="449975"/>
      </dsp:txXfrm>
    </dsp:sp>
    <dsp:sp modelId="{D84BEEBF-590A-4FB8-B539-5BBC27F8C556}">
      <dsp:nvSpPr>
        <dsp:cNvPr id="0" name=""/>
        <dsp:cNvSpPr/>
      </dsp:nvSpPr>
      <dsp:spPr>
        <a:xfrm>
          <a:off x="3645844" y="2999593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67AB2-7ADE-47EE-9910-7AB39AA68BB4}">
      <dsp:nvSpPr>
        <dsp:cNvPr id="0" name=""/>
        <dsp:cNvSpPr/>
      </dsp:nvSpPr>
      <dsp:spPr>
        <a:xfrm>
          <a:off x="3645844" y="2999593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DD0D2-B513-46A1-9929-F4228BB75BE4}">
      <dsp:nvSpPr>
        <dsp:cNvPr id="0" name=""/>
        <dsp:cNvSpPr/>
      </dsp:nvSpPr>
      <dsp:spPr>
        <a:xfrm>
          <a:off x="3294301" y="3126149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>
              <a:latin typeface="+mj-lt"/>
            </a:rPr>
            <a:t>Igazodás a társadalmi és gazdasági változásokhoz</a:t>
          </a:r>
          <a:endParaRPr lang="hu-HU" sz="900" kern="1200" dirty="0">
            <a:latin typeface="+mj-lt"/>
          </a:endParaRPr>
        </a:p>
      </dsp:txBody>
      <dsp:txXfrm>
        <a:off x="3294301" y="3126149"/>
        <a:ext cx="1406172" cy="449975"/>
      </dsp:txXfrm>
    </dsp:sp>
    <dsp:sp modelId="{4B2F9059-B914-4466-8085-B12261DBCC6E}">
      <dsp:nvSpPr>
        <dsp:cNvPr id="0" name=""/>
        <dsp:cNvSpPr/>
      </dsp:nvSpPr>
      <dsp:spPr>
        <a:xfrm>
          <a:off x="5390159" y="4445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3D52F-3757-4038-A727-43FF8DCA7518}">
      <dsp:nvSpPr>
        <dsp:cNvPr id="0" name=""/>
        <dsp:cNvSpPr/>
      </dsp:nvSpPr>
      <dsp:spPr>
        <a:xfrm>
          <a:off x="5390159" y="4445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BB088-4F53-4AB9-9BF1-F17EBFDCB9C7}">
      <dsp:nvSpPr>
        <dsp:cNvPr id="0" name=""/>
        <dsp:cNvSpPr/>
      </dsp:nvSpPr>
      <dsp:spPr>
        <a:xfrm>
          <a:off x="5038616" y="131001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Pénzügyi keret</a:t>
          </a:r>
          <a:endParaRPr lang="hu-HU" sz="1400" kern="1200" dirty="0"/>
        </a:p>
      </dsp:txBody>
      <dsp:txXfrm>
        <a:off x="5038616" y="131001"/>
        <a:ext cx="1406172" cy="449975"/>
      </dsp:txXfrm>
    </dsp:sp>
    <dsp:sp modelId="{35718A09-1416-4C36-BF8A-508FE82F8276}">
      <dsp:nvSpPr>
        <dsp:cNvPr id="0" name=""/>
        <dsp:cNvSpPr/>
      </dsp:nvSpPr>
      <dsp:spPr>
        <a:xfrm>
          <a:off x="5368736" y="2001211"/>
          <a:ext cx="745932" cy="18925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7194B-D968-44D9-ABEE-0416CD0A09F7}">
      <dsp:nvSpPr>
        <dsp:cNvPr id="0" name=""/>
        <dsp:cNvSpPr/>
      </dsp:nvSpPr>
      <dsp:spPr>
        <a:xfrm>
          <a:off x="5368736" y="2001211"/>
          <a:ext cx="745932" cy="18925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B665-68B5-48FE-9AB2-37436174F6D5}">
      <dsp:nvSpPr>
        <dsp:cNvPr id="0" name=""/>
        <dsp:cNvSpPr/>
      </dsp:nvSpPr>
      <dsp:spPr>
        <a:xfrm>
          <a:off x="4995770" y="2341861"/>
          <a:ext cx="1491864" cy="1211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Fogyasztói Program 2014-2020;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2020 november – Új Fogyasztóügyi Stratégia</a:t>
          </a:r>
          <a:endParaRPr lang="hu-HU" sz="1000" kern="1200" dirty="0"/>
        </a:p>
      </dsp:txBody>
      <dsp:txXfrm>
        <a:off x="4995770" y="2341861"/>
        <a:ext cx="1491864" cy="1211202"/>
      </dsp:txXfrm>
    </dsp:sp>
    <dsp:sp modelId="{6C551170-150C-4CDC-9BA0-EBAF0A1DFC0A}">
      <dsp:nvSpPr>
        <dsp:cNvPr id="0" name=""/>
        <dsp:cNvSpPr/>
      </dsp:nvSpPr>
      <dsp:spPr>
        <a:xfrm>
          <a:off x="6317025" y="4189011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2D3FE-EF70-4906-AA34-1D8DEAE088E6}">
      <dsp:nvSpPr>
        <dsp:cNvPr id="0" name=""/>
        <dsp:cNvSpPr/>
      </dsp:nvSpPr>
      <dsp:spPr>
        <a:xfrm>
          <a:off x="6317025" y="4189011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F87E7-55F9-4FAA-A645-AA1DC521198A}">
      <dsp:nvSpPr>
        <dsp:cNvPr id="0" name=""/>
        <dsp:cNvSpPr/>
      </dsp:nvSpPr>
      <dsp:spPr>
        <a:xfrm>
          <a:off x="5965482" y="4315567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Éves munkaprogramok</a:t>
          </a:r>
          <a:endParaRPr lang="hu-HU" sz="1200" kern="1200" dirty="0"/>
        </a:p>
      </dsp:txBody>
      <dsp:txXfrm>
        <a:off x="5965482" y="4315567"/>
        <a:ext cx="1406172" cy="449975"/>
      </dsp:txXfrm>
    </dsp:sp>
    <dsp:sp modelId="{58B4AAAF-0D68-47E5-8DEC-85A4A8CC8657}">
      <dsp:nvSpPr>
        <dsp:cNvPr id="0" name=""/>
        <dsp:cNvSpPr/>
      </dsp:nvSpPr>
      <dsp:spPr>
        <a:xfrm>
          <a:off x="4539425" y="1002828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2589D-6E7F-4FBF-97E5-A32139EB9AC6}">
      <dsp:nvSpPr>
        <dsp:cNvPr id="0" name=""/>
        <dsp:cNvSpPr/>
      </dsp:nvSpPr>
      <dsp:spPr>
        <a:xfrm>
          <a:off x="4539425" y="1002828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BC31-3737-44EF-8EA6-B2FFF66D9FE8}">
      <dsp:nvSpPr>
        <dsp:cNvPr id="0" name=""/>
        <dsp:cNvSpPr/>
      </dsp:nvSpPr>
      <dsp:spPr>
        <a:xfrm>
          <a:off x="4187882" y="1129383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188.8 millió €</a:t>
          </a:r>
          <a:endParaRPr lang="hu-HU" sz="1600" kern="1200" dirty="0"/>
        </a:p>
      </dsp:txBody>
      <dsp:txXfrm>
        <a:off x="4187882" y="1129383"/>
        <a:ext cx="1406172" cy="449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F830-A018-451D-B52A-AD46F319DA44}" type="datetimeFigureOut">
              <a:rPr lang="hu-HU" smtClean="0"/>
              <a:pPr/>
              <a:t>2022.02.24.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6743-D981-4B17-80B1-3BBD207182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97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/>
              <a:pPr>
                <a:defRPr/>
              </a:pPr>
              <a:t>25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26879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/>
              <a:pPr>
                <a:defRPr/>
              </a:pPr>
              <a:t>26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94817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hu-HU" alt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2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hu-HU" dirty="0"/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  <a:endParaRPr lang="hu-H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  <a:endParaRPr lang="hu-H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KÖZIGAZGATÁSI SZAKVIZSGA</a:t>
            </a:r>
            <a:br>
              <a:rPr lang="hu-HU" sz="4000" dirty="0"/>
            </a:br>
            <a:r>
              <a:rPr lang="hu-HU" sz="4000" dirty="0"/>
              <a:t>Általános közigazgatási ismeretek</a:t>
            </a:r>
            <a:br>
              <a:rPr lang="hu-HU" sz="4000" dirty="0"/>
            </a:br>
            <a:r>
              <a:rPr lang="hu-HU" sz="4000" dirty="0" smtClean="0"/>
              <a:t>V</a:t>
            </a:r>
            <a:r>
              <a:rPr lang="hu-HU" sz="4000" dirty="0"/>
              <a:t>. modul</a:t>
            </a:r>
            <a:br>
              <a:rPr lang="hu-HU" sz="4000" dirty="0"/>
            </a:br>
            <a:r>
              <a:rPr lang="hu-HU" sz="4000" dirty="0"/>
              <a:t>Az Európai Unió szervezete, </a:t>
            </a:r>
            <a:br>
              <a:rPr lang="hu-HU" sz="4000" dirty="0"/>
            </a:br>
            <a:r>
              <a:rPr lang="hu-HU" sz="4000" dirty="0"/>
              <a:t>működése és jogrendszere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i="0" dirty="0" err="1"/>
              <a:t>Hatályosította</a:t>
            </a:r>
            <a:r>
              <a:rPr lang="hu-HU" i="0" dirty="0"/>
              <a:t>: Dr. </a:t>
            </a:r>
            <a:r>
              <a:rPr lang="hu-HU" i="0" dirty="0" err="1"/>
              <a:t>Linder</a:t>
            </a:r>
            <a:r>
              <a:rPr lang="hu-HU" i="0" dirty="0"/>
              <a:t> Viktória</a:t>
            </a:r>
          </a:p>
          <a:p>
            <a:pPr algn="ctr"/>
            <a:r>
              <a:rPr lang="hu-HU" i="0" dirty="0" smtClean="0"/>
              <a:t>2022. </a:t>
            </a:r>
            <a:r>
              <a:rPr lang="hu-HU" i="0" dirty="0" smtClean="0"/>
              <a:t>február</a:t>
            </a:r>
            <a:endParaRPr lang="hu-HU" i="0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95" y="188640"/>
            <a:ext cx="10507290" cy="998984"/>
          </a:xfrm>
        </p:spPr>
        <p:txBody>
          <a:bodyPr>
            <a:noAutofit/>
          </a:bodyPr>
          <a:lstStyle/>
          <a:p>
            <a:r>
              <a:rPr lang="hu-HU" sz="2800" dirty="0"/>
              <a:t>1.7. Az új évezred </a:t>
            </a:r>
            <a:r>
              <a:rPr lang="hu-HU" sz="2800" dirty="0" smtClean="0"/>
              <a:t>kihívásai és </a:t>
            </a:r>
            <a:r>
              <a:rPr lang="hu-HU" sz="2800" dirty="0"/>
              <a:t>az alkotmányozási folyamat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81808" y="1493566"/>
            <a:ext cx="8100392" cy="5319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Az Európai Unió az 1990-es és 2000-es években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1995 Északi bővítés – AT, FI, SV</a:t>
            </a:r>
          </a:p>
          <a:p>
            <a:r>
              <a:rPr lang="hu-HU" dirty="0"/>
              <a:t>1997 Amszterdami Szerződés</a:t>
            </a:r>
          </a:p>
          <a:p>
            <a:pPr lvl="1"/>
            <a:r>
              <a:rPr lang="hu-HU" sz="2800" dirty="0"/>
              <a:t>Schengeni rendszer</a:t>
            </a:r>
          </a:p>
          <a:p>
            <a:pPr lvl="1"/>
            <a:r>
              <a:rPr lang="hu-HU" sz="2800" dirty="0"/>
              <a:t>Szociális Charta</a:t>
            </a:r>
          </a:p>
          <a:p>
            <a:pPr lvl="1"/>
            <a:r>
              <a:rPr lang="hu-HU" sz="2800" dirty="0"/>
              <a:t>Stabilitási és Növekedési Egyezmény - </a:t>
            </a:r>
            <a:r>
              <a:rPr lang="hu-HU" sz="2800" dirty="0" err="1"/>
              <a:t>túlzottdeficit</a:t>
            </a:r>
            <a:r>
              <a:rPr lang="hu-HU" sz="2800" dirty="0"/>
              <a:t> eljárás</a:t>
            </a:r>
          </a:p>
          <a:p>
            <a:r>
              <a:rPr lang="hu-HU" dirty="0"/>
              <a:t>2001 Nizzai Szerződés</a:t>
            </a:r>
          </a:p>
          <a:p>
            <a:pPr lvl="1"/>
            <a:r>
              <a:rPr lang="hu-HU" sz="2800" dirty="0"/>
              <a:t>Alapjogi Charta</a:t>
            </a:r>
          </a:p>
          <a:p>
            <a:pPr lvl="1"/>
            <a:r>
              <a:rPr lang="hu-HU" sz="2800" dirty="0"/>
              <a:t>felkészülés a Keleti bővítésre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 smtClean="0"/>
              <a:t>7. </a:t>
            </a:r>
            <a:r>
              <a:rPr lang="hu-HU" sz="3600" dirty="0"/>
              <a:t>fejezet: Magyarország az Európai Unióban</a:t>
            </a:r>
          </a:p>
        </p:txBody>
      </p:sp>
    </p:spTree>
    <p:extLst>
      <p:ext uri="{BB962C8B-B14F-4D97-AF65-F5344CB8AC3E}">
        <p14:creationId xmlns:p14="http://schemas.microsoft.com/office/powerpoint/2010/main" val="38541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007" y="44624"/>
            <a:ext cx="9574409" cy="1143000"/>
          </a:xfrm>
        </p:spPr>
        <p:txBody>
          <a:bodyPr>
            <a:normAutofit/>
          </a:bodyPr>
          <a:lstStyle/>
          <a:p>
            <a:r>
              <a:rPr lang="hu-HU" sz="2600" dirty="0"/>
              <a:t>7. Magyarország az Európai Unióban</a:t>
            </a:r>
            <a:endParaRPr lang="en-US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2503438"/>
            <a:ext cx="8229600" cy="4525963"/>
          </a:xfrm>
        </p:spPr>
        <p:txBody>
          <a:bodyPr>
            <a:normAutofit/>
          </a:bodyPr>
          <a:lstStyle/>
          <a:p>
            <a:r>
              <a:rPr lang="hu-HU" sz="2500" dirty="0" smtClean="0"/>
              <a:t>Magyarország csatlakozási folyamatának bemutatása</a:t>
            </a:r>
          </a:p>
          <a:p>
            <a:r>
              <a:rPr lang="hu-HU" sz="2500" dirty="0" smtClean="0"/>
              <a:t>a keleti bővítés bemutatása</a:t>
            </a:r>
          </a:p>
          <a:p>
            <a:r>
              <a:rPr lang="hu-HU" sz="2500" dirty="0" smtClean="0"/>
              <a:t>Magyarország és az EU közigazgatási kapcsolatainak bemutatása</a:t>
            </a:r>
          </a:p>
          <a:p>
            <a:r>
              <a:rPr lang="hu-HU" sz="2500" dirty="0" smtClean="0"/>
              <a:t>Magyarország uniós tapasztalatainak bemutatása</a:t>
            </a:r>
            <a:endParaRPr lang="en-US" sz="2500" dirty="0"/>
          </a:p>
        </p:txBody>
      </p:sp>
      <p:sp>
        <p:nvSpPr>
          <p:cNvPr id="4" name="Téglalap 3"/>
          <p:cNvSpPr/>
          <p:nvPr/>
        </p:nvSpPr>
        <p:spPr>
          <a:xfrm>
            <a:off x="1991545" y="1628801"/>
            <a:ext cx="2800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 fejezet céljai:</a:t>
            </a:r>
          </a:p>
        </p:txBody>
      </p:sp>
    </p:spTree>
    <p:extLst>
      <p:ext uri="{BB962C8B-B14F-4D97-AF65-F5344CB8AC3E}">
        <p14:creationId xmlns:p14="http://schemas.microsoft.com/office/powerpoint/2010/main" val="32147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320" y="260648"/>
            <a:ext cx="10723418" cy="926976"/>
          </a:xfrm>
        </p:spPr>
        <p:txBody>
          <a:bodyPr>
            <a:noAutofit/>
          </a:bodyPr>
          <a:lstStyle/>
          <a:p>
            <a:r>
              <a:rPr lang="hu-HU" sz="2800" dirty="0"/>
              <a:t>7.1. A keleti bővítés és </a:t>
            </a:r>
            <a:r>
              <a:rPr lang="hu-HU" sz="2800" dirty="0" smtClean="0"/>
              <a:t>Magyarország </a:t>
            </a:r>
            <a:r>
              <a:rPr lang="hu-HU" sz="2800" dirty="0"/>
              <a:t>csatlakozása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187624"/>
            <a:ext cx="8229600" cy="5121697"/>
          </a:xfrm>
        </p:spPr>
        <p:txBody>
          <a:bodyPr>
            <a:noAutofit/>
          </a:bodyPr>
          <a:lstStyle/>
          <a:p>
            <a:r>
              <a:rPr lang="hu-HU" sz="2500" dirty="0" smtClean="0"/>
              <a:t>1960-as évek – technikai megállapodások</a:t>
            </a:r>
          </a:p>
          <a:p>
            <a:r>
              <a:rPr lang="hu-HU" sz="2500" dirty="0" smtClean="0"/>
              <a:t>1970-80-as évek – kereskedelmi megállapodások</a:t>
            </a:r>
          </a:p>
          <a:p>
            <a:r>
              <a:rPr lang="hu-HU" sz="2500" dirty="0" smtClean="0"/>
              <a:t>1991. – Európai Megállapodás</a:t>
            </a:r>
          </a:p>
          <a:p>
            <a:r>
              <a:rPr lang="hu-HU" sz="2500" dirty="0" smtClean="0"/>
              <a:t>1994. április 1. – csatlakozási kérelem</a:t>
            </a:r>
          </a:p>
          <a:p>
            <a:r>
              <a:rPr lang="hu-HU" sz="2500" dirty="0" smtClean="0"/>
              <a:t>1998. március – 2002. április – csatlakozási tárgyalások</a:t>
            </a:r>
          </a:p>
          <a:p>
            <a:r>
              <a:rPr lang="hu-HU" sz="2500" dirty="0" smtClean="0"/>
              <a:t>2003. április 12. – népszavazás 83,76% igen, 45,62% részvétel</a:t>
            </a:r>
          </a:p>
          <a:p>
            <a:r>
              <a:rPr lang="hu-HU" sz="2500" dirty="0" smtClean="0"/>
              <a:t>2003. április 16. – csatlakozási szerződés</a:t>
            </a:r>
          </a:p>
          <a:p>
            <a:r>
              <a:rPr lang="hu-HU" sz="2500" dirty="0" smtClean="0"/>
              <a:t>2004. május 1. – csatlakozás; </a:t>
            </a:r>
            <a:r>
              <a:rPr lang="hu-HU" sz="2500" dirty="0" err="1" smtClean="0"/>
              <a:t>Mo</a:t>
            </a:r>
            <a:r>
              <a:rPr lang="hu-HU" sz="2500" dirty="0" smtClean="0"/>
              <a:t>, </a:t>
            </a:r>
            <a:r>
              <a:rPr lang="hu-HU" sz="2500" dirty="0" err="1" smtClean="0"/>
              <a:t>Sk</a:t>
            </a:r>
            <a:r>
              <a:rPr lang="hu-HU" sz="2500" dirty="0" smtClean="0"/>
              <a:t>, </a:t>
            </a:r>
            <a:r>
              <a:rPr lang="hu-HU" sz="2500" dirty="0" err="1" smtClean="0"/>
              <a:t>Sl</a:t>
            </a:r>
            <a:r>
              <a:rPr lang="hu-HU" sz="2500" dirty="0" smtClean="0"/>
              <a:t>, </a:t>
            </a:r>
            <a:r>
              <a:rPr lang="hu-HU" sz="2500" dirty="0" err="1" smtClean="0"/>
              <a:t>Lo</a:t>
            </a:r>
            <a:r>
              <a:rPr lang="hu-HU" sz="2500" dirty="0" smtClean="0"/>
              <a:t>, </a:t>
            </a:r>
            <a:r>
              <a:rPr lang="hu-HU" sz="2500" dirty="0" err="1" smtClean="0"/>
              <a:t>Cs</a:t>
            </a:r>
            <a:r>
              <a:rPr lang="hu-HU" sz="2500" dirty="0" smtClean="0"/>
              <a:t>, C, M, É, Le, </a:t>
            </a:r>
            <a:r>
              <a:rPr lang="hu-HU" sz="2500" dirty="0" err="1" smtClean="0"/>
              <a:t>Li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415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24" y="332508"/>
            <a:ext cx="9001044" cy="855115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7.2. </a:t>
            </a:r>
            <a:r>
              <a:rPr lang="hu-HU" sz="3100" dirty="0" smtClean="0"/>
              <a:t>AZ EURÓPAI UNIÓ A HAZAI INTÉZMÉNYEKBEN </a:t>
            </a:r>
            <a:endParaRPr lang="en-US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u-HU" sz="2600" dirty="0" smtClean="0"/>
              <a:t>Európai Bizottság – biztost a kormány jelöli, de független</a:t>
            </a:r>
          </a:p>
          <a:p>
            <a:r>
              <a:rPr lang="hu-HU" sz="2600" dirty="0" smtClean="0"/>
              <a:t>Európai Tanács – végrehajtás vezetőinek tanácsa – magyar miniszterelnök</a:t>
            </a:r>
          </a:p>
          <a:p>
            <a:r>
              <a:rPr lang="hu-HU" sz="2600" dirty="0" smtClean="0"/>
              <a:t>EU Tanácsa – végrehajtás </a:t>
            </a:r>
            <a:r>
              <a:rPr lang="hu-HU" sz="2600" dirty="0" err="1" smtClean="0"/>
              <a:t>szektorális</a:t>
            </a:r>
            <a:r>
              <a:rPr lang="hu-HU" sz="2600" dirty="0" smtClean="0"/>
              <a:t> vezetője (miniszter)</a:t>
            </a:r>
          </a:p>
          <a:p>
            <a:pPr lvl="1"/>
            <a:r>
              <a:rPr lang="hu-HU" dirty="0"/>
              <a:t>Európai Koordinációs Tárcaközi </a:t>
            </a:r>
            <a:r>
              <a:rPr lang="hu-HU" dirty="0" smtClean="0"/>
              <a:t>Bizottság</a:t>
            </a:r>
          </a:p>
          <a:p>
            <a:pPr lvl="1"/>
            <a:r>
              <a:rPr lang="hu-HU" dirty="0" smtClean="0"/>
              <a:t>Állandó Képviselet (COREPER I, II)</a:t>
            </a:r>
          </a:p>
        </p:txBody>
      </p:sp>
    </p:spTree>
    <p:extLst>
      <p:ext uri="{BB962C8B-B14F-4D97-AF65-F5344CB8AC3E}">
        <p14:creationId xmlns:p14="http://schemas.microsoft.com/office/powerpoint/2010/main" val="27255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5" y="188640"/>
            <a:ext cx="9668548" cy="954360"/>
          </a:xfrm>
        </p:spPr>
        <p:txBody>
          <a:bodyPr>
            <a:normAutofit/>
          </a:bodyPr>
          <a:lstStyle/>
          <a:p>
            <a:r>
              <a:rPr lang="hu-HU" sz="2800" dirty="0"/>
              <a:t>7.2. </a:t>
            </a:r>
            <a:r>
              <a:rPr lang="hu-HU" sz="2800" dirty="0" smtClean="0"/>
              <a:t>AZ EURÓPAI UNIÓ A HAZAI INTÉZMÉNYEKBEN</a:t>
            </a: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2328058" y="1700808"/>
            <a:ext cx="6942922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Európai Bíróság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Bíróság – 1 bíró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Törvényszék – 1 bíró (majd 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tagállami parlamentek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sárga lap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narancssárga lap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szubszidiaritás, arányosság</a:t>
            </a:r>
            <a:endParaRPr lang="en-US" sz="2600" kern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4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24" y="377133"/>
            <a:ext cx="9817331" cy="1143000"/>
          </a:xfrm>
        </p:spPr>
        <p:txBody>
          <a:bodyPr>
            <a:normAutofit/>
          </a:bodyPr>
          <a:lstStyle/>
          <a:p>
            <a:r>
              <a:rPr lang="hu-HU" sz="2800" dirty="0"/>
              <a:t>7.2. </a:t>
            </a:r>
            <a:r>
              <a:rPr lang="hu-HU" sz="2800" dirty="0" smtClean="0"/>
              <a:t>AZ EURÓPAI UNIÓ A HAZAI INTÉZMÉNYEKBEN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 smtClean="0"/>
              <a:t>EKTB</a:t>
            </a:r>
          </a:p>
          <a:p>
            <a:pPr lvl="1"/>
            <a:r>
              <a:rPr lang="hu-HU" sz="2600" dirty="0" smtClean="0"/>
              <a:t>egyezteti a magyar álláspontot</a:t>
            </a:r>
          </a:p>
          <a:p>
            <a:pPr lvl="1"/>
            <a:r>
              <a:rPr lang="hu-HU" sz="2600" dirty="0" smtClean="0"/>
              <a:t>bírósági eljárások</a:t>
            </a:r>
          </a:p>
          <a:p>
            <a:pPr lvl="1"/>
            <a:r>
              <a:rPr lang="hu-HU" sz="2600" dirty="0" smtClean="0"/>
              <a:t>kötelezettségszegési eljárások</a:t>
            </a:r>
          </a:p>
          <a:p>
            <a:pPr lvl="1"/>
            <a:r>
              <a:rPr lang="hu-HU" sz="2600" dirty="0" smtClean="0"/>
              <a:t>kapcsolat az Állandó Képviselettel</a:t>
            </a:r>
          </a:p>
          <a:p>
            <a:r>
              <a:rPr lang="hu-HU" sz="2600" dirty="0" smtClean="0"/>
              <a:t>Tanács elnökség</a:t>
            </a:r>
          </a:p>
          <a:p>
            <a:pPr lvl="1"/>
            <a:r>
              <a:rPr lang="hu-HU" sz="2600" dirty="0" smtClean="0"/>
              <a:t>2011, </a:t>
            </a:r>
            <a:r>
              <a:rPr lang="hu-HU" sz="2600" dirty="0" err="1" smtClean="0"/>
              <a:t>Stronger</a:t>
            </a:r>
            <a:r>
              <a:rPr lang="hu-HU" sz="2600" dirty="0" smtClean="0"/>
              <a:t> Europe</a:t>
            </a:r>
          </a:p>
          <a:p>
            <a:pPr lvl="1"/>
            <a:r>
              <a:rPr lang="hu-HU" sz="2600" dirty="0" smtClean="0"/>
              <a:t>Hatos Pakk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410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260648"/>
            <a:ext cx="9528595" cy="926976"/>
          </a:xfrm>
        </p:spPr>
        <p:txBody>
          <a:bodyPr>
            <a:noAutofit/>
          </a:bodyPr>
          <a:lstStyle/>
          <a:p>
            <a:r>
              <a:rPr lang="hu-HU" sz="2800" dirty="0"/>
              <a:t>7.3. Az uniós és a magyar közigazgatás kapcsolata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 smtClean="0"/>
              <a:t>Közvetlen végrehajtás</a:t>
            </a:r>
          </a:p>
          <a:p>
            <a:r>
              <a:rPr lang="hu-HU" sz="2600" dirty="0" smtClean="0"/>
              <a:t>Közvetett végrehajtás</a:t>
            </a:r>
          </a:p>
          <a:p>
            <a:pPr lvl="1"/>
            <a:r>
              <a:rPr lang="hu-HU" dirty="0" smtClean="0"/>
              <a:t>Szervezetalakítási szabadság</a:t>
            </a:r>
          </a:p>
          <a:p>
            <a:pPr lvl="1"/>
            <a:r>
              <a:rPr lang="hu-HU" dirty="0" smtClean="0"/>
              <a:t>Eljárási autonómia</a:t>
            </a:r>
          </a:p>
          <a:p>
            <a:pPr lvl="1"/>
            <a:r>
              <a:rPr lang="hu-HU" dirty="0" smtClean="0"/>
              <a:t>Egyenértékű és hatékony jogvédelem</a:t>
            </a:r>
          </a:p>
          <a:p>
            <a:r>
              <a:rPr lang="hu-HU" sz="2600" dirty="0" smtClean="0"/>
              <a:t>Együttes igazgatás</a:t>
            </a:r>
          </a:p>
          <a:p>
            <a:r>
              <a:rPr lang="hu-HU" sz="2600" dirty="0" smtClean="0"/>
              <a:t>Európai Közigazgatási Térség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817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44624"/>
            <a:ext cx="10036901" cy="1143000"/>
          </a:xfrm>
        </p:spPr>
        <p:txBody>
          <a:bodyPr>
            <a:normAutofit/>
          </a:bodyPr>
          <a:lstStyle/>
          <a:p>
            <a:r>
              <a:rPr lang="hu-HU" sz="2800" dirty="0"/>
              <a:t>7.4. Az uniós tagság tapasztalatai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 smtClean="0"/>
              <a:t>adaptív integrációs politika </a:t>
            </a:r>
            <a:r>
              <a:rPr lang="hu-HU" sz="2600" dirty="0" smtClean="0">
                <a:sym typeface="Wingdings" panose="05000000000000000000" pitchFamily="2" charset="2"/>
              </a:rPr>
              <a:t> emancipáció</a:t>
            </a:r>
          </a:p>
          <a:p>
            <a:r>
              <a:rPr lang="hu-HU" sz="2600" dirty="0" smtClean="0">
                <a:sym typeface="Wingdings" panose="05000000000000000000" pitchFamily="2" charset="2"/>
              </a:rPr>
              <a:t>V4</a:t>
            </a:r>
          </a:p>
          <a:p>
            <a:r>
              <a:rPr lang="hu-HU" sz="2600" dirty="0" smtClean="0">
                <a:sym typeface="Wingdings" panose="05000000000000000000" pitchFamily="2" charset="2"/>
              </a:rPr>
              <a:t>Magyarország nettó haszonélvező</a:t>
            </a:r>
          </a:p>
          <a:p>
            <a:r>
              <a:rPr lang="hu-HU" sz="2600" dirty="0" smtClean="0">
                <a:sym typeface="Wingdings" panose="05000000000000000000" pitchFamily="2" charset="2"/>
              </a:rPr>
              <a:t>sikertelen gazdasági konvergencia</a:t>
            </a:r>
          </a:p>
          <a:p>
            <a:r>
              <a:rPr lang="hu-HU" sz="2600" dirty="0" smtClean="0">
                <a:sym typeface="Wingdings" panose="05000000000000000000" pitchFamily="2" charset="2"/>
              </a:rPr>
              <a:t>alacsony állampolgári aktivitás (De: 2019-ben javult)</a:t>
            </a:r>
          </a:p>
          <a:p>
            <a:r>
              <a:rPr lang="hu-HU" sz="2600" dirty="0" smtClean="0">
                <a:sym typeface="Wingdings" panose="05000000000000000000" pitchFamily="2" charset="2"/>
              </a:rPr>
              <a:t>gyenge bizottsági pozíciók</a:t>
            </a:r>
          </a:p>
          <a:p>
            <a:r>
              <a:rPr lang="hu-HU" sz="2600" dirty="0" smtClean="0">
                <a:sym typeface="Wingdings" panose="05000000000000000000" pitchFamily="2" charset="2"/>
              </a:rPr>
              <a:t>sikeres elnökség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686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188640"/>
            <a:ext cx="11263746" cy="998984"/>
          </a:xfrm>
        </p:spPr>
        <p:txBody>
          <a:bodyPr>
            <a:noAutofit/>
          </a:bodyPr>
          <a:lstStyle/>
          <a:p>
            <a:r>
              <a:rPr lang="hu-HU" sz="2800" dirty="0"/>
              <a:t>1.7. Az új évezred </a:t>
            </a:r>
            <a:r>
              <a:rPr lang="hu-HU" sz="2800" dirty="0" smtClean="0"/>
              <a:t>kihívásai és </a:t>
            </a:r>
            <a:r>
              <a:rPr lang="hu-HU" sz="2800" dirty="0"/>
              <a:t>az alkotmányozási folyamat 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3280" y="1548334"/>
            <a:ext cx="8481192" cy="5553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dirty="0">
                <a:solidFill>
                  <a:srgbClr val="C00000"/>
                </a:solidFill>
              </a:rPr>
              <a:t>Alkotmányszerződés és a Lisszaboni Szerződés</a:t>
            </a:r>
          </a:p>
          <a:p>
            <a:pPr>
              <a:spcBef>
                <a:spcPts val="0"/>
              </a:spcBef>
            </a:pPr>
            <a:r>
              <a:rPr lang="hu-HU" sz="2600" dirty="0"/>
              <a:t>2004, 2007, 2013 Keleti bővítés – 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hu-HU" sz="2600" dirty="0"/>
              <a:t>	HU, SK, SL, PL, CZ, CY, MT, ET, LV, LT; RO, 	BG, HR</a:t>
            </a:r>
          </a:p>
          <a:p>
            <a:pPr>
              <a:spcBef>
                <a:spcPts val="0"/>
              </a:spcBef>
            </a:pPr>
            <a:r>
              <a:rPr lang="hu-HU" sz="2600" dirty="0"/>
              <a:t>2004 Alkotmányszerződés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Konvent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szimbolikus elemek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külügyminiszter, elnök, együttdöntés, Alapjogi Charta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2005 ratifikációs kudarc: FR, NL</a:t>
            </a:r>
          </a:p>
        </p:txBody>
      </p:sp>
    </p:spTree>
    <p:extLst>
      <p:ext uri="{BB962C8B-B14F-4D97-AF65-F5344CB8AC3E}">
        <p14:creationId xmlns:p14="http://schemas.microsoft.com/office/powerpoint/2010/main" val="16156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5513" y="260648"/>
            <a:ext cx="11122429" cy="864096"/>
          </a:xfrm>
        </p:spPr>
        <p:txBody>
          <a:bodyPr>
            <a:noAutofit/>
          </a:bodyPr>
          <a:lstStyle/>
          <a:p>
            <a:r>
              <a:rPr lang="hu-HU" sz="2800" dirty="0"/>
              <a:t>1.7. Az új évezred kihívásai </a:t>
            </a:r>
            <a:r>
              <a:rPr lang="hu-HU" sz="2800" dirty="0" smtClean="0"/>
              <a:t>és </a:t>
            </a:r>
            <a:r>
              <a:rPr lang="hu-HU" sz="2800" dirty="0"/>
              <a:t>az alkotmányozási folyamat </a:t>
            </a:r>
            <a:endParaRPr lang="en-US" sz="2800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1919536" y="1484784"/>
            <a:ext cx="8229600" cy="4566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dirty="0">
                <a:solidFill>
                  <a:srgbClr val="C00000"/>
                </a:solidFill>
              </a:rPr>
              <a:t>Alkotmányszerződés és a Lisszaboni Szerződés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600" dirty="0"/>
              <a:t>2007 Lisszaboni Szerződés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együttdöntési eljárás </a:t>
            </a:r>
            <a:r>
              <a:rPr lang="hu-HU" sz="2600" dirty="0" err="1" smtClean="0"/>
              <a:t>EP-Tanács</a:t>
            </a:r>
            <a:endParaRPr lang="hu-HU" sz="2600" dirty="0" smtClean="0"/>
          </a:p>
          <a:p>
            <a:pPr lvl="1">
              <a:spcBef>
                <a:spcPts val="0"/>
              </a:spcBef>
            </a:pPr>
            <a:r>
              <a:rPr lang="hu-HU" sz="2600" dirty="0" smtClean="0"/>
              <a:t>minősített többség a Tanácsban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kettős többség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külügyi és biztonságpolitikai főképviselő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nemzeti parlamentek szerepe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jogi személyiség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Európai Tanács intézménnyé válik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ír ratifikációs probléma; 2. népszavazás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2009. december 1-től hatályos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278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257" y="188640"/>
            <a:ext cx="11305309" cy="998984"/>
          </a:xfrm>
        </p:spPr>
        <p:txBody>
          <a:bodyPr>
            <a:noAutofit/>
          </a:bodyPr>
          <a:lstStyle/>
          <a:p>
            <a:r>
              <a:rPr lang="hu-HU" sz="2800" dirty="0"/>
              <a:t>1.8. Új Európa? – </a:t>
            </a:r>
            <a:r>
              <a:rPr lang="hu-HU" sz="2800" dirty="0" smtClean="0"/>
              <a:t>Válságok </a:t>
            </a:r>
            <a:r>
              <a:rPr lang="hu-HU" sz="2800" dirty="0"/>
              <a:t>és válaszok 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552" y="1348430"/>
            <a:ext cx="7776864" cy="5509571"/>
          </a:xfrm>
        </p:spPr>
        <p:txBody>
          <a:bodyPr>
            <a:noAutofit/>
          </a:bodyPr>
          <a:lstStyle/>
          <a:p>
            <a:r>
              <a:rPr lang="hu-HU" sz="2400" b="1" dirty="0" err="1"/>
              <a:t>euróválság</a:t>
            </a:r>
            <a:endParaRPr lang="hu-HU" sz="2400" b="1" dirty="0"/>
          </a:p>
          <a:p>
            <a:pPr lvl="1"/>
            <a:r>
              <a:rPr lang="hu-HU" dirty="0"/>
              <a:t>válságkezelés</a:t>
            </a:r>
          </a:p>
          <a:p>
            <a:pPr lvl="1"/>
            <a:r>
              <a:rPr lang="hu-HU" dirty="0" err="1"/>
              <a:t>országmentő</a:t>
            </a:r>
            <a:r>
              <a:rPr lang="hu-HU" dirty="0"/>
              <a:t> alapok, mentőcsomagok, kondicionális hitelek</a:t>
            </a:r>
          </a:p>
          <a:p>
            <a:r>
              <a:rPr lang="hu-HU" sz="2400" b="1" dirty="0"/>
              <a:t>demokrácia</a:t>
            </a:r>
          </a:p>
          <a:p>
            <a:pPr lvl="1"/>
            <a:r>
              <a:rPr lang="hu-HU" dirty="0"/>
              <a:t>demokratikus deficit</a:t>
            </a:r>
          </a:p>
          <a:p>
            <a:pPr lvl="1"/>
            <a:r>
              <a:rPr lang="hu-HU" dirty="0"/>
              <a:t>bizottsági elnök kvázi közvetlen választása – </a:t>
            </a:r>
            <a:r>
              <a:rPr lang="hu-HU" dirty="0" err="1"/>
              <a:t>Spitzenkandidaten</a:t>
            </a:r>
            <a:endParaRPr lang="hu-HU" dirty="0"/>
          </a:p>
          <a:p>
            <a:r>
              <a:rPr lang="hu-HU" sz="2400" b="1" dirty="0"/>
              <a:t>orosz-európai viszony</a:t>
            </a:r>
          </a:p>
          <a:p>
            <a:r>
              <a:rPr lang="hu-HU" sz="2400" b="1" dirty="0" smtClean="0"/>
              <a:t>TTIP</a:t>
            </a:r>
          </a:p>
          <a:p>
            <a:r>
              <a:rPr lang="hu-HU" sz="2400" b="1" dirty="0" smtClean="0"/>
              <a:t>közel-keleti konfliktusok</a:t>
            </a:r>
            <a:endParaRPr lang="hu-HU" sz="2400" b="1" dirty="0"/>
          </a:p>
          <a:p>
            <a:r>
              <a:rPr lang="hu-HU" sz="2400" b="1" dirty="0"/>
              <a:t>menekültválság</a:t>
            </a:r>
          </a:p>
          <a:p>
            <a:r>
              <a:rPr lang="hu-HU" sz="2400" b="1" dirty="0" err="1"/>
              <a:t>Brexit</a:t>
            </a:r>
            <a:r>
              <a:rPr lang="hu-HU" sz="2400" b="1" dirty="0"/>
              <a:t> </a:t>
            </a:r>
            <a:r>
              <a:rPr lang="hu-HU" sz="2400" dirty="0"/>
              <a:t>– </a:t>
            </a:r>
            <a:r>
              <a:rPr lang="hu-HU" sz="2400" b="1" dirty="0" smtClean="0"/>
              <a:t>2020. </a:t>
            </a:r>
            <a:r>
              <a:rPr lang="hu-HU" sz="2400" b="1" dirty="0"/>
              <a:t>január 31.</a:t>
            </a:r>
            <a:r>
              <a:rPr lang="hu-HU" sz="2400" dirty="0"/>
              <a:t> (2021.01.01.)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93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 smtClean="0"/>
              <a:t>2. </a:t>
            </a:r>
            <a:r>
              <a:rPr lang="hu-HU" sz="3600" dirty="0"/>
              <a:t>fejezet: Az Európai Unió jogi keretei, jellemzői</a:t>
            </a:r>
          </a:p>
        </p:txBody>
      </p:sp>
    </p:spTree>
    <p:extLst>
      <p:ext uri="{BB962C8B-B14F-4D97-AF65-F5344CB8AC3E}">
        <p14:creationId xmlns:p14="http://schemas.microsoft.com/office/powerpoint/2010/main" val="7565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 idx="4294967295"/>
          </p:nvPr>
        </p:nvSpPr>
        <p:spPr>
          <a:xfrm>
            <a:off x="340822" y="235914"/>
            <a:ext cx="10956174" cy="1188086"/>
          </a:xfrm>
        </p:spPr>
        <p:txBody>
          <a:bodyPr>
            <a:noAutofit/>
          </a:bodyPr>
          <a:lstStyle/>
          <a:p>
            <a:r>
              <a:rPr lang="hu-HU" altLang="hu-HU" sz="2800" dirty="0" smtClean="0"/>
              <a:t>2.1</a:t>
            </a:r>
            <a:r>
              <a:rPr lang="hu-HU" altLang="hu-HU" sz="2800" dirty="0"/>
              <a:t>. Az uniós jog létrehozásának </a:t>
            </a:r>
            <a:r>
              <a:rPr lang="hu-HU" altLang="hu-HU" sz="2800" dirty="0" smtClean="0"/>
              <a:t>okai, forrásai</a:t>
            </a:r>
            <a:endParaRPr lang="hu-HU" altLang="hu-HU" sz="2800" dirty="0"/>
          </a:p>
        </p:txBody>
      </p:sp>
      <p:sp>
        <p:nvSpPr>
          <p:cNvPr id="15363" name="Tartalom helye 2"/>
          <p:cNvSpPr>
            <a:spLocks noGrp="1"/>
          </p:cNvSpPr>
          <p:nvPr>
            <p:ph idx="4294967295"/>
          </p:nvPr>
        </p:nvSpPr>
        <p:spPr>
          <a:xfrm>
            <a:off x="1703512" y="1424000"/>
            <a:ext cx="8964488" cy="5245360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itchFamily="18" charset="0"/>
              </a:rPr>
              <a:t>Létrehozásának oka</a:t>
            </a:r>
            <a:r>
              <a:rPr lang="hu-HU" altLang="hu-HU" sz="2700" dirty="0">
                <a:cs typeface="Times New Roman" pitchFamily="18" charset="0"/>
              </a:rPr>
              <a:t>: a csatlakozással átruházott hatáskörök gyakorlásához szükséges önálló jogrend létrehozása.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itchFamily="18" charset="0"/>
              </a:rPr>
              <a:t>Az uniós jog forrásai:</a:t>
            </a:r>
          </a:p>
          <a:p>
            <a:pPr marL="696913" lvl="1" indent="-342900">
              <a:buClr>
                <a:schemeClr val="tx1"/>
              </a:buClr>
            </a:pPr>
            <a:r>
              <a:rPr lang="hu-HU" altLang="hu-HU" sz="2700" b="1" dirty="0">
                <a:cs typeface="Times New Roman" pitchFamily="18" charset="0"/>
              </a:rPr>
              <a:t>Elsődleges jogforrások </a:t>
            </a:r>
            <a:r>
              <a:rPr lang="hu-HU" altLang="hu-HU" sz="2700" dirty="0">
                <a:cs typeface="Times New Roman" pitchFamily="18" charset="0"/>
              </a:rPr>
              <a:t>(alapítószerződések, módosításaik, csatolt jegyzőkönyvek, Alapjogi Charta, általános jogelvek)</a:t>
            </a:r>
          </a:p>
          <a:p>
            <a:pPr marL="696913" lvl="1" indent="-342900">
              <a:buClr>
                <a:schemeClr val="tx1"/>
              </a:buClr>
            </a:pPr>
            <a:r>
              <a:rPr lang="hu-HU" altLang="hu-HU" sz="2700" b="1" dirty="0">
                <a:cs typeface="Times New Roman" pitchFamily="18" charset="0"/>
              </a:rPr>
              <a:t>Másodlagos jogforrások:</a:t>
            </a:r>
          </a:p>
          <a:p>
            <a:pPr lvl="2">
              <a:buClr>
                <a:schemeClr val="tx1"/>
              </a:buClr>
            </a:pPr>
            <a:r>
              <a:rPr lang="hu-HU" altLang="hu-HU" sz="2700" dirty="0">
                <a:cs typeface="Times New Roman" pitchFamily="18" charset="0"/>
              </a:rPr>
              <a:t>Rendelet, irányelv, határozat (kötelező jogalkotási aktusok)</a:t>
            </a:r>
          </a:p>
          <a:p>
            <a:pPr lvl="2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700" dirty="0">
                <a:cs typeface="Times New Roman" pitchFamily="18" charset="0"/>
              </a:rPr>
              <a:t>Ajánlás, vélemény (nem kötelező, nem jogalkotási aktusok)</a:t>
            </a:r>
          </a:p>
          <a:p>
            <a:pPr lvl="2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700" dirty="0">
                <a:cs typeface="Times New Roman" pitchFamily="18" charset="0"/>
              </a:rPr>
              <a:t>A </a:t>
            </a:r>
            <a:r>
              <a:rPr lang="hu-HU" altLang="hu-HU" sz="2700" dirty="0" err="1">
                <a:cs typeface="Times New Roman" pitchFamily="18" charset="0"/>
              </a:rPr>
              <a:t>kül-</a:t>
            </a:r>
            <a:r>
              <a:rPr lang="hu-HU" altLang="hu-HU" sz="2700" dirty="0">
                <a:cs typeface="Times New Roman" pitchFamily="18" charset="0"/>
              </a:rPr>
              <a:t> és biztonságpolitika jogi aktusai</a:t>
            </a:r>
          </a:p>
          <a:p>
            <a:pPr marL="0" lvl="1" indent="0">
              <a:buClr>
                <a:schemeClr val="tx1"/>
              </a:buClr>
              <a:buNone/>
            </a:pPr>
            <a:endParaRPr lang="hu-HU" altLang="hu-HU" sz="2700" b="1" dirty="0">
              <a:cs typeface="Times New Roman" pitchFamily="18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itchFamily="18" charset="0"/>
              </a:rPr>
              <a:t>Az </a:t>
            </a:r>
            <a:r>
              <a:rPr lang="hu-HU" altLang="hu-HU" sz="2700" b="1" i="1" dirty="0" err="1">
                <a:cs typeface="Times New Roman" pitchFamily="18" charset="0"/>
              </a:rPr>
              <a:t>acquis</a:t>
            </a:r>
            <a:r>
              <a:rPr lang="hu-HU" altLang="hu-HU" sz="2700" b="1" i="1" dirty="0">
                <a:cs typeface="Times New Roman" pitchFamily="18" charset="0"/>
              </a:rPr>
              <a:t> </a:t>
            </a:r>
            <a:r>
              <a:rPr lang="hu-HU" altLang="hu-HU" sz="2700" b="1" dirty="0">
                <a:cs typeface="Times New Roman" pitchFamily="18" charset="0"/>
              </a:rPr>
              <a:t>(uniós jogi vívmányok) fogalma: </a:t>
            </a:r>
            <a:r>
              <a:rPr lang="hu-HU" altLang="hu-HU" sz="2700" dirty="0">
                <a:cs typeface="Times New Roman" pitchFamily="18" charset="0"/>
              </a:rPr>
              <a:t>minden jogszabály, alapelv, egyezmény, nyilatkozat, határozat, vélemény, célkitűzés, gyakorlat, amely az EU-ra vonatkozik.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0154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399011" y="44624"/>
            <a:ext cx="9811789" cy="1143000"/>
          </a:xfrm>
        </p:spPr>
        <p:txBody>
          <a:bodyPr/>
          <a:lstStyle/>
          <a:p>
            <a:r>
              <a:rPr lang="hu-HU" altLang="hu-HU" sz="2400" dirty="0"/>
              <a:t>2.1.1. Elsődleges jogforrások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sz="half" idx="1"/>
          </p:nvPr>
        </p:nvSpPr>
        <p:spPr>
          <a:xfrm>
            <a:off x="1524000" y="1495326"/>
            <a:ext cx="4495800" cy="5246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altLang="hu-HU" sz="2000" b="1" dirty="0"/>
              <a:t>A Szerződések</a:t>
            </a:r>
            <a:r>
              <a:rPr lang="hu-HU" altLang="hu-HU" sz="2000" dirty="0"/>
              <a:t>	</a:t>
            </a:r>
          </a:p>
          <a:p>
            <a:r>
              <a:rPr lang="hu-HU" altLang="hu-HU" sz="2000" dirty="0"/>
              <a:t>Az Európai Unióról szóló szerződés (EUSZ): értékek, célok, hatáskörgyakorlás alapelvei, demokratikus elvek, EU külső tevékenysége, belépés-kilépés stb.</a:t>
            </a:r>
          </a:p>
          <a:p>
            <a:r>
              <a:rPr lang="hu-HU" altLang="hu-HU" sz="2000" dirty="0"/>
              <a:t>Az Európai Unió működéséről szóló szerződés (EUMSZ): hatáskörök gyakorlása, belső-külső politikák, döntéshozatal szabályai,  költségvetés stb.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6019800" y="1340768"/>
            <a:ext cx="4648200" cy="510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2000" b="1" dirty="0"/>
              <a:t>Az Alapjogi Charta</a:t>
            </a:r>
          </a:p>
          <a:p>
            <a:pPr marL="0" lvl="1"/>
            <a:r>
              <a:rPr lang="hu-HU" altLang="hu-HU" sz="2000" dirty="0"/>
              <a:t>Méltóság</a:t>
            </a:r>
          </a:p>
          <a:p>
            <a:pPr marL="0" lvl="1"/>
            <a:r>
              <a:rPr lang="hu-HU" altLang="hu-HU" sz="2000" dirty="0"/>
              <a:t>Szabadságok</a:t>
            </a:r>
          </a:p>
          <a:p>
            <a:pPr marL="0" lvl="1"/>
            <a:r>
              <a:rPr lang="hu-HU" altLang="hu-HU" sz="2000" dirty="0"/>
              <a:t>Egyenlőség</a:t>
            </a:r>
          </a:p>
          <a:p>
            <a:pPr marL="0" lvl="1"/>
            <a:r>
              <a:rPr lang="hu-HU" altLang="hu-HU" sz="2000" dirty="0"/>
              <a:t>Szolidaritás</a:t>
            </a:r>
          </a:p>
          <a:p>
            <a:pPr marL="0" lvl="1"/>
            <a:r>
              <a:rPr lang="hu-HU" altLang="hu-HU" sz="2000" dirty="0"/>
              <a:t>Az uniós polgárságból fakadó jogok</a:t>
            </a:r>
          </a:p>
          <a:p>
            <a:pPr marL="0" lvl="1"/>
            <a:r>
              <a:rPr lang="hu-HU" altLang="hu-HU" sz="2000" dirty="0"/>
              <a:t>Az igazságszolgáltatáshoz való jog</a:t>
            </a:r>
          </a:p>
          <a:p>
            <a:pPr marL="0" indent="0">
              <a:buNone/>
            </a:pPr>
            <a:r>
              <a:rPr lang="hu-HU" altLang="hu-HU" sz="2000" b="1" dirty="0"/>
              <a:t>Általános jogelvek</a:t>
            </a:r>
          </a:p>
          <a:p>
            <a:pPr marL="0" lvl="1"/>
            <a:r>
              <a:rPr lang="hu-HU" altLang="hu-HU" sz="2000" dirty="0"/>
              <a:t>A meghallgatáshoz való jog</a:t>
            </a:r>
          </a:p>
          <a:p>
            <a:pPr marL="0" lvl="1"/>
            <a:r>
              <a:rPr lang="hu-HU" altLang="hu-HU" sz="2000" dirty="0"/>
              <a:t>A hatékony felülvizsgálat elve</a:t>
            </a:r>
          </a:p>
          <a:p>
            <a:pPr marL="0" lvl="1"/>
            <a:r>
              <a:rPr lang="hu-HU" altLang="hu-HU" sz="2000" dirty="0"/>
              <a:t>A méltányosság elve </a:t>
            </a:r>
          </a:p>
          <a:p>
            <a:pPr marL="0" lvl="1"/>
            <a:r>
              <a:rPr lang="hu-HU" altLang="hu-HU" sz="2000" dirty="0"/>
              <a:t>A jogbiztonság elve </a:t>
            </a:r>
          </a:p>
          <a:p>
            <a:pPr marL="0" lvl="1"/>
            <a:r>
              <a:rPr lang="hu-HU" altLang="hu-HU" sz="2000" dirty="0"/>
              <a:t>Az arányosság elve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69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74073" y="260648"/>
            <a:ext cx="8925247" cy="77809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2.1.2. Másodlagos jogforrások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1775520" y="1302044"/>
            <a:ext cx="8892480" cy="54393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altLang="hu-HU" sz="5000" b="1" dirty="0" err="1"/>
              <a:t>EUMSz</a:t>
            </a:r>
            <a:r>
              <a:rPr lang="hu-HU" altLang="hu-HU" sz="5000" b="1" dirty="0"/>
              <a:t> 288. cikke:</a:t>
            </a:r>
          </a:p>
          <a:p>
            <a:pPr algn="just"/>
            <a:r>
              <a:rPr lang="hu-HU" altLang="hu-HU" sz="5000" b="1" i="1" dirty="0"/>
              <a:t>Kötelező jogi aktusok</a:t>
            </a:r>
          </a:p>
          <a:p>
            <a:pPr marL="457200" lvl="1" indent="0" algn="just">
              <a:buNone/>
            </a:pPr>
            <a:r>
              <a:rPr lang="hu-HU" altLang="hu-HU" sz="5000" b="1" dirty="0"/>
              <a:t>Rendelet (</a:t>
            </a:r>
            <a:r>
              <a:rPr lang="hu-HU" altLang="hu-HU" sz="5000" b="1" dirty="0" err="1"/>
              <a:t>regulation</a:t>
            </a:r>
            <a:r>
              <a:rPr lang="hu-HU" altLang="hu-HU" sz="5000" b="1" dirty="0"/>
              <a:t>): </a:t>
            </a:r>
            <a:r>
              <a:rPr lang="hu-HU" altLang="hu-HU" sz="5000" dirty="0"/>
              <a:t>általános hatályú norma, amely minden tagállamban kötelező, közvetlenül, automatikusan alkalmazandó</a:t>
            </a:r>
          </a:p>
          <a:p>
            <a:pPr marL="457200" lvl="1" indent="0" algn="just">
              <a:buNone/>
            </a:pPr>
            <a:r>
              <a:rPr lang="hu-HU" altLang="hu-HU" sz="5000" b="1" dirty="0"/>
              <a:t>Irányelv (</a:t>
            </a:r>
            <a:r>
              <a:rPr lang="hu-HU" altLang="hu-HU" sz="5000" b="1" dirty="0" err="1"/>
              <a:t>directive</a:t>
            </a:r>
            <a:r>
              <a:rPr lang="hu-HU" altLang="hu-HU" sz="5000" b="1" dirty="0"/>
              <a:t>): </a:t>
            </a:r>
            <a:r>
              <a:rPr lang="hu-HU" altLang="hu-HU" sz="5000" dirty="0"/>
              <a:t>a jogharmonizáció fő eszköze; a célokat meghatározza, de a megvalósítás módját a tagállamokra bízza</a:t>
            </a:r>
            <a:endParaRPr lang="hu-HU" altLang="hu-HU" sz="5000" b="1" dirty="0"/>
          </a:p>
          <a:p>
            <a:pPr algn="just"/>
            <a:r>
              <a:rPr lang="hu-HU" altLang="hu-HU" sz="5000" b="1" dirty="0"/>
              <a:t>Határozat (</a:t>
            </a:r>
            <a:r>
              <a:rPr lang="hu-HU" altLang="hu-HU" sz="5000" b="1" dirty="0" err="1"/>
              <a:t>decision</a:t>
            </a:r>
            <a:r>
              <a:rPr lang="hu-HU" altLang="hu-HU" sz="5000" b="1" dirty="0"/>
              <a:t>): </a:t>
            </a:r>
            <a:r>
              <a:rPr lang="hu-HU" sz="5000" dirty="0"/>
              <a:t>ha vannak címzettjei, akkor kizárólag a címzettekre nézve kötelező; abban az esetben, ha nem jelöl meg címzettet, akkor mindenkire</a:t>
            </a:r>
          </a:p>
          <a:p>
            <a:pPr algn="just"/>
            <a:r>
              <a:rPr lang="hu-HU" altLang="hu-HU" sz="5000" b="1" i="1" dirty="0"/>
              <a:t>Nem kötelező jogi aktusok (</a:t>
            </a:r>
            <a:r>
              <a:rPr lang="hu-HU" altLang="hu-HU" sz="5000" b="1" i="1" dirty="0" err="1"/>
              <a:t>soft</a:t>
            </a:r>
            <a:r>
              <a:rPr lang="hu-HU" altLang="hu-HU" sz="5000" b="1" i="1" dirty="0"/>
              <a:t> </a:t>
            </a:r>
            <a:r>
              <a:rPr lang="hu-HU" altLang="hu-HU" sz="5000" b="1" i="1" dirty="0" err="1"/>
              <a:t>law</a:t>
            </a:r>
            <a:r>
              <a:rPr lang="hu-HU" altLang="hu-HU" sz="5000" b="1" i="1" dirty="0"/>
              <a:t>)</a:t>
            </a:r>
          </a:p>
          <a:p>
            <a:pPr marL="457200" lvl="1" indent="0" algn="just">
              <a:buNone/>
            </a:pPr>
            <a:r>
              <a:rPr lang="hu-HU" altLang="hu-HU" sz="5000" b="1" dirty="0"/>
              <a:t>Ajánlás (</a:t>
            </a:r>
            <a:r>
              <a:rPr lang="hu-HU" altLang="hu-HU" sz="5000" b="1" dirty="0" err="1"/>
              <a:t>recommendation</a:t>
            </a:r>
            <a:r>
              <a:rPr lang="hu-HU" altLang="hu-HU" sz="5000" b="1" dirty="0"/>
              <a:t>):</a:t>
            </a:r>
            <a:r>
              <a:rPr lang="hu-HU" altLang="hu-HU" sz="5000" dirty="0"/>
              <a:t> cselekvési és magatartási elvárások, az uniós jog értelmezését segíti</a:t>
            </a:r>
            <a:endParaRPr lang="hu-HU" altLang="hu-HU" sz="5000" b="1" dirty="0"/>
          </a:p>
          <a:p>
            <a:pPr marL="457200" lvl="1" indent="0" algn="just">
              <a:buNone/>
            </a:pPr>
            <a:r>
              <a:rPr lang="hu-HU" altLang="hu-HU" sz="5000" b="1" dirty="0"/>
              <a:t>Vélemény (</a:t>
            </a:r>
            <a:r>
              <a:rPr lang="hu-HU" altLang="hu-HU" sz="5000" b="1" dirty="0" err="1"/>
              <a:t>opinion</a:t>
            </a:r>
            <a:r>
              <a:rPr lang="hu-HU" altLang="hu-HU" sz="5000" b="1" dirty="0"/>
              <a:t>):</a:t>
            </a:r>
            <a:r>
              <a:rPr lang="hu-HU" altLang="hu-HU" sz="5000" dirty="0"/>
              <a:t> az érintett kérelmére kiadott állásfoglalás</a:t>
            </a:r>
            <a:endParaRPr lang="hu-HU" altLang="hu-HU" sz="5000" b="1" dirty="0"/>
          </a:p>
          <a:p>
            <a:pPr algn="just"/>
            <a:r>
              <a:rPr lang="hu-HU" altLang="hu-HU" sz="5000" b="1" i="1" dirty="0">
                <a:solidFill>
                  <a:prstClr val="black"/>
                </a:solidFill>
                <a:cs typeface="Times New Roman" pitchFamily="18" charset="0"/>
              </a:rPr>
              <a:t>A </a:t>
            </a:r>
            <a:r>
              <a:rPr lang="hu-HU" altLang="hu-HU" sz="5000" b="1" i="1" dirty="0" err="1">
                <a:solidFill>
                  <a:prstClr val="black"/>
                </a:solidFill>
                <a:cs typeface="Times New Roman" pitchFamily="18" charset="0"/>
              </a:rPr>
              <a:t>kül-</a:t>
            </a:r>
            <a:r>
              <a:rPr lang="hu-HU" altLang="hu-HU" sz="5000" b="1" i="1" dirty="0">
                <a:solidFill>
                  <a:prstClr val="black"/>
                </a:solidFill>
                <a:cs typeface="Times New Roman" pitchFamily="18" charset="0"/>
              </a:rPr>
              <a:t> és biztonságpolitika jogi aktusai</a:t>
            </a:r>
          </a:p>
          <a:p>
            <a:pPr marL="457200" lvl="1" indent="0" algn="just">
              <a:buNone/>
            </a:pPr>
            <a:r>
              <a:rPr lang="hu-HU" altLang="hu-HU" sz="5000" b="1" dirty="0">
                <a:solidFill>
                  <a:prstClr val="black"/>
                </a:solidFill>
                <a:cs typeface="Times New Roman" pitchFamily="18" charset="0"/>
              </a:rPr>
              <a:t>Általános iránymutatás</a:t>
            </a:r>
          </a:p>
          <a:p>
            <a:pPr marL="457200" lvl="1" indent="0" algn="just">
              <a:buNone/>
            </a:pPr>
            <a:r>
              <a:rPr lang="hu-HU" altLang="hu-HU" sz="5000" b="1" dirty="0">
                <a:solidFill>
                  <a:prstClr val="black"/>
                </a:solidFill>
                <a:cs typeface="Times New Roman" pitchFamily="18" charset="0"/>
              </a:rPr>
              <a:t>Határozat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hu-HU" altLang="hu-HU" sz="2400" dirty="0"/>
          </a:p>
          <a:p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9615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290945" y="260648"/>
            <a:ext cx="9008375" cy="77809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2.2. Az uniós jog jellege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1991544" y="1304719"/>
            <a:ext cx="8172400" cy="5439325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itchFamily="18" charset="0"/>
              </a:rPr>
              <a:t>Az uniós jog jellege: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itchFamily="18" charset="0"/>
              </a:rPr>
              <a:t>Egyedi jogrend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itchFamily="18" charset="0"/>
              </a:rPr>
              <a:t>Saját intézmények, jogalkotási eljárások, jogforrások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itchFamily="18" charset="0"/>
              </a:rPr>
              <a:t>Tagállamok jogrendszere feletti (</a:t>
            </a:r>
            <a:r>
              <a:rPr lang="hu-HU" altLang="hu-HU" sz="1800" dirty="0" err="1">
                <a:cs typeface="Times New Roman" pitchFamily="18" charset="0"/>
              </a:rPr>
              <a:t>szupranacionális</a:t>
            </a:r>
            <a:r>
              <a:rPr lang="hu-HU" altLang="hu-HU" sz="1800" dirty="0">
                <a:cs typeface="Times New Roman" pitchFamily="18" charset="0"/>
              </a:rPr>
              <a:t>)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itchFamily="18" charset="0"/>
              </a:rPr>
              <a:t>Tagállamok jogrendjének integráns részét képezi</a:t>
            </a:r>
            <a:endParaRPr lang="hu-HU" altLang="hu-HU" sz="1800" b="1" dirty="0">
              <a:cs typeface="Times New Roman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itchFamily="18" charset="0"/>
              </a:rPr>
              <a:t>Az uniós jog viszonya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i="1" dirty="0">
                <a:cs typeface="Times New Roman" pitchFamily="18" charset="0"/>
              </a:rPr>
              <a:t>A nemzetközi joghoz:</a:t>
            </a:r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hu-HU" altLang="hu-HU" sz="1800" dirty="0">
                <a:cs typeface="Times New Roman" pitchFamily="18" charset="0"/>
              </a:rPr>
              <a:t>Az Unió önálló jogalany (nemzetközi szerződéseket köt).</a:t>
            </a:r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hu-HU" altLang="hu-HU" sz="1800" dirty="0">
                <a:cs typeface="Times New Roman" pitchFamily="18" charset="0"/>
              </a:rPr>
              <a:t>A nemzetközi jog részét képezi az uniós jogrendnek és kötelező az Unióra nézve.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i="1" dirty="0">
                <a:cs typeface="Times New Roman" pitchFamily="18" charset="0"/>
              </a:rPr>
              <a:t>A tagállamok belső jogához: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itchFamily="18" charset="0"/>
              </a:rPr>
              <a:t>Elsőbbség elve,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itchFamily="18" charset="0"/>
              </a:rPr>
              <a:t>Előfoglalás elve,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itchFamily="18" charset="0"/>
              </a:rPr>
              <a:t>Közvetlen </a:t>
            </a:r>
            <a:r>
              <a:rPr lang="hu-HU" altLang="hu-HU" sz="1800" dirty="0" smtClean="0">
                <a:cs typeface="Times New Roman" pitchFamily="18" charset="0"/>
              </a:rPr>
              <a:t>alkalmazandóság elve,</a:t>
            </a:r>
            <a:endParaRPr lang="hu-HU" altLang="hu-HU" sz="1800" dirty="0">
              <a:cs typeface="Times New Roman" pitchFamily="18" charset="0"/>
            </a:endParaRP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itchFamily="18" charset="0"/>
              </a:rPr>
              <a:t>Közvetlen </a:t>
            </a:r>
            <a:r>
              <a:rPr lang="hu-HU" altLang="hu-HU" sz="1800" dirty="0" smtClean="0">
                <a:cs typeface="Times New Roman" pitchFamily="18" charset="0"/>
              </a:rPr>
              <a:t>hatály elve.</a:t>
            </a:r>
            <a:endParaRPr lang="hu-HU" altLang="hu-HU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24196" y="188640"/>
            <a:ext cx="10282844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2.3. </a:t>
            </a:r>
            <a:r>
              <a:rPr lang="hu-HU" altLang="hu-HU" sz="2800" dirty="0" smtClean="0"/>
              <a:t>Jogharmonizáció az </a:t>
            </a:r>
            <a:r>
              <a:rPr lang="hu-HU" altLang="hu-HU" sz="2800" dirty="0"/>
              <a:t>Európai Unióban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1811260" y="1307110"/>
            <a:ext cx="8172400" cy="5436649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200" b="1" dirty="0"/>
              <a:t>Fogalma: </a:t>
            </a:r>
          </a:p>
          <a:p>
            <a:pPr marL="0" indent="0">
              <a:buNone/>
            </a:pPr>
            <a:r>
              <a:rPr lang="hu-HU" altLang="hu-HU" sz="2200" dirty="0"/>
              <a:t>A tagállamok nemzeti jogrendszerének a közelítése a nagyobb különbségek megszüntetése céljából. Az egységes piac megvalósítása és az alapszabadságok érvényesülésének igényéből fakad.</a:t>
            </a:r>
          </a:p>
          <a:p>
            <a:pPr marL="0" indent="0">
              <a:buNone/>
            </a:pPr>
            <a:r>
              <a:rPr lang="hu-HU" altLang="hu-HU" sz="2200" b="1" dirty="0"/>
              <a:t>Korlátozása:</a:t>
            </a:r>
          </a:p>
          <a:p>
            <a:r>
              <a:rPr lang="hu-HU" altLang="hu-HU" sz="2200" dirty="0"/>
              <a:t>Csak indokolt esetben és szűk körben lehetséges,</a:t>
            </a:r>
          </a:p>
          <a:p>
            <a:r>
              <a:rPr lang="hu-HU" altLang="hu-HU" sz="2200" dirty="0"/>
              <a:t>Ha sértené a közegészség, közbiztonság, közerkölcs, nemzeti értékek, </a:t>
            </a:r>
            <a:r>
              <a:rPr lang="hu-HU" altLang="hu-HU" sz="2200" dirty="0" smtClean="0"/>
              <a:t>ipari- </a:t>
            </a:r>
            <a:r>
              <a:rPr lang="hu-HU" altLang="hu-HU" sz="2200" dirty="0"/>
              <a:t>és kereskedelmi tulajdon védelmének, környezetvédelem szabályozásának a magasabb szintű védelmet garantáló  tagállami szabályait,</a:t>
            </a:r>
          </a:p>
          <a:p>
            <a:r>
              <a:rPr lang="hu-HU" altLang="hu-HU" sz="2200" dirty="0"/>
              <a:t>Nem rejthet magában burkolt versenykorlátozást.</a:t>
            </a:r>
          </a:p>
          <a:p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42521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75720" y="1484785"/>
            <a:ext cx="4968552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800" b="1" dirty="0">
                <a:latin typeface="+mj-lt"/>
                <a:cs typeface="Times New Roman" panose="02020603050405020304" pitchFamily="18" charset="0"/>
              </a:rPr>
              <a:t>Szerzők: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Arató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Krisztina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Bóka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János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Koller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Boglárka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Molnár Anna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Nyikos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Györgyi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Raffai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Katalin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Szegedi László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Varga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András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82385" y="188640"/>
            <a:ext cx="10582102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2.4. Az Európai Unió </a:t>
            </a:r>
            <a:r>
              <a:rPr lang="hu-HU" altLang="hu-HU" sz="2800" dirty="0" smtClean="0"/>
              <a:t>jogának értelmezése</a:t>
            </a:r>
            <a:endParaRPr lang="hu-HU" altLang="hu-HU" sz="2800" dirty="0"/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2023836" y="1304718"/>
            <a:ext cx="7956376" cy="5436650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itchFamily="18" charset="0"/>
              </a:rPr>
              <a:t>Az uniós jog betartatásának, egységes értelmezésének, alkalmazásának záloga  az</a:t>
            </a:r>
            <a:r>
              <a:rPr lang="hu-HU" altLang="hu-HU" sz="1800" b="1" dirty="0">
                <a:cs typeface="Times New Roman" pitchFamily="18" charset="0"/>
              </a:rPr>
              <a:t> Európai Unió Bírósága.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itchFamily="18" charset="0"/>
              </a:rPr>
              <a:t>Az integráció motorja.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itchFamily="18" charset="0"/>
              </a:rPr>
              <a:t>Hierarchikus felépítésű.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itchFamily="18" charset="0"/>
              </a:rPr>
              <a:t>Hatásköre sokrétű.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itchFamily="18" charset="0"/>
              </a:rPr>
              <a:t>Az elsődleges és másodlagos uniós jog helyes értelmezése és alkalmazása.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itchFamily="18" charset="0"/>
              </a:rPr>
              <a:t>Az előzetes döntéshozatali eljárás az értelmezés fő eszköze.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itchFamily="18" charset="0"/>
              </a:rPr>
              <a:t>Az Európai Unió Bírósága:	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itchFamily="18" charset="0"/>
              </a:rPr>
              <a:t>Európai Unió Bírósága (Európai Közösségek Bírósága)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itchFamily="18" charset="0"/>
              </a:rPr>
              <a:t>Európai Törvényszék (Elsőfokú Bíróság)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itchFamily="18" charset="0"/>
              </a:rPr>
              <a:t>(A Közszolgálati Törvényszék 2016-ban m</a:t>
            </a:r>
            <a:r>
              <a:rPr lang="hu-HU" altLang="hu-HU" sz="1800" dirty="0">
                <a:cs typeface="Times New Roman" pitchFamily="18" charset="0"/>
              </a:rPr>
              <a:t>egszűnt, hatásköreit a Törvényszék vette át</a:t>
            </a:r>
            <a:r>
              <a:rPr lang="hu-HU" altLang="hu-HU" sz="1800" dirty="0" smtClean="0">
                <a:cs typeface="Times New Roman" pitchFamily="18" charset="0"/>
              </a:rPr>
              <a:t>)</a:t>
            </a:r>
            <a:r>
              <a:rPr lang="hu-HU" altLang="hu-HU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41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dirty="0" smtClean="0"/>
              <a:t>3. </a:t>
            </a:r>
            <a:r>
              <a:rPr lang="hu-HU" sz="3600" dirty="0"/>
              <a:t>fejezet: Uniós polgárság és alapvető jogok</a:t>
            </a:r>
          </a:p>
        </p:txBody>
      </p:sp>
    </p:spTree>
    <p:extLst>
      <p:ext uri="{BB962C8B-B14F-4D97-AF65-F5344CB8AC3E}">
        <p14:creationId xmlns:p14="http://schemas.microsoft.com/office/powerpoint/2010/main" val="36967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945" y="125760"/>
            <a:ext cx="9477463" cy="1143000"/>
          </a:xfrm>
        </p:spPr>
        <p:txBody>
          <a:bodyPr>
            <a:normAutofit/>
          </a:bodyPr>
          <a:lstStyle/>
          <a:p>
            <a:r>
              <a:rPr lang="hu-HU" sz="2800" dirty="0"/>
              <a:t>3.1. Az uniós polgárság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13164" y="2204864"/>
            <a:ext cx="4608224" cy="639762"/>
          </a:xfrm>
        </p:spPr>
        <p:txBody>
          <a:bodyPr>
            <a:normAutofit/>
          </a:bodyPr>
          <a:lstStyle/>
          <a:p>
            <a:r>
              <a:rPr lang="hu-HU" sz="2700" dirty="0"/>
              <a:t>EUSZ 9. cikk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346662" y="2862088"/>
            <a:ext cx="4048298" cy="330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/>
              <a:t>Uniós polgár mindenki, aki valamely tagállam állampolgára. Az uniós polgárság kiegészíti, és nem helyettesíti a nemzeti állampolgárságot.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9026" y="2213174"/>
            <a:ext cx="4041775" cy="639762"/>
          </a:xfrm>
        </p:spPr>
        <p:txBody>
          <a:bodyPr>
            <a:normAutofit/>
          </a:bodyPr>
          <a:lstStyle/>
          <a:p>
            <a:r>
              <a:rPr lang="hu-HU" sz="2700" dirty="0"/>
              <a:t>EUMSZ 20. cikk (1)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9026" y="2862088"/>
            <a:ext cx="5078094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/>
              <a:t>Létrejön az uniós polgárság.  Uniós polgár mindenki, aki valamely tagállam állampolgára.  </a:t>
            </a:r>
          </a:p>
          <a:p>
            <a:pPr marL="0" indent="0">
              <a:buNone/>
            </a:pPr>
            <a:r>
              <a:rPr lang="hu-HU" sz="2600" dirty="0"/>
              <a:t>Az uniós polgárság kiegészíti és nem helyettesíti a nemzeti állampolgárságot</a:t>
            </a:r>
            <a:r>
              <a:rPr lang="hu-HU" dirty="0"/>
              <a:t>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664554" y="1440270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>
                <a:latin typeface="+mj-lt"/>
                <a:cs typeface="Times New Roman" panose="02020603050405020304" pitchFamily="18" charset="0"/>
              </a:rPr>
              <a:t>Az uniós polgárság definíciója</a:t>
            </a:r>
          </a:p>
        </p:txBody>
      </p:sp>
    </p:spTree>
    <p:extLst>
      <p:ext uri="{BB962C8B-B14F-4D97-AF65-F5344CB8AC3E}">
        <p14:creationId xmlns:p14="http://schemas.microsoft.com/office/powerpoint/2010/main" val="41232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440486" cy="346369"/>
          </a:xfrm>
          <a:solidFill>
            <a:srgbClr val="E7C3A0"/>
          </a:solidFill>
        </p:spPr>
        <p:txBody>
          <a:bodyPr>
            <a:noAutofit/>
          </a:bodyPr>
          <a:lstStyle/>
          <a:p>
            <a:r>
              <a:rPr lang="hu-HU" sz="2800" dirty="0"/>
              <a:t>3.1. Az uniós polgárság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364773"/>
              </p:ext>
            </p:extLst>
          </p:nvPr>
        </p:nvGraphicFramePr>
        <p:xfrm>
          <a:off x="1524000" y="620689"/>
          <a:ext cx="9440487" cy="6021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75521" y="906092"/>
            <a:ext cx="1641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>
                <a:latin typeface="+mj-lt"/>
                <a:cs typeface="Times New Roman" panose="02020603050405020304" pitchFamily="18" charset="0"/>
              </a:rPr>
              <a:t>Tartalma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340822" y="188640"/>
            <a:ext cx="11546378" cy="108012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3.2. Az EU </a:t>
            </a:r>
            <a:r>
              <a:rPr lang="hu-HU" altLang="hu-HU" sz="2800" dirty="0" smtClean="0"/>
              <a:t>demokratikus működésének </a:t>
            </a:r>
            <a:r>
              <a:rPr lang="hu-HU" altLang="hu-HU" sz="2800" dirty="0"/>
              <a:t>alapelvei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sz="half" idx="1"/>
          </p:nvPr>
        </p:nvSpPr>
        <p:spPr>
          <a:xfrm>
            <a:off x="1631504" y="1600200"/>
            <a:ext cx="4388296" cy="5069160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itchFamily="18" charset="0"/>
              </a:rPr>
              <a:t>Demokratikus egyenlőség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itchFamily="18" charset="0"/>
              </a:rPr>
              <a:t>Képviseleti demokrácia elve</a:t>
            </a: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itchFamily="18" charset="0"/>
              </a:rPr>
              <a:t>Európai pártok</a:t>
            </a: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itchFamily="18" charset="0"/>
              </a:rPr>
              <a:t>Szubszidiaritás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itchFamily="18" charset="0"/>
              </a:rPr>
              <a:t>Részvételi demokrácia elve</a:t>
            </a: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itchFamily="18" charset="0"/>
              </a:rPr>
              <a:t>Polgári kezdeményezés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5951984" y="1600200"/>
            <a:ext cx="4716016" cy="5069160"/>
          </a:xfrm>
        </p:spPr>
        <p:txBody>
          <a:bodyPr/>
          <a:lstStyle/>
          <a:p>
            <a:r>
              <a:rPr lang="hu-HU" sz="2700" b="1" dirty="0"/>
              <a:t>Demokratikus deficit?</a:t>
            </a:r>
          </a:p>
          <a:p>
            <a:pPr lvl="1"/>
            <a:r>
              <a:rPr lang="hu-HU" sz="2700" dirty="0"/>
              <a:t>Az EP korlátozott szerepe</a:t>
            </a:r>
          </a:p>
          <a:p>
            <a:pPr lvl="1"/>
            <a:r>
              <a:rPr lang="hu-HU" sz="2700" dirty="0"/>
              <a:t>Nemzeti parlamentek ellenőrző szerepe</a:t>
            </a:r>
          </a:p>
          <a:p>
            <a:pPr lvl="1"/>
            <a:r>
              <a:rPr lang="hu-HU" sz="2700" dirty="0"/>
              <a:t>Demokratikus ellenőrzésen kívüli folyamatok (pl. </a:t>
            </a:r>
            <a:r>
              <a:rPr lang="hu-HU" sz="2700" dirty="0" err="1"/>
              <a:t>komitológia</a:t>
            </a:r>
            <a:r>
              <a:rPr lang="hu-HU" sz="2700" dirty="0"/>
              <a:t>)</a:t>
            </a:r>
          </a:p>
          <a:p>
            <a:pPr lvl="1"/>
            <a:r>
              <a:rPr lang="hu-HU" sz="2700" dirty="0"/>
              <a:t>Bírósági kontroll hiánya</a:t>
            </a:r>
          </a:p>
          <a:p>
            <a:pPr lvl="1"/>
            <a:r>
              <a:rPr lang="hu-HU" sz="2700" dirty="0"/>
              <a:t>Politikai távolság</a:t>
            </a:r>
          </a:p>
        </p:txBody>
      </p:sp>
    </p:spTree>
    <p:extLst>
      <p:ext uri="{BB962C8B-B14F-4D97-AF65-F5344CB8AC3E}">
        <p14:creationId xmlns:p14="http://schemas.microsoft.com/office/powerpoint/2010/main" val="31714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5" y="116632"/>
            <a:ext cx="9059233" cy="571398"/>
          </a:xfrm>
        </p:spPr>
        <p:txBody>
          <a:bodyPr>
            <a:normAutofit/>
          </a:bodyPr>
          <a:lstStyle/>
          <a:p>
            <a:r>
              <a:rPr lang="hu-HU" sz="2800" dirty="0"/>
              <a:t>3.3. Alapjogvédelem az EU-ban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289532"/>
              </p:ext>
            </p:extLst>
          </p:nvPr>
        </p:nvGraphicFramePr>
        <p:xfrm>
          <a:off x="1524000" y="1340494"/>
          <a:ext cx="9144000" cy="532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161308" y="598764"/>
            <a:ext cx="79802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Az EU Bíróság alapjogi jogfejlesztő gyakorlata</a:t>
            </a:r>
          </a:p>
        </p:txBody>
      </p:sp>
    </p:spTree>
    <p:extLst>
      <p:ext uri="{BB962C8B-B14F-4D97-AF65-F5344CB8AC3E}">
        <p14:creationId xmlns:p14="http://schemas.microsoft.com/office/powerpoint/2010/main" val="29187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447" y="-256015"/>
            <a:ext cx="9853352" cy="1385868"/>
          </a:xfrm>
        </p:spPr>
        <p:txBody>
          <a:bodyPr>
            <a:normAutofit/>
          </a:bodyPr>
          <a:lstStyle/>
          <a:p>
            <a:r>
              <a:rPr lang="hu-HU" sz="2800" dirty="0"/>
              <a:t>3.3. Alapjogvédelem az EU-ban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047720"/>
              </p:ext>
            </p:extLst>
          </p:nvPr>
        </p:nvGraphicFramePr>
        <p:xfrm>
          <a:off x="1631504" y="1329489"/>
          <a:ext cx="9079488" cy="532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4079776" y="668189"/>
            <a:ext cx="470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Alapjogok és az Európai Unió</a:t>
            </a:r>
          </a:p>
        </p:txBody>
      </p:sp>
    </p:spTree>
    <p:extLst>
      <p:ext uri="{BB962C8B-B14F-4D97-AF65-F5344CB8AC3E}">
        <p14:creationId xmlns:p14="http://schemas.microsoft.com/office/powerpoint/2010/main" val="21404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116632"/>
            <a:ext cx="9985581" cy="735810"/>
          </a:xfrm>
        </p:spPr>
        <p:txBody>
          <a:bodyPr>
            <a:normAutofit/>
          </a:bodyPr>
          <a:lstStyle/>
          <a:p>
            <a:r>
              <a:rPr lang="hu-HU" sz="2800" dirty="0"/>
              <a:t>3.3. Alapjogvédelem az EU-ban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490001"/>
              </p:ext>
            </p:extLst>
          </p:nvPr>
        </p:nvGraphicFramePr>
        <p:xfrm>
          <a:off x="1559915" y="1345266"/>
          <a:ext cx="8892480" cy="527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583192" y="727827"/>
            <a:ext cx="47772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600" dirty="0">
                <a:latin typeface="+mj-lt"/>
                <a:cs typeface="Times New Roman" panose="02020603050405020304" pitchFamily="18" charset="0"/>
              </a:rPr>
              <a:t>Az EU Alapjogi Ügynöksége</a:t>
            </a:r>
          </a:p>
        </p:txBody>
      </p:sp>
    </p:spTree>
    <p:extLst>
      <p:ext uri="{BB962C8B-B14F-4D97-AF65-F5344CB8AC3E}">
        <p14:creationId xmlns:p14="http://schemas.microsoft.com/office/powerpoint/2010/main" val="40627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188640"/>
            <a:ext cx="10465724" cy="1116284"/>
          </a:xfrm>
        </p:spPr>
        <p:txBody>
          <a:bodyPr>
            <a:normAutofit/>
          </a:bodyPr>
          <a:lstStyle/>
          <a:p>
            <a:r>
              <a:rPr lang="hu-HU" sz="2800" dirty="0"/>
              <a:t>3.3.2. Az Európai Unió </a:t>
            </a:r>
            <a:r>
              <a:rPr lang="hu-HU" sz="2800" dirty="0" smtClean="0"/>
              <a:t>Alapjogi </a:t>
            </a:r>
            <a:r>
              <a:rPr lang="hu-HU" sz="2800" dirty="0"/>
              <a:t>Chartája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613403"/>
              </p:ext>
            </p:extLst>
          </p:nvPr>
        </p:nvGraphicFramePr>
        <p:xfrm>
          <a:off x="1631504" y="1124744"/>
          <a:ext cx="9036496" cy="520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8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11105803" cy="1143178"/>
          </a:xfrm>
        </p:spPr>
        <p:txBody>
          <a:bodyPr>
            <a:normAutofit/>
          </a:bodyPr>
          <a:lstStyle/>
          <a:p>
            <a:r>
              <a:rPr lang="hu-HU" sz="2800" dirty="0"/>
              <a:t>3.3.3. Az Európai Unió és </a:t>
            </a:r>
            <a:r>
              <a:rPr lang="hu-HU" sz="2800" dirty="0" smtClean="0"/>
              <a:t>az </a:t>
            </a:r>
            <a:r>
              <a:rPr lang="hu-HU" sz="2800" dirty="0"/>
              <a:t>Emberi Jogok Európai Egyezménye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718158"/>
              </p:ext>
            </p:extLst>
          </p:nvPr>
        </p:nvGraphicFramePr>
        <p:xfrm>
          <a:off x="1524000" y="1197033"/>
          <a:ext cx="9144000" cy="541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2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r>
              <a:rPr lang="hu-HU" sz="3600" dirty="0"/>
              <a:t>1. fejezet: Az európai integráció mérföldkövei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58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dirty="0" smtClean="0"/>
              <a:t>4. </a:t>
            </a:r>
            <a:r>
              <a:rPr lang="hu-HU" sz="3600" dirty="0"/>
              <a:t>fejezet: Az Európai Unió felépítése és működése</a:t>
            </a:r>
          </a:p>
        </p:txBody>
      </p:sp>
    </p:spTree>
    <p:extLst>
      <p:ext uri="{BB962C8B-B14F-4D97-AF65-F5344CB8AC3E}">
        <p14:creationId xmlns:p14="http://schemas.microsoft.com/office/powerpoint/2010/main" val="8172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 bwMode="auto">
          <a:xfrm>
            <a:off x="440575" y="286508"/>
            <a:ext cx="9000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hu-HU" sz="3200" b="1" kern="0" dirty="0">
                <a:solidFill>
                  <a:schemeClr val="tx1"/>
                </a:solidFill>
                <a:latin typeface="+mj-lt"/>
              </a:rPr>
              <a:t>4.1. Az EU intézményrendszere</a:t>
            </a:r>
          </a:p>
        </p:txBody>
      </p:sp>
      <p:sp>
        <p:nvSpPr>
          <p:cNvPr id="4" name="Téglalap 3"/>
          <p:cNvSpPr/>
          <p:nvPr/>
        </p:nvSpPr>
        <p:spPr>
          <a:xfrm>
            <a:off x="440575" y="2204865"/>
            <a:ext cx="99038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Tagállamok kormányközi együttműködésének és az egyes tagállamok feletti </a:t>
            </a:r>
            <a:r>
              <a:rPr lang="hu-HU" sz="2600" dirty="0" err="1">
                <a:latin typeface="+mj-lt"/>
                <a:cs typeface="Times New Roman" panose="02020603050405020304" pitchFamily="18" charset="0"/>
              </a:rPr>
              <a:t>szupranacionális</a:t>
            </a:r>
            <a:r>
              <a:rPr lang="hu-HU" sz="2600" dirty="0">
                <a:latin typeface="+mj-lt"/>
                <a:cs typeface="Times New Roman" panose="02020603050405020304" pitchFamily="18" charset="0"/>
              </a:rPr>
              <a:t> működésnek jegyei is felfedezhetőek az intézményeknél.</a:t>
            </a:r>
          </a:p>
        </p:txBody>
      </p:sp>
    </p:spTree>
    <p:extLst>
      <p:ext uri="{BB962C8B-B14F-4D97-AF65-F5344CB8AC3E}">
        <p14:creationId xmlns:p14="http://schemas.microsoft.com/office/powerpoint/2010/main" val="38678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5884" y="53752"/>
            <a:ext cx="898343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/>
              <a:t>4.1. Az EU intézményrendszere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4294967295"/>
          </p:nvPr>
        </p:nvSpPr>
        <p:spPr>
          <a:xfrm>
            <a:off x="1631504" y="1304719"/>
            <a:ext cx="8604448" cy="52824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100" b="1" dirty="0"/>
              <a:t>Intézmények és funkcióik: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b="1" dirty="0"/>
              <a:t>Európai</a:t>
            </a:r>
            <a:r>
              <a:rPr lang="hu-HU" sz="2100" dirty="0"/>
              <a:t> </a:t>
            </a:r>
            <a:r>
              <a:rPr lang="hu-HU" sz="2100" b="1" dirty="0"/>
              <a:t>Tanács</a:t>
            </a:r>
            <a:r>
              <a:rPr lang="hu-HU" sz="2100" dirty="0"/>
              <a:t>: EU </a:t>
            </a:r>
            <a:r>
              <a:rPr lang="hu-HU" sz="2100" b="1" dirty="0"/>
              <a:t>legfőbb politikai döntéshozó szerve</a:t>
            </a:r>
            <a:r>
              <a:rPr lang="hu-HU" sz="2100" dirty="0"/>
              <a:t>, a fejlődéshez szükséges ösztönzést biztosítja, és meghatározza annak általános politikai irányait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dirty="0"/>
              <a:t>„</a:t>
            </a:r>
            <a:r>
              <a:rPr lang="hu-HU" sz="2100" b="1" dirty="0"/>
              <a:t>Jogalkotói háromszög</a:t>
            </a:r>
            <a:r>
              <a:rPr lang="hu-HU" sz="2100" dirty="0"/>
              <a:t>” tagjai: a jogalkotást kezdeményező </a:t>
            </a:r>
            <a:r>
              <a:rPr lang="hu-HU" sz="2100" dirty="0" err="1"/>
              <a:t>szupranacionális</a:t>
            </a:r>
            <a:r>
              <a:rPr lang="hu-HU" sz="2100" dirty="0"/>
              <a:t> </a:t>
            </a:r>
            <a:r>
              <a:rPr lang="hu-HU" sz="2100" b="1" dirty="0"/>
              <a:t>Európai Bizottság (</a:t>
            </a:r>
            <a:r>
              <a:rPr lang="hu-HU" sz="2100" b="1" dirty="0" err="1"/>
              <a:t>Bizottság</a:t>
            </a:r>
            <a:r>
              <a:rPr lang="hu-HU" sz="2100" b="1" dirty="0"/>
              <a:t>)</a:t>
            </a:r>
            <a:r>
              <a:rPr lang="hu-HU" sz="2100" dirty="0"/>
              <a:t>, a kormányközi jellegű fő jogalkotó </a:t>
            </a:r>
            <a:r>
              <a:rPr lang="hu-HU" sz="2100" b="1" dirty="0"/>
              <a:t>Európai Unió Tanácsa (Tanács) </a:t>
            </a:r>
            <a:r>
              <a:rPr lang="hu-HU" sz="2100" dirty="0"/>
              <a:t>és a </a:t>
            </a:r>
            <a:r>
              <a:rPr lang="hu-HU" sz="2100" dirty="0" err="1"/>
              <a:t>szupranacionális</a:t>
            </a:r>
            <a:r>
              <a:rPr lang="hu-HU" sz="2100" dirty="0"/>
              <a:t> társ-jogalkotóként működő </a:t>
            </a:r>
            <a:r>
              <a:rPr lang="hu-HU" sz="2100" b="1" dirty="0"/>
              <a:t>Európai Parlament (EP)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b="1" dirty="0" err="1"/>
              <a:t>Szupranacionális</a:t>
            </a:r>
            <a:r>
              <a:rPr lang="hu-HU" sz="2100" b="1" dirty="0"/>
              <a:t> jellegű intézmény </a:t>
            </a:r>
            <a:r>
              <a:rPr lang="hu-HU" sz="2100" dirty="0"/>
              <a:t>a pénzügyi ellenőrzésért felelős </a:t>
            </a:r>
            <a:r>
              <a:rPr lang="hu-HU" sz="2100" b="1" dirty="0"/>
              <a:t>Európai Számvevőszék</a:t>
            </a:r>
            <a:r>
              <a:rPr lang="hu-HU" sz="2100" dirty="0"/>
              <a:t>, az uniós jog egységes alkalmazásáért és értelmezéséért felelős </a:t>
            </a:r>
            <a:r>
              <a:rPr lang="hu-HU" sz="2100" b="1" dirty="0"/>
              <a:t>Európai Unió Bírósága (</a:t>
            </a:r>
            <a:r>
              <a:rPr lang="hu-HU" sz="2100" b="1" dirty="0" err="1"/>
              <a:t>EuB</a:t>
            </a:r>
            <a:r>
              <a:rPr lang="hu-HU" sz="2100" b="1" dirty="0"/>
              <a:t>)</a:t>
            </a:r>
            <a:r>
              <a:rPr lang="hu-HU" sz="2100" dirty="0"/>
              <a:t>, monetáris együttműködésért felelős </a:t>
            </a:r>
            <a:r>
              <a:rPr lang="hu-HU" sz="2100" b="1" dirty="0"/>
              <a:t>Európai Központi Bank (EKB)</a:t>
            </a:r>
          </a:p>
        </p:txBody>
      </p:sp>
    </p:spTree>
    <p:extLst>
      <p:ext uri="{BB962C8B-B14F-4D97-AF65-F5344CB8AC3E}">
        <p14:creationId xmlns:p14="http://schemas.microsoft.com/office/powerpoint/2010/main" val="2118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 bwMode="auto">
          <a:xfrm>
            <a:off x="432261" y="53752"/>
            <a:ext cx="70491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hu-HU" sz="2800" b="1" kern="0" dirty="0">
                <a:solidFill>
                  <a:schemeClr val="tx1"/>
                </a:solidFill>
                <a:latin typeface="+mj-lt"/>
              </a:rPr>
              <a:t>4.1. Az </a:t>
            </a:r>
            <a:r>
              <a:rPr lang="hu-HU" sz="2800" b="1" kern="0" dirty="0" smtClean="0">
                <a:solidFill>
                  <a:schemeClr val="tx1"/>
                </a:solidFill>
                <a:latin typeface="+mj-lt"/>
              </a:rPr>
              <a:t>EU intézményrendszere</a:t>
            </a:r>
            <a:endParaRPr lang="hu-HU" sz="28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524000" y="1268761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altLang="hu-HU" sz="2100" dirty="0">
                <a:latin typeface="Verdana (Címsorok)"/>
                <a:cs typeface="Times New Roman" panose="02020603050405020304" pitchFamily="18" charset="0"/>
              </a:rPr>
              <a:t>Intézményeken túl  - az e</a:t>
            </a: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gyéb szervek és hivatalok: </a:t>
            </a:r>
          </a:p>
          <a:p>
            <a:pPr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Az EP-t, a Tanácsot és a Bizottságot tanácsadói minőségben segíti: </a:t>
            </a:r>
          </a:p>
          <a:p>
            <a:pPr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 Gazdasági és Szociális Bizottság (GSZB), </a:t>
            </a:r>
          </a:p>
          <a:p>
            <a:pPr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 Régiók Bizottsága. </a:t>
            </a:r>
          </a:p>
          <a:p>
            <a:pPr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A belső piac optimális fejlődéséhez biztosít pénzügyi forrást: </a:t>
            </a:r>
          </a:p>
          <a:p>
            <a:pPr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az Európai Beruházási Bank. </a:t>
            </a:r>
          </a:p>
          <a:p>
            <a:pPr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Növekvő szereppel bírnak az EU jogának végrehajtásában: </a:t>
            </a:r>
          </a:p>
          <a:p>
            <a:pPr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az EU-s ügynökségek</a:t>
            </a:r>
            <a:r>
              <a:rPr lang="hu-HU" sz="2100" dirty="0" smtClean="0">
                <a:latin typeface="Verdana (Címsorok)"/>
                <a:cs typeface="Times New Roman" panose="02020603050405020304" pitchFamily="18" charset="0"/>
              </a:rPr>
              <a:t>.</a:t>
            </a: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194" y="188640"/>
            <a:ext cx="6907876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>
                <a:latin typeface="Verdana (Címsorok)"/>
              </a:rPr>
              <a:t> </a:t>
            </a:r>
            <a:r>
              <a:rPr lang="hu-HU" sz="2800" dirty="0" smtClean="0">
                <a:latin typeface="Verdana (Címsorok)"/>
              </a:rPr>
              <a:t>4.1.2.1</a:t>
            </a:r>
            <a:r>
              <a:rPr lang="hu-HU" sz="2800" dirty="0">
                <a:latin typeface="Verdana (Címsorok)"/>
              </a:rPr>
              <a:t>. Európai Tanács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618509" y="651034"/>
            <a:ext cx="4480561" cy="639762"/>
          </a:xfrm>
        </p:spPr>
        <p:txBody>
          <a:bodyPr>
            <a:normAutofit/>
          </a:bodyPr>
          <a:lstStyle/>
          <a:p>
            <a:pPr algn="ctr"/>
            <a:r>
              <a:rPr lang="hu-HU" sz="2600" dirty="0"/>
              <a:t>Szervezeti felépítés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775520" y="1628800"/>
            <a:ext cx="8568952" cy="4904854"/>
          </a:xfrm>
        </p:spPr>
        <p:txBody>
          <a:bodyPr/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Integráció előrehaladtával intézményesült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csúcstalálkozók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 (főszabály szerint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félévente kétszer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 ülésezik +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rendkívüli ülés lehetősége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>
                <a:latin typeface="Verdana" panose="020B0604030504040204" pitchFamily="34" charset="0"/>
                <a:ea typeface="Verdana" panose="020B0604030504040204" pitchFamily="34" charset="0"/>
              </a:rPr>
              <a:t>Tagjai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: tagállamok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állam- és kormányfői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+ az Európai Tanács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elnöke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+ a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Bizottság elnöke +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(EU külügyi és biztonságpolitikai főképviselője)</a:t>
            </a:r>
            <a:endParaRPr lang="hu-HU" sz="2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>
                <a:latin typeface="Verdana" panose="020B0604030504040204" pitchFamily="34" charset="0"/>
                <a:ea typeface="Verdana" panose="020B0604030504040204" pitchFamily="34" charset="0"/>
              </a:rPr>
              <a:t>Működés szervezése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elnök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szerepe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+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Ügyek Tanácsa</a:t>
            </a:r>
            <a:endParaRPr lang="hu-HU" sz="2500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sz="2800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37147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90698" y="260648"/>
            <a:ext cx="8513614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100" dirty="0" smtClean="0"/>
              <a:t>4.1.2.1</a:t>
            </a:r>
            <a:r>
              <a:rPr lang="hu-HU" sz="3100" dirty="0"/>
              <a:t>. Európai Tanács</a:t>
            </a:r>
          </a:p>
        </p:txBody>
      </p:sp>
      <p:sp>
        <p:nvSpPr>
          <p:cNvPr id="9" name="Tartalom helye 5"/>
          <p:cNvSpPr>
            <a:spLocks noGrp="1"/>
          </p:cNvSpPr>
          <p:nvPr>
            <p:ph sz="quarter" idx="4"/>
          </p:nvPr>
        </p:nvSpPr>
        <p:spPr>
          <a:xfrm>
            <a:off x="1531252" y="1304718"/>
            <a:ext cx="9136748" cy="5229200"/>
          </a:xfrm>
        </p:spPr>
        <p:txBody>
          <a:bodyPr>
            <a:normAutofit/>
          </a:bodyPr>
          <a:lstStyle/>
          <a:p>
            <a:pPr lvl="0"/>
            <a:r>
              <a:rPr lang="hu-HU" sz="2200" dirty="0">
                <a:latin typeface="Verdana (Szövegtörzs)"/>
              </a:rPr>
              <a:t>Dönt a </a:t>
            </a:r>
            <a:r>
              <a:rPr lang="hu-HU" sz="2200" b="1" dirty="0">
                <a:latin typeface="Verdana (Szövegtörzs)"/>
              </a:rPr>
              <a:t>szerződésmódosítási kormányközi konferenciák </a:t>
            </a:r>
            <a:r>
              <a:rPr lang="hu-HU" sz="2200" b="1" dirty="0" smtClean="0">
                <a:latin typeface="Verdana (Szövegtörzs)"/>
              </a:rPr>
              <a:t>összehívásáról </a:t>
            </a:r>
            <a:r>
              <a:rPr lang="hu-HU" sz="2200" dirty="0" smtClean="0">
                <a:latin typeface="Verdana (Szövegtörzs)"/>
              </a:rPr>
              <a:t>+ módosításáról</a:t>
            </a:r>
            <a:r>
              <a:rPr lang="hu-HU" sz="2200" dirty="0">
                <a:latin typeface="Verdana (Szövegtörzs)"/>
              </a:rPr>
              <a:t>. </a:t>
            </a:r>
          </a:p>
          <a:p>
            <a:pPr lvl="0"/>
            <a:r>
              <a:rPr lang="hu-HU" sz="2200" dirty="0">
                <a:latin typeface="Verdana (Szövegtörzs)"/>
              </a:rPr>
              <a:t>Dönt az </a:t>
            </a:r>
            <a:r>
              <a:rPr lang="hu-HU" sz="2200" b="1" dirty="0">
                <a:latin typeface="Verdana (Szövegtörzs)"/>
              </a:rPr>
              <a:t>intézményi változásokról, </a:t>
            </a:r>
            <a:r>
              <a:rPr lang="hu-HU" sz="2200" b="1" dirty="0" smtClean="0">
                <a:latin typeface="Verdana (Szövegtörzs)"/>
              </a:rPr>
              <a:t>létszámkeretekről. </a:t>
            </a:r>
          </a:p>
          <a:p>
            <a:pPr lvl="0"/>
            <a:r>
              <a:rPr lang="hu-HU" sz="2200" dirty="0" smtClean="0">
                <a:latin typeface="Verdana (Szövegtörzs)"/>
              </a:rPr>
              <a:t>Dönt </a:t>
            </a:r>
            <a:r>
              <a:rPr lang="hu-HU" sz="2200" dirty="0">
                <a:latin typeface="Verdana (Szövegtörzs)"/>
              </a:rPr>
              <a:t>az </a:t>
            </a:r>
            <a:r>
              <a:rPr lang="hu-HU" sz="2200" b="1" dirty="0">
                <a:latin typeface="Verdana (Szövegtörzs)"/>
              </a:rPr>
              <a:t>új tagállamok felvételéről</a:t>
            </a:r>
            <a:r>
              <a:rPr lang="hu-HU" sz="2200" dirty="0">
                <a:latin typeface="Verdana (Szövegtörzs)"/>
              </a:rPr>
              <a:t>, valamint a </a:t>
            </a:r>
            <a:r>
              <a:rPr lang="hu-HU" sz="2200" b="1" dirty="0" smtClean="0">
                <a:latin typeface="Verdana (Szövegtörzs)"/>
              </a:rPr>
              <a:t>kilépési szándékát</a:t>
            </a:r>
            <a:r>
              <a:rPr lang="hu-HU" sz="2200" dirty="0" smtClean="0">
                <a:latin typeface="Verdana (Szövegtörzs)"/>
              </a:rPr>
              <a:t> </a:t>
            </a:r>
            <a:r>
              <a:rPr lang="hu-HU" sz="2200" dirty="0">
                <a:latin typeface="Verdana (Szövegtörzs)"/>
              </a:rPr>
              <a:t>az Európai Tanácsnak jelző tagállammal a kilépési tárgyalásokat az Európai Tanács által adott iránymutatások alapján folytatják </a:t>
            </a:r>
            <a:r>
              <a:rPr lang="hu-HU" sz="2200" dirty="0" smtClean="0">
                <a:latin typeface="Verdana (Szövegtörzs)"/>
              </a:rPr>
              <a:t>le.</a:t>
            </a:r>
            <a:endParaRPr lang="hu-HU" sz="2200" dirty="0">
              <a:latin typeface="Verdana (Szövegtörzs)"/>
            </a:endParaRPr>
          </a:p>
          <a:p>
            <a:pPr lvl="0"/>
            <a:r>
              <a:rPr lang="hu-HU" sz="2200" b="1" dirty="0" smtClean="0">
                <a:latin typeface="Verdana (Szövegtörzs)"/>
              </a:rPr>
              <a:t>Következtetéseket</a:t>
            </a:r>
            <a:r>
              <a:rPr lang="hu-HU" sz="2200" dirty="0" smtClean="0">
                <a:latin typeface="Verdana (Szövegtörzs)"/>
              </a:rPr>
              <a:t> fogad </a:t>
            </a:r>
            <a:r>
              <a:rPr lang="hu-HU" sz="2200" dirty="0">
                <a:latin typeface="Verdana (Szövegtörzs)"/>
              </a:rPr>
              <a:t>el az Unió </a:t>
            </a:r>
            <a:r>
              <a:rPr lang="hu-HU" sz="2200" b="1" dirty="0" smtClean="0">
                <a:latin typeface="Verdana (Szövegtörzs)"/>
              </a:rPr>
              <a:t>foglalkoztatottsági </a:t>
            </a:r>
            <a:r>
              <a:rPr lang="hu-HU" sz="2200" b="1" dirty="0">
                <a:latin typeface="Verdana (Szövegtörzs)"/>
              </a:rPr>
              <a:t>helyzetéről</a:t>
            </a:r>
            <a:r>
              <a:rPr lang="hu-HU" sz="2200" dirty="0">
                <a:latin typeface="Verdana (Szövegtörzs)"/>
              </a:rPr>
              <a:t>, kialakítja a tagállamok és az Unió </a:t>
            </a:r>
            <a:r>
              <a:rPr lang="hu-HU" sz="2200" b="1" dirty="0">
                <a:latin typeface="Verdana (Szövegtörzs)"/>
              </a:rPr>
              <a:t>gazdaságpolitikájára vonatkozó iránymutatásokról</a:t>
            </a:r>
            <a:r>
              <a:rPr lang="hu-HU" sz="2200" dirty="0">
                <a:latin typeface="Verdana (Szövegtörzs)"/>
              </a:rPr>
              <a:t> </a:t>
            </a:r>
            <a:r>
              <a:rPr lang="hu-HU" sz="2200" dirty="0" smtClean="0">
                <a:latin typeface="Verdana (Szövegtörzs)"/>
              </a:rPr>
              <a:t>következtetését.</a:t>
            </a:r>
            <a:endParaRPr lang="hu-HU" sz="2200" dirty="0">
              <a:latin typeface="Verdana (Szövegtörzs)"/>
            </a:endParaRPr>
          </a:p>
          <a:p>
            <a:pPr lvl="0"/>
            <a:r>
              <a:rPr lang="hu-HU" sz="2200" dirty="0">
                <a:latin typeface="Verdana (Szövegtörzs)"/>
              </a:rPr>
              <a:t>Dönt annak megállapításáról, ha egy tagállam az </a:t>
            </a:r>
            <a:r>
              <a:rPr lang="hu-HU" sz="2200" b="1" dirty="0">
                <a:latin typeface="Verdana (Szövegtörzs)"/>
              </a:rPr>
              <a:t>Unió alapértékeit súlyosan és tartósan </a:t>
            </a:r>
            <a:r>
              <a:rPr lang="hu-HU" sz="2200" b="1" dirty="0" smtClean="0">
                <a:latin typeface="Verdana (Szövegtörzs)"/>
              </a:rPr>
              <a:t>megsérti</a:t>
            </a:r>
            <a:r>
              <a:rPr lang="hu-HU" sz="2200" dirty="0">
                <a:latin typeface="Verdana (Szövegtörzs)"/>
              </a:rPr>
              <a:t>.</a:t>
            </a:r>
          </a:p>
          <a:p>
            <a:pPr lvl="0"/>
            <a:r>
              <a:rPr lang="hu-HU" sz="2200" dirty="0">
                <a:latin typeface="Verdana (Szövegtörzs)"/>
              </a:rPr>
              <a:t>Meghatározza a </a:t>
            </a:r>
            <a:r>
              <a:rPr lang="hu-HU" sz="2200" b="1" dirty="0">
                <a:latin typeface="Verdana (Szövegtörzs)"/>
              </a:rPr>
              <a:t>közös </a:t>
            </a:r>
            <a:r>
              <a:rPr lang="hu-HU" sz="2200" b="1" dirty="0" err="1">
                <a:latin typeface="Verdana (Szövegtörzs)"/>
              </a:rPr>
              <a:t>kül-</a:t>
            </a:r>
            <a:r>
              <a:rPr lang="hu-HU" sz="2200" b="1" dirty="0">
                <a:latin typeface="Verdana (Szövegtörzs)"/>
              </a:rPr>
              <a:t> és biztonságpolitika stratégiai célkitűzéseit </a:t>
            </a:r>
            <a:r>
              <a:rPr lang="hu-HU" sz="2200" dirty="0">
                <a:latin typeface="Verdana (Szövegtörzs)"/>
              </a:rPr>
              <a:t>és annak </a:t>
            </a:r>
            <a:r>
              <a:rPr lang="hu-HU" sz="2200" dirty="0" smtClean="0">
                <a:latin typeface="Verdana (Szövegtörzs)"/>
              </a:rPr>
              <a:t>irányvonalait. </a:t>
            </a:r>
            <a:endParaRPr lang="hu-HU" sz="2200" dirty="0">
              <a:latin typeface="Verdana (Szövegtörzs)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3"/>
          </p:nvPr>
        </p:nvSpPr>
        <p:spPr>
          <a:xfrm>
            <a:off x="922713" y="678681"/>
            <a:ext cx="5885411" cy="639762"/>
          </a:xfrm>
        </p:spPr>
        <p:txBody>
          <a:bodyPr>
            <a:normAutofit/>
          </a:bodyPr>
          <a:lstStyle/>
          <a:p>
            <a:pPr algn="ctr"/>
            <a:r>
              <a:rPr lang="hu-HU" sz="2500" dirty="0">
                <a:latin typeface="+mj-lt"/>
              </a:rPr>
              <a:t>Feladat- és hatáskörök</a:t>
            </a:r>
          </a:p>
        </p:txBody>
      </p:sp>
    </p:spTree>
    <p:extLst>
      <p:ext uri="{BB962C8B-B14F-4D97-AF65-F5344CB8AC3E}">
        <p14:creationId xmlns:p14="http://schemas.microsoft.com/office/powerpoint/2010/main" val="32283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320" y="188640"/>
            <a:ext cx="9025000" cy="5400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4.1.2.2</a:t>
            </a:r>
            <a:r>
              <a:rPr lang="hu-HU" alt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. Európai Unió Tanácsa</a:t>
            </a:r>
            <a:endParaRPr lang="hu-H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775520" y="1628800"/>
            <a:ext cx="8496944" cy="5040560"/>
          </a:xfrm>
        </p:spPr>
        <p:txBody>
          <a:bodyPr/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Uniós </a:t>
            </a:r>
            <a:r>
              <a:rPr lang="hu-HU" b="1" dirty="0">
                <a:latin typeface="Verdana (Szövegtörzs)"/>
              </a:rPr>
              <a:t>jogalkotás</a:t>
            </a:r>
            <a:r>
              <a:rPr lang="hu-HU" dirty="0">
                <a:latin typeface="Verdana (Szövegtörzs)"/>
              </a:rPr>
              <a:t> </a:t>
            </a:r>
            <a:r>
              <a:rPr lang="hu-HU" b="1" dirty="0">
                <a:latin typeface="Verdana (Szövegtörzs)"/>
              </a:rPr>
              <a:t>főszereplője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Tagjai</a:t>
            </a:r>
            <a:r>
              <a:rPr lang="hu-HU" dirty="0">
                <a:latin typeface="Verdana (Szövegtörzs)"/>
              </a:rPr>
              <a:t>: kormányközi együttműködési forma miatt a tagállamok egy-egy </a:t>
            </a:r>
            <a:r>
              <a:rPr lang="hu-HU" b="1" dirty="0">
                <a:latin typeface="Verdana (Szövegtörzs)"/>
              </a:rPr>
              <a:t>miniszteri szintű képviselője (különböző formációk </a:t>
            </a:r>
            <a:r>
              <a:rPr lang="hu-HU" dirty="0">
                <a:latin typeface="Verdana (Szövegtörzs)"/>
              </a:rPr>
              <a:t>a megvitatandó napirend szakpolitikai tárgya szerint)</a:t>
            </a:r>
            <a:endParaRPr lang="hu-HU" b="1" dirty="0">
              <a:latin typeface="Verdana (Szövegtörzs)"/>
            </a:endParaRP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Működés szervezése</a:t>
            </a:r>
            <a:r>
              <a:rPr lang="hu-HU" dirty="0">
                <a:latin typeface="Verdana (Szövegtörzs)"/>
              </a:rPr>
              <a:t>: </a:t>
            </a:r>
            <a:r>
              <a:rPr lang="hu-HU" dirty="0" err="1">
                <a:latin typeface="Verdana (Szövegtörzs)"/>
              </a:rPr>
              <a:t>LSz</a:t>
            </a:r>
            <a:r>
              <a:rPr lang="hu-HU" dirty="0">
                <a:latin typeface="Verdana (Szövegtörzs)"/>
              </a:rPr>
              <a:t>. két tanácsot nevesít (</a:t>
            </a:r>
            <a:r>
              <a:rPr lang="hu-HU" b="1" dirty="0">
                <a:latin typeface="Verdana (Szövegtörzs)"/>
              </a:rPr>
              <a:t>Általános Ügyek Tanácsát + Külügyek Tanácsa</a:t>
            </a:r>
            <a:r>
              <a:rPr lang="hu-HU" dirty="0">
                <a:latin typeface="Verdana (Szövegtörzs)"/>
              </a:rPr>
              <a:t>) + rotációs rendszerben egymást félévente adott tagállam: </a:t>
            </a:r>
            <a:r>
              <a:rPr lang="hu-HU" b="1" dirty="0">
                <a:latin typeface="Verdana (Szövegtörzs)"/>
              </a:rPr>
              <a:t>soros elnökség + COREPER</a:t>
            </a:r>
            <a:endParaRPr lang="hu-HU" b="1" dirty="0">
              <a:latin typeface="Verdana (Szövegtörzs)"/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57480" y="728654"/>
            <a:ext cx="424083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Szervezeti felépítés</a:t>
            </a:r>
          </a:p>
          <a:p>
            <a:pPr algn="ctr">
              <a:spcBef>
                <a:spcPct val="20000"/>
              </a:spcBef>
            </a:pPr>
            <a:endParaRPr lang="hu-HU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3702" y="116632"/>
            <a:ext cx="9687098" cy="72008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4.1.2.2. Európai Unió Tanácsa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979450" y="775824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492686" y="1628800"/>
            <a:ext cx="91753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Társ-jogalkotóként szereplő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közösen fő uniós jogalkotó (delegálhat a Bizottságra)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közösen fogadja el az Unió éves költségvetését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Dönt nemzetközi szerződések megkötéséről az Unió nevében más államokkal + nemzetközi szervezetekkel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Politikai koordináció a gazdaságpolitika, a rendészeti együttműködés, egyes külpolitikai kérdések esetében feladatokat lát el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Felel a közös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kül-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és biztonságpolitika területén a végrehajtásért az Európai Tanács által meghatározott stratégiai keretek között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Unió szervei és hivatalai vezetői és legmagasabb rangú tisztségviselői tekintetében kinevezési jogok + Számvevőszék tagjaira + meghatározza egyes tisztviselők illetményeit </a:t>
            </a:r>
          </a:p>
        </p:txBody>
      </p:sp>
    </p:spTree>
    <p:extLst>
      <p:ext uri="{BB962C8B-B14F-4D97-AF65-F5344CB8AC3E}">
        <p14:creationId xmlns:p14="http://schemas.microsoft.com/office/powerpoint/2010/main" val="23841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0576" y="275886"/>
            <a:ext cx="8858744" cy="4511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altLang="hu-HU" sz="2800" dirty="0" smtClean="0"/>
              <a:t>4.1.2.3</a:t>
            </a:r>
            <a:r>
              <a:rPr lang="hu-HU" altLang="hu-HU" sz="2800" dirty="0"/>
              <a:t>. Európai Parlament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524000" y="1916832"/>
            <a:ext cx="9144000" cy="4824536"/>
          </a:xfrm>
        </p:spPr>
        <p:txBody>
          <a:bodyPr>
            <a:normAutofit/>
          </a:bodyPr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b="1" dirty="0"/>
              <a:t>Társ-jogalkotó</a:t>
            </a:r>
            <a:r>
              <a:rPr lang="hu-HU" dirty="0"/>
              <a:t> + </a:t>
            </a:r>
            <a:r>
              <a:rPr lang="hu-HU" b="1" dirty="0"/>
              <a:t>Politikai elszámoltathatóság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i="1" dirty="0"/>
              <a:t>Tagjai</a:t>
            </a:r>
            <a:r>
              <a:rPr lang="hu-HU" dirty="0"/>
              <a:t>: tagállamokban </a:t>
            </a:r>
            <a:r>
              <a:rPr lang="hu-HU" b="1" dirty="0"/>
              <a:t>közvetlen</a:t>
            </a:r>
            <a:r>
              <a:rPr lang="hu-HU" dirty="0"/>
              <a:t> és általános választójog alapján, ötéves időtartamra megválasztott </a:t>
            </a:r>
            <a:r>
              <a:rPr lang="hu-HU" b="1" dirty="0"/>
              <a:t>képviselők </a:t>
            </a:r>
            <a:r>
              <a:rPr lang="hu-HU" dirty="0"/>
              <a:t>(népesség arányában </a:t>
            </a:r>
            <a:r>
              <a:rPr lang="hu-HU" dirty="0" err="1"/>
              <a:t>max</a:t>
            </a:r>
            <a:r>
              <a:rPr lang="hu-HU" dirty="0"/>
              <a:t>: 751)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i="1" dirty="0"/>
              <a:t>Működés szervezése</a:t>
            </a:r>
            <a:r>
              <a:rPr lang="hu-HU" dirty="0"/>
              <a:t>: </a:t>
            </a:r>
            <a:r>
              <a:rPr lang="hu-HU" b="1" dirty="0"/>
              <a:t>Elnök</a:t>
            </a:r>
            <a:r>
              <a:rPr lang="hu-HU" dirty="0"/>
              <a:t> +  </a:t>
            </a:r>
            <a:r>
              <a:rPr lang="hu-HU" b="1" dirty="0"/>
              <a:t>Elnökség</a:t>
            </a:r>
            <a:r>
              <a:rPr lang="hu-HU" dirty="0"/>
              <a:t> (Elnök, 14 alelnök, tanácsadói minőségben öt quaestor) + </a:t>
            </a:r>
            <a:r>
              <a:rPr lang="hu-HU" b="1" dirty="0"/>
              <a:t>Elnökök Értekezlete</a:t>
            </a:r>
            <a:r>
              <a:rPr lang="hu-HU" dirty="0"/>
              <a:t> (Elnök, képviselőcsoportok elnökei) + </a:t>
            </a:r>
            <a:r>
              <a:rPr lang="hu-HU" b="1" dirty="0"/>
              <a:t>bizottságok rendszere </a:t>
            </a:r>
            <a:r>
              <a:rPr lang="hu-HU" dirty="0"/>
              <a:t>(állandó, </a:t>
            </a:r>
            <a:r>
              <a:rPr lang="hu-HU" i="1" dirty="0"/>
              <a:t>ad hoc</a:t>
            </a:r>
            <a:r>
              <a:rPr lang="hu-HU" dirty="0"/>
              <a:t>, vizsgáló)</a:t>
            </a:r>
            <a:endParaRPr lang="hu-HU" b="1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b="1" dirty="0">
                <a:cs typeface="Times New Roman" pitchFamily="18" charset="0"/>
              </a:rPr>
              <a:t>Európai ombudsman</a:t>
            </a: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31177" y="860032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Szervezeti felépítés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86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9836727" cy="648072"/>
          </a:xfrm>
        </p:spPr>
        <p:txBody>
          <a:bodyPr>
            <a:normAutofit/>
          </a:bodyPr>
          <a:lstStyle/>
          <a:p>
            <a:r>
              <a:rPr lang="hu-HU" altLang="hu-HU" sz="2800" dirty="0" smtClean="0"/>
              <a:t>4.1.2.3</a:t>
            </a:r>
            <a:r>
              <a:rPr lang="hu-HU" altLang="hu-HU" sz="2800" dirty="0"/>
              <a:t>. Európai Parlament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84107" y="93376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606031" y="1503369"/>
            <a:ext cx="9036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Társ-jogalkotó a Tanács mellett (uniós jogi aktus elfogadásához az EP jóváhagyása is kell)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Éves költségvetését különleges jogalkotási eljárás keretében eljárva az EP és a Tanács határozza meg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Ellenőrzés és a politikai elszámoltathatósági mechanizmusok (jóváhagyja a Bizottságot, mint testületet + bizalmatlansági indítványt + konzultálni kell az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az Európai Számvevőszék tagjainak kinevezése előtt + Bizottságnak jelentést kell benyújtania az EP-nek, amelyet az megtárgyal + adott uniós tisztviselőket meghallgat)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Együttműködik a nemzeti parlamentekkel az Elnökök Értekezletén keresztül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Petíciós jog + európai ombudsman szerepe</a:t>
            </a:r>
          </a:p>
        </p:txBody>
      </p:sp>
    </p:spTree>
    <p:extLst>
      <p:ext uri="{BB962C8B-B14F-4D97-AF65-F5344CB8AC3E}">
        <p14:creationId xmlns:p14="http://schemas.microsoft.com/office/powerpoint/2010/main" val="33586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764" y="290944"/>
            <a:ext cx="10515600" cy="1221971"/>
          </a:xfrm>
        </p:spPr>
        <p:txBody>
          <a:bodyPr>
            <a:normAutofit/>
          </a:bodyPr>
          <a:lstStyle/>
          <a:p>
            <a:r>
              <a:rPr lang="hu-HU" sz="2800" dirty="0" smtClean="0"/>
              <a:t>1.1</a:t>
            </a:r>
            <a:r>
              <a:rPr lang="hu-HU" sz="2800" dirty="0"/>
              <a:t>. Az európai integráció előzményei </a:t>
            </a:r>
            <a:br>
              <a:rPr lang="hu-HU" sz="2800" dirty="0"/>
            </a:br>
            <a:r>
              <a:rPr lang="hu-HU" sz="2800" dirty="0" smtClean="0"/>
              <a:t>és </a:t>
            </a:r>
            <a:r>
              <a:rPr lang="hu-HU" sz="2800" dirty="0"/>
              <a:t>az integráció fogalma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u-HU" sz="2600" dirty="0"/>
              <a:t>integráció</a:t>
            </a:r>
          </a:p>
          <a:p>
            <a:r>
              <a:rPr lang="hu-HU" sz="2600" dirty="0"/>
              <a:t>alapító szerződések</a:t>
            </a:r>
          </a:p>
          <a:p>
            <a:r>
              <a:rPr lang="hu-HU" sz="2600" dirty="0" err="1"/>
              <a:t>szupranacionalizmus</a:t>
            </a:r>
            <a:endParaRPr lang="hu-HU" sz="2600" dirty="0"/>
          </a:p>
          <a:p>
            <a:r>
              <a:rPr lang="hu-HU" sz="2600" dirty="0" err="1"/>
              <a:t>kormányköziség</a:t>
            </a:r>
            <a:endParaRPr lang="hu-HU" sz="2600" dirty="0"/>
          </a:p>
          <a:p>
            <a:r>
              <a:rPr lang="hu-HU" sz="2600" dirty="0"/>
              <a:t>gazdasági integráció</a:t>
            </a:r>
          </a:p>
          <a:p>
            <a:r>
              <a:rPr lang="hu-HU" sz="2600" dirty="0"/>
              <a:t>politikai integráció</a:t>
            </a:r>
          </a:p>
          <a:p>
            <a:r>
              <a:rPr lang="hu-HU" sz="2600" dirty="0"/>
              <a:t>európai egység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235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2385" y="279232"/>
            <a:ext cx="8916935" cy="485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 smtClean="0"/>
              <a:t>4.1.2.4</a:t>
            </a:r>
            <a:r>
              <a:rPr lang="hu-HU" altLang="hu-HU" sz="2800" dirty="0"/>
              <a:t>. Európai Bizottság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343472" y="1988840"/>
            <a:ext cx="9217024" cy="4752528"/>
          </a:xfrm>
        </p:spPr>
        <p:txBody>
          <a:bodyPr>
            <a:normAutofit/>
          </a:bodyPr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„</a:t>
            </a:r>
            <a:r>
              <a:rPr lang="hu-HU" b="1" dirty="0">
                <a:latin typeface="Verdana (Szövegtörzs)"/>
              </a:rPr>
              <a:t>Integráció motorja</a:t>
            </a:r>
            <a:r>
              <a:rPr lang="hu-HU" dirty="0">
                <a:latin typeface="Verdana (Szövegtörzs)"/>
              </a:rPr>
              <a:t>” + </a:t>
            </a:r>
            <a:r>
              <a:rPr lang="hu-HU" b="1" dirty="0">
                <a:latin typeface="Verdana (Szövegtörzs)"/>
              </a:rPr>
              <a:t>Szerződések </a:t>
            </a:r>
            <a:r>
              <a:rPr lang="hu-HU" dirty="0">
                <a:latin typeface="Verdana (Szövegtörzs)"/>
              </a:rPr>
              <a:t>„</a:t>
            </a:r>
            <a:r>
              <a:rPr lang="hu-HU" b="1" dirty="0">
                <a:latin typeface="Verdana (Szövegtörzs)"/>
              </a:rPr>
              <a:t>őre</a:t>
            </a:r>
            <a:r>
              <a:rPr lang="hu-HU" dirty="0">
                <a:latin typeface="Verdana (Szövegtörzs)"/>
              </a:rPr>
              <a:t>”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Tagjai</a:t>
            </a:r>
            <a:r>
              <a:rPr lang="hu-HU" dirty="0">
                <a:latin typeface="Verdana (Szövegtörzs)"/>
              </a:rPr>
              <a:t>: </a:t>
            </a:r>
            <a:r>
              <a:rPr lang="hu-HU" b="1" dirty="0">
                <a:latin typeface="Verdana (Szövegtörzs)"/>
              </a:rPr>
              <a:t>Elnök</a:t>
            </a:r>
            <a:r>
              <a:rPr lang="hu-HU" dirty="0">
                <a:latin typeface="Verdana (Szövegtörzs)"/>
              </a:rPr>
              <a:t> vezeti + </a:t>
            </a:r>
            <a:r>
              <a:rPr lang="hu-HU" b="1" dirty="0">
                <a:latin typeface="Verdana (Szövegtörzs)"/>
              </a:rPr>
              <a:t>„biztosok kollégiuma” </a:t>
            </a:r>
            <a:r>
              <a:rPr lang="hu-HU" dirty="0">
                <a:latin typeface="Verdana (Szövegtörzs)"/>
              </a:rPr>
              <a:t>(egy ország - egy biztos külön portfolióval) + speciális: az</a:t>
            </a:r>
            <a:r>
              <a:rPr lang="hu-HU" b="1" dirty="0">
                <a:latin typeface="Verdana (Szövegtörzs)"/>
              </a:rPr>
              <a:t> EU külügyi és biztonságpolitikai főképviselője</a:t>
            </a:r>
            <a:endParaRPr lang="hu-HU" dirty="0">
              <a:latin typeface="Verdana (Szövegtörzs)"/>
            </a:endParaRP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Működés szervezése</a:t>
            </a:r>
            <a:r>
              <a:rPr lang="hu-HU" dirty="0">
                <a:latin typeface="Verdana (Szövegtörzs)"/>
              </a:rPr>
              <a:t>: biztosok vezetése alatt </a:t>
            </a:r>
            <a:r>
              <a:rPr lang="hu-HU" b="1" dirty="0">
                <a:latin typeface="Verdana (Szövegtörzs)"/>
              </a:rPr>
              <a:t>főigazgatóságok, igazgatóságok</a:t>
            </a:r>
            <a:r>
              <a:rPr lang="hu-HU" dirty="0">
                <a:latin typeface="Verdana (Szövegtörzs)"/>
              </a:rPr>
              <a:t>, </a:t>
            </a:r>
            <a:r>
              <a:rPr lang="hu-HU" b="1" dirty="0">
                <a:latin typeface="Verdana (Szövegtörzs)"/>
              </a:rPr>
              <a:t>osztályok</a:t>
            </a:r>
            <a:r>
              <a:rPr lang="hu-HU" dirty="0">
                <a:latin typeface="Verdana (Szövegtörzs)"/>
              </a:rPr>
              <a:t>, valamint egyéb </a:t>
            </a:r>
            <a:r>
              <a:rPr lang="hu-HU" b="1" dirty="0">
                <a:latin typeface="Verdana (Szövegtörzs)"/>
              </a:rPr>
              <a:t>szolgálatok</a:t>
            </a:r>
            <a:r>
              <a:rPr lang="hu-HU" dirty="0">
                <a:latin typeface="Verdana (Szövegtörzs)"/>
              </a:rPr>
              <a:t> is (ld. Jogi Szolgálat). + legfőbb koordinációs szerve a </a:t>
            </a:r>
            <a:r>
              <a:rPr lang="hu-HU" b="1" dirty="0">
                <a:latin typeface="Verdana (Szövegtörzs)"/>
              </a:rPr>
              <a:t>Főtitkársága</a:t>
            </a:r>
            <a:r>
              <a:rPr lang="hu-HU" dirty="0">
                <a:latin typeface="Verdana (Szövegtörzs)"/>
              </a:rPr>
              <a:t> (főtitkára vezeti) + biztosok mellett kabinetvezető által vezetett </a:t>
            </a:r>
            <a:r>
              <a:rPr lang="hu-HU" b="1" dirty="0">
                <a:latin typeface="Verdana (Szövegtörzs)"/>
              </a:rPr>
              <a:t>kabinetek</a:t>
            </a:r>
            <a:r>
              <a:rPr lang="hu-HU" dirty="0">
                <a:latin typeface="Verdana (Szövegtörzs)"/>
              </a:rPr>
              <a:t> </a:t>
            </a:r>
            <a:endParaRPr lang="hu-HU" dirty="0">
              <a:latin typeface="Verdana (Szövegtörzs)"/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sz="1800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41695" y="1219399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Szervezeti felépítés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7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507494" y="1556793"/>
            <a:ext cx="8964488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„Integráció motorja”: jogszabályi és döntéshozatali javaslatok előterjesztője (de: eredeti és származékos jogalkotási jogkörökkel is) + az uniós költségvetés előkészítéséért + költségvetési végrehajtás felügyeletéért, adott esetben a végrehajtási ügynökségek révén az uniós (pénzügyi) programok igazgatásáért felelős.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Uniós normák közvetlen végrehajtása saját apparátusa vagy a decentralizált ügynökségek révén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Szerződések „őre”: fellép a tagállamokkal szemben az uniós jog vélt megsértésekor - </a:t>
            </a:r>
            <a:r>
              <a:rPr lang="hu-HU" kern="0" dirty="0" err="1">
                <a:solidFill>
                  <a:srgbClr val="000000"/>
                </a:solidFill>
                <a:latin typeface="+mj-lt"/>
              </a:rPr>
              <a:t>EuB</a:t>
            </a:r>
            <a:r>
              <a:rPr lang="hu-HU" kern="0" dirty="0">
                <a:solidFill>
                  <a:srgbClr val="000000"/>
                </a:solidFill>
                <a:latin typeface="+mj-lt"/>
              </a:rPr>
              <a:t> előtti kötelezettségszegés megállapítása iránti per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EU külkapcsolatai terén: külügyi és biztonságpolitikai főképviselőjének szerepe + az Unió által megkötendő nemzetközi szerződések előkészítését megelőző tárgyalások vitele + a nemzetközi kereskedelmi kapcsolatokban az Unió képviselete + a nemzetközi szervezetekkel való kapcsolatok fenntartása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07571" y="178188"/>
            <a:ext cx="967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b="1" kern="0" dirty="0" smtClean="0">
                <a:latin typeface="+mj-lt"/>
                <a:ea typeface="+mj-ea"/>
                <a:cs typeface="+mj-cs"/>
              </a:rPr>
              <a:t>4.1.2.4</a:t>
            </a:r>
            <a:r>
              <a:rPr lang="hu-HU" altLang="hu-HU" sz="2800" b="1" kern="0" dirty="0">
                <a:latin typeface="+mj-lt"/>
                <a:ea typeface="+mj-ea"/>
                <a:cs typeface="+mj-cs"/>
              </a:rPr>
              <a:t>. Európai Bizottság</a:t>
            </a:r>
            <a:endParaRPr lang="hu-HU" sz="2800" b="1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99909" y="851037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54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188640"/>
            <a:ext cx="8825495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 smtClean="0"/>
              <a:t>4.1.2.5</a:t>
            </a:r>
            <a:r>
              <a:rPr lang="hu-HU" altLang="hu-HU" sz="2800" dirty="0"/>
              <a:t>. Európai Unió Bírósága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407740" y="1844824"/>
            <a:ext cx="9260260" cy="4896544"/>
          </a:xfrm>
        </p:spPr>
        <p:txBody>
          <a:bodyPr/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sz="2600" dirty="0"/>
              <a:t>Uniós jog </a:t>
            </a:r>
            <a:r>
              <a:rPr lang="hu-HU" sz="2600" b="1" dirty="0"/>
              <a:t>tiszteletben tartása </a:t>
            </a:r>
            <a:r>
              <a:rPr lang="hu-HU" sz="2600" dirty="0"/>
              <a:t>+</a:t>
            </a:r>
            <a:r>
              <a:rPr lang="hu-HU" sz="2600" b="1" dirty="0"/>
              <a:t> alkalmazása/értelmezése </a:t>
            </a:r>
            <a:r>
              <a:rPr lang="hu-HU" sz="2600" dirty="0"/>
              <a:t>az Unió egésze tekintetében egységesen történjen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i="1" dirty="0"/>
              <a:t>Szervezete</a:t>
            </a:r>
            <a:r>
              <a:rPr lang="hu-HU" sz="2600" dirty="0"/>
              <a:t>: </a:t>
            </a:r>
            <a:r>
              <a:rPr lang="hu-HU" sz="2600" b="1" dirty="0"/>
              <a:t>Bíróság </a:t>
            </a:r>
            <a:r>
              <a:rPr lang="hu-HU" sz="2600" dirty="0"/>
              <a:t>(legmagasabb szintű ítélkező fórum) + </a:t>
            </a:r>
            <a:r>
              <a:rPr lang="hu-HU" sz="2600" b="1" dirty="0"/>
              <a:t>Törvényszék </a:t>
            </a:r>
            <a:r>
              <a:rPr lang="hu-HU" sz="2600" dirty="0"/>
              <a:t>(alsóbb fok) </a:t>
            </a:r>
          </a:p>
          <a:p>
            <a:pPr marL="697230" lvl="1" indent="-342900">
              <a:buClr>
                <a:schemeClr val="tx1"/>
              </a:buClr>
              <a:defRPr/>
            </a:pPr>
            <a:endParaRPr lang="hu-HU" sz="2600" i="1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i="1" dirty="0"/>
              <a:t>Működés szervezése</a:t>
            </a:r>
            <a:r>
              <a:rPr lang="hu-HU" sz="2600" dirty="0"/>
              <a:t>: </a:t>
            </a:r>
            <a:r>
              <a:rPr lang="hu-HU" sz="2600" b="1" dirty="0"/>
              <a:t>több formációban</a:t>
            </a:r>
            <a:r>
              <a:rPr lang="hu-HU" sz="2600" dirty="0"/>
              <a:t> ülésezhet az ügy természetétől, nehézségétől, sürgősségi jellegétől függően + </a:t>
            </a:r>
            <a:r>
              <a:rPr lang="hu-HU" sz="2600" b="1" dirty="0"/>
              <a:t>főtanácsnoki</a:t>
            </a:r>
            <a:r>
              <a:rPr lang="hu-HU" sz="2600" dirty="0"/>
              <a:t> funkció + Törvényszék és Bíróság </a:t>
            </a:r>
            <a:r>
              <a:rPr lang="hu-HU" sz="2600" b="1" dirty="0"/>
              <a:t>elnököt</a:t>
            </a:r>
            <a:r>
              <a:rPr lang="hu-HU" sz="2600" dirty="0"/>
              <a:t> választ 3 éves mandátummal tagjai közül</a:t>
            </a:r>
            <a:endParaRPr lang="hu-HU" sz="2600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882622" y="1213592"/>
            <a:ext cx="5665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Feladata, szervezeti felépítése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76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679" y="303539"/>
            <a:ext cx="9911542" cy="504056"/>
          </a:xfrm>
        </p:spPr>
        <p:txBody>
          <a:bodyPr>
            <a:normAutofit fontScale="90000"/>
          </a:bodyPr>
          <a:lstStyle/>
          <a:p>
            <a:r>
              <a:rPr lang="hu-HU" altLang="hu-HU" sz="3200" dirty="0">
                <a:solidFill>
                  <a:srgbClr val="C00000"/>
                </a:solidFill>
              </a:rPr>
              <a:t> </a:t>
            </a:r>
            <a:r>
              <a:rPr lang="hu-HU" altLang="hu-HU" sz="3100" dirty="0"/>
              <a:t>4.1.2.5. Európai Unió Bírósága</a:t>
            </a:r>
            <a:endParaRPr lang="hu-HU" sz="3100" dirty="0"/>
          </a:p>
        </p:txBody>
      </p:sp>
      <p:sp>
        <p:nvSpPr>
          <p:cNvPr id="8" name="Téglalap 7"/>
          <p:cNvSpPr/>
          <p:nvPr/>
        </p:nvSpPr>
        <p:spPr>
          <a:xfrm>
            <a:off x="1667508" y="1484785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Kötelezettségszegés megállapítása iránti per (tagállam ellen az uniós jogból fakadó kötelezettség megszegése miatt)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Megsemmisítés iránti per (adott uniós intézmény, </a:t>
            </a: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-szerv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ellen, ha annak jogi aktusa az uniós jogba ütközik)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Mulasztási per (uniós jog szerinti kötelező döntéshozatal elmulasztása az uniós intézmény, szerv részéről)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Uniós intézmények, szervek, hivatalok általi szerződésen kívül okozott károk megtérítéséről való döntés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A közszolgálati perek a Törvényszék hatáskörébe kerültek át 2016 szeptemberétől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Nem peres eljárásnak tekinthető Bíróság előtt folyó előzetes döntéshozatali eljárások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14679" y="865306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Eljárástípusok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5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942" y="188640"/>
            <a:ext cx="9141378" cy="4846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 smtClean="0"/>
              <a:t>4.1.2.6</a:t>
            </a:r>
            <a:r>
              <a:rPr lang="hu-HU" altLang="hu-HU" sz="2800" dirty="0"/>
              <a:t>. Európai Számvevőszék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479748" y="1925984"/>
            <a:ext cx="9080748" cy="4743376"/>
          </a:xfrm>
        </p:spPr>
        <p:txBody>
          <a:bodyPr/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sz="2500" b="1" dirty="0"/>
              <a:t>Pénzügyi ellenőrzés</a:t>
            </a:r>
            <a:r>
              <a:rPr lang="hu-HU" sz="2500" dirty="0"/>
              <a:t>, ahol </a:t>
            </a:r>
            <a:r>
              <a:rPr lang="hu-HU" sz="2500" b="1" dirty="0"/>
              <a:t>uniós költségvetési források </a:t>
            </a:r>
            <a:r>
              <a:rPr lang="hu-HU" sz="2500" dirty="0"/>
              <a:t>felhasználása történik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/>
              <a:t>Tagjai</a:t>
            </a:r>
            <a:r>
              <a:rPr lang="hu-HU" sz="2500" dirty="0"/>
              <a:t>: „egy tagállam-egy delegált” elve + maguk közül választott </a:t>
            </a:r>
            <a:r>
              <a:rPr lang="hu-HU" sz="2500" b="1" dirty="0"/>
              <a:t>elnöke </a:t>
            </a:r>
          </a:p>
          <a:p>
            <a:pPr marL="697230" lvl="1" indent="-342900">
              <a:buClr>
                <a:schemeClr val="tx1"/>
              </a:buClr>
              <a:buNone/>
              <a:defRPr/>
            </a:pPr>
            <a:endParaRPr lang="hu-HU" sz="2500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/>
              <a:t>Működés szervezése</a:t>
            </a:r>
            <a:r>
              <a:rPr lang="hu-HU" sz="2500" dirty="0"/>
              <a:t>: saját elnökkel rendelkező </a:t>
            </a:r>
            <a:r>
              <a:rPr lang="hu-HU" sz="2500" b="1" dirty="0"/>
              <a:t>öt kamara</a:t>
            </a:r>
            <a:r>
              <a:rPr lang="hu-HU" sz="2500" dirty="0"/>
              <a:t> (ezekhez vannak hozzárendelve a számvevőszéki tagok és az ellenőrök) + </a:t>
            </a:r>
            <a:r>
              <a:rPr lang="hu-HU" sz="2500" b="1" dirty="0"/>
              <a:t>Főtitkárság</a:t>
            </a:r>
            <a:r>
              <a:rPr lang="hu-HU" sz="2500" dirty="0"/>
              <a:t> + </a:t>
            </a:r>
            <a:r>
              <a:rPr lang="hu-HU" sz="2500" b="1" dirty="0"/>
              <a:t>belső tanácsok</a:t>
            </a:r>
            <a:endParaRPr lang="hu-HU" sz="2500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07313" y="1125765"/>
            <a:ext cx="5524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Feladata, szervezeti felépítése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31504" y="1484785"/>
            <a:ext cx="9036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Megvizsgálja az Unió összes bevételre és kiadásra vonatkozó elszámolását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Alapja a nyilvántartások, és szükség esetén a helyszíni ellenőrzés - az Unió intézményei/szervei + tagállami szint is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Pénzügyi év lezárását követően éves jelentést készít (megküldi egyéni intézményeknek + közzé kell tenni az Európai Unió Hivatalos Lapjában)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Meghatározott kérdésekre vonatkozó megállapításait — elsősorban külön jelentés formájában — bármikor előterjesztheti, és a többi uniós intézmény bármelyikének kérésére véleményt adhat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Segíti az EP-t + Tanácsot a költségvetés végrehajtásával kapcsolatos ellenőrzési feladataik gyakorlása során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07818" y="251938"/>
            <a:ext cx="987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hu-HU" altLang="hu-HU" sz="2800" b="1" kern="0" dirty="0">
                <a:latin typeface="+mj-lt"/>
                <a:ea typeface="+mj-ea"/>
                <a:cs typeface="+mj-cs"/>
              </a:rPr>
              <a:t>4.1.2.6. Európai Számvevőszék</a:t>
            </a:r>
            <a:endParaRPr lang="hu-HU" sz="2800" b="1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145704" y="923045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84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4" y="188640"/>
            <a:ext cx="10121284" cy="4763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4.1.2.7. KBER és az EKB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090228" y="1024996"/>
            <a:ext cx="3462674" cy="531796"/>
          </a:xfrm>
        </p:spPr>
        <p:txBody>
          <a:bodyPr>
            <a:normAutofit/>
          </a:bodyPr>
          <a:lstStyle/>
          <a:p>
            <a:pPr algn="ctr"/>
            <a:r>
              <a:rPr lang="hu-HU" sz="2600" b="0" dirty="0">
                <a:latin typeface="+mj-lt"/>
              </a:rPr>
              <a:t>Szervezeti felépítés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407740" y="1916832"/>
            <a:ext cx="9152756" cy="3818950"/>
          </a:xfrm>
        </p:spPr>
        <p:txBody>
          <a:bodyPr>
            <a:normAutofit/>
          </a:bodyPr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sz="2500" b="1" dirty="0"/>
              <a:t>Monetáris integráció </a:t>
            </a:r>
            <a:r>
              <a:rPr lang="hu-HU" sz="2500" dirty="0"/>
              <a:t>(benne </a:t>
            </a:r>
            <a:r>
              <a:rPr lang="hu-HU" sz="2500" dirty="0" err="1"/>
              <a:t>eurózóna</a:t>
            </a:r>
            <a:r>
              <a:rPr lang="hu-HU" sz="2500" dirty="0"/>
              <a:t>)</a:t>
            </a:r>
            <a:r>
              <a:rPr lang="hu-HU" sz="2500" b="1" dirty="0"/>
              <a:t> keretét </a:t>
            </a:r>
            <a:r>
              <a:rPr lang="hu-HU" sz="2500" dirty="0"/>
              <a:t>a</a:t>
            </a:r>
            <a:r>
              <a:rPr lang="hu-HU" sz="2500" b="1" dirty="0"/>
              <a:t> </a:t>
            </a:r>
            <a:r>
              <a:rPr lang="hu-HU" sz="2500" dirty="0"/>
              <a:t>Központi Bankok Európai Rendszere (</a:t>
            </a:r>
            <a:r>
              <a:rPr lang="hu-HU" sz="2500" b="1" dirty="0"/>
              <a:t>KBER</a:t>
            </a:r>
            <a:r>
              <a:rPr lang="hu-HU" sz="2500" dirty="0"/>
              <a:t>) adja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/>
              <a:t>Tagjai</a:t>
            </a:r>
            <a:r>
              <a:rPr lang="hu-HU" sz="2500" dirty="0"/>
              <a:t>: </a:t>
            </a:r>
            <a:r>
              <a:rPr lang="hu-HU" sz="2500" b="1" dirty="0"/>
              <a:t>KBER </a:t>
            </a:r>
            <a:r>
              <a:rPr lang="hu-HU" sz="2500" dirty="0"/>
              <a:t>része az </a:t>
            </a:r>
            <a:r>
              <a:rPr lang="hu-HU" sz="2500" b="1" dirty="0"/>
              <a:t>EKB</a:t>
            </a:r>
            <a:r>
              <a:rPr lang="hu-HU" sz="2500" dirty="0"/>
              <a:t> és a </a:t>
            </a:r>
            <a:r>
              <a:rPr lang="hu-HU" sz="2500" b="1" dirty="0"/>
              <a:t>tagállamok jegybankjai</a:t>
            </a:r>
            <a:r>
              <a:rPr lang="hu-HU" sz="2500" dirty="0"/>
              <a:t> 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/>
              <a:t>Működés szervezése</a:t>
            </a:r>
            <a:r>
              <a:rPr lang="hu-HU" sz="2500" dirty="0"/>
              <a:t>: </a:t>
            </a:r>
            <a:r>
              <a:rPr lang="hu-HU" sz="2500" b="1" dirty="0"/>
              <a:t>Kormányzótanács </a:t>
            </a:r>
            <a:r>
              <a:rPr lang="hu-HU" sz="2500" dirty="0"/>
              <a:t>(Igazgatóságának tagjaiból + </a:t>
            </a:r>
            <a:r>
              <a:rPr lang="hu-HU" sz="2500" dirty="0" err="1"/>
              <a:t>eurózóna</a:t>
            </a:r>
            <a:r>
              <a:rPr lang="hu-HU" sz="2500" dirty="0"/>
              <a:t> tagállamainak jegybankelnökei) + </a:t>
            </a:r>
            <a:r>
              <a:rPr lang="hu-HU" sz="2500" b="1" dirty="0"/>
              <a:t>Igazgatóság</a:t>
            </a:r>
            <a:r>
              <a:rPr lang="hu-HU" sz="2500" dirty="0"/>
              <a:t> (EKB elnök, az alelnök, négy további tag) + </a:t>
            </a:r>
            <a:r>
              <a:rPr lang="hu-HU" sz="2500" b="1" dirty="0"/>
              <a:t>Általános Tanács</a:t>
            </a:r>
            <a:r>
              <a:rPr lang="hu-HU" sz="2500" dirty="0"/>
              <a:t> (EKB elnök, alelnök, tagállami központi bankok elnökei) </a:t>
            </a:r>
            <a:endParaRPr lang="hu-HU" sz="2500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sz="2800" dirty="0">
              <a:cs typeface="Times New Roman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165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991544" y="1340768"/>
            <a:ext cx="8676456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Euróbankjegyek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kibocsátásának engedélyezése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KBER feladatainak teljesítése érdekében az EKB rendeleteket fogadhat el, meghozza a </a:t>
            </a: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KBER-re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ruházott feladatok végrehajtásához szükséges határozatokat, valamint ajánlásokat tesz és véleményeket ad ki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EKB pénzbírságot vagy kényszerítő bírságot szabhat ki azokra a vállalkozásokra, amelyek nem tesznek eleget a rendeleteiből és határozataiból fakadó kötelezettségeknek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Szervezetileg elkülönült apparátus felel az egységes felügyeleti mechanizmus működtetéséért (rendszerkockázatot jelentő hitelintézetek uniós szintű, közvetlen felügyeletét végzi el)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297324" y="879814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99258" y="231903"/>
            <a:ext cx="86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b="1" kern="0" dirty="0" smtClean="0">
                <a:latin typeface="+mj-lt"/>
                <a:ea typeface="+mj-ea"/>
                <a:cs typeface="+mj-cs"/>
              </a:rPr>
              <a:t>4.1.2.7</a:t>
            </a:r>
            <a:r>
              <a:rPr lang="hu-HU" altLang="hu-HU" sz="2800" b="1" kern="0" dirty="0">
                <a:latin typeface="+mj-lt"/>
                <a:ea typeface="+mj-ea"/>
                <a:cs typeface="+mj-cs"/>
              </a:rPr>
              <a:t>. KBER és az EKB</a:t>
            </a:r>
            <a:endParaRPr lang="hu-H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9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90947" y="195447"/>
            <a:ext cx="7938654" cy="125096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4.1.3. A tanácsadó szervek          </a:t>
            </a:r>
            <a:br>
              <a:rPr lang="hu-HU" altLang="hu-HU" sz="2800" dirty="0"/>
            </a:br>
            <a:r>
              <a:rPr lang="hu-HU" altLang="hu-HU" sz="2600" dirty="0"/>
              <a:t>4.1.3.1. Gazdasági Szociális Bizottság 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400" dirty="0"/>
              <a:t>4.1.3.2. Régiók Bizottsága</a:t>
            </a:r>
            <a:endParaRPr lang="hu-HU" sz="2400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524000" y="1479664"/>
            <a:ext cx="9144000" cy="5261703"/>
          </a:xfrm>
        </p:spPr>
        <p:txBody>
          <a:bodyPr>
            <a:normAutofit/>
          </a:bodyPr>
          <a:lstStyle/>
          <a:p>
            <a:r>
              <a:rPr lang="hu-HU" sz="2000" i="1" dirty="0">
                <a:latin typeface="+mj-lt"/>
              </a:rPr>
              <a:t>Szerepük</a:t>
            </a:r>
            <a:r>
              <a:rPr lang="hu-HU" sz="2000" dirty="0">
                <a:latin typeface="+mj-lt"/>
              </a:rPr>
              <a:t>: jogalkotás tekintetében </a:t>
            </a:r>
            <a:r>
              <a:rPr lang="hu-HU" sz="2000" b="1" dirty="0">
                <a:latin typeface="+mj-lt"/>
              </a:rPr>
              <a:t>tanácsadók </a:t>
            </a:r>
            <a:r>
              <a:rPr lang="hu-HU" sz="2000" dirty="0">
                <a:latin typeface="+mj-lt"/>
              </a:rPr>
              <a:t>(vélemények</a:t>
            </a:r>
            <a:r>
              <a:rPr lang="hu-HU" sz="2000" b="1" dirty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kiadása)</a:t>
            </a:r>
          </a:p>
          <a:p>
            <a:r>
              <a:rPr lang="hu-HU" sz="2000" i="1" dirty="0">
                <a:latin typeface="+mj-lt"/>
              </a:rPr>
              <a:t>Tagok</a:t>
            </a:r>
            <a:r>
              <a:rPr lang="hu-HU" sz="2000" dirty="0">
                <a:latin typeface="+mj-lt"/>
              </a:rPr>
              <a:t>: Tanács a Bizottság javaslata alapján egyhangúlag elfogadott határozatban megállapítja a bizottság összetételét; </a:t>
            </a:r>
          </a:p>
          <a:p>
            <a:pPr>
              <a:buNone/>
            </a:pPr>
            <a:endParaRPr lang="hu-HU" sz="2000" dirty="0">
              <a:latin typeface="+mj-lt"/>
            </a:endParaRPr>
          </a:p>
          <a:p>
            <a:pPr>
              <a:buNone/>
            </a:pPr>
            <a:r>
              <a:rPr lang="hu-HU" sz="2000" dirty="0">
                <a:latin typeface="+mj-lt"/>
              </a:rPr>
              <a:t>- GSZB - a </a:t>
            </a:r>
            <a:r>
              <a:rPr lang="hu-HU" sz="2000" b="1" dirty="0">
                <a:latin typeface="+mj-lt"/>
              </a:rPr>
              <a:t>munkaadói</a:t>
            </a:r>
            <a:r>
              <a:rPr lang="hu-HU" sz="2000" dirty="0">
                <a:latin typeface="+mj-lt"/>
              </a:rPr>
              <a:t> + </a:t>
            </a:r>
            <a:r>
              <a:rPr lang="hu-HU" sz="2000" b="1" dirty="0">
                <a:latin typeface="+mj-lt"/>
              </a:rPr>
              <a:t>munkavállalói</a:t>
            </a:r>
            <a:r>
              <a:rPr lang="hu-HU" sz="2000" dirty="0">
                <a:latin typeface="+mj-lt"/>
              </a:rPr>
              <a:t> oldal szervezetei + </a:t>
            </a:r>
            <a:r>
              <a:rPr lang="hu-HU" sz="2000" b="1" dirty="0">
                <a:latin typeface="+mj-lt"/>
              </a:rPr>
              <a:t>civil társadalom </a:t>
            </a:r>
            <a:r>
              <a:rPr lang="hu-HU" sz="2000" dirty="0">
                <a:latin typeface="+mj-lt"/>
              </a:rPr>
              <a:t>szereplőit tömörítő szervezetek képviselői; </a:t>
            </a:r>
          </a:p>
          <a:p>
            <a:endParaRPr lang="hu-HU" sz="2000" dirty="0">
              <a:latin typeface="+mj-lt"/>
            </a:endParaRPr>
          </a:p>
          <a:p>
            <a:pPr>
              <a:buNone/>
            </a:pPr>
            <a:r>
              <a:rPr lang="hu-HU" sz="2000" dirty="0">
                <a:latin typeface="+mj-lt"/>
              </a:rPr>
              <a:t>- RB - regionális és helyi testületek </a:t>
            </a:r>
            <a:r>
              <a:rPr lang="hu-HU" sz="2000" b="1" dirty="0" smtClean="0">
                <a:latin typeface="+mj-lt"/>
              </a:rPr>
              <a:t>választott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b="1" dirty="0">
                <a:latin typeface="+mj-lt"/>
              </a:rPr>
              <a:t>képviselői</a:t>
            </a:r>
          </a:p>
          <a:p>
            <a:pPr>
              <a:buNone/>
            </a:pPr>
            <a:endParaRPr lang="hu-HU" sz="2000" b="1" dirty="0">
              <a:latin typeface="+mj-lt"/>
            </a:endParaRPr>
          </a:p>
          <a:p>
            <a:r>
              <a:rPr lang="hu-HU" sz="2000" i="1" dirty="0">
                <a:latin typeface="+mj-lt"/>
              </a:rPr>
              <a:t>Feladat és hatáskör: </a:t>
            </a:r>
            <a:r>
              <a:rPr lang="hu-HU" sz="2000" b="1" dirty="0">
                <a:latin typeface="+mj-lt"/>
              </a:rPr>
              <a:t>véleményük kikérésének kötelező + nem kötelező esetei </a:t>
            </a:r>
            <a:r>
              <a:rPr lang="hu-HU" sz="2000" dirty="0">
                <a:latin typeface="+mj-lt"/>
              </a:rPr>
              <a:t>+ saját kezdeményezésre is véleményt adhatnak; Jogi kötőerővel </a:t>
            </a:r>
            <a:r>
              <a:rPr lang="hu-HU" sz="2000" b="1" dirty="0">
                <a:latin typeface="+mj-lt"/>
              </a:rPr>
              <a:t>nem rendelkező vélemények </a:t>
            </a:r>
            <a:endParaRPr lang="hu-HU" sz="2000" i="1" dirty="0">
              <a:latin typeface="+mj-lt"/>
            </a:endParaRP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1373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260648"/>
            <a:ext cx="9219875" cy="92697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4.1.4. Ügynökségek az Európai Unióban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32859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Szerződések által nem körülhatárolt ügynökségek (szakirodalmi fogalom)</a:t>
            </a:r>
            <a:endParaRPr lang="hu-HU" sz="24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504379" y="2492896"/>
            <a:ext cx="718324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u="sng" dirty="0" err="1">
                <a:solidFill>
                  <a:schemeClr val="bg1"/>
                </a:solidFill>
              </a:rPr>
              <a:t>EURATOM-ügynökségek</a:t>
            </a:r>
            <a:endParaRPr lang="hu-HU" sz="2400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békés célú nukleáris energia felhasználásához szükséges tagállami erőfeszítések összehangolása,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szükséges  infrastruktúra biztosítása,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biztonságos és megfelelő atomenergia felhasználásáról gondoskodnak </a:t>
            </a:r>
          </a:p>
        </p:txBody>
      </p:sp>
    </p:spTree>
    <p:extLst>
      <p:ext uri="{BB962C8B-B14F-4D97-AF65-F5344CB8AC3E}">
        <p14:creationId xmlns:p14="http://schemas.microsoft.com/office/powerpoint/2010/main" val="33164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258" y="260648"/>
            <a:ext cx="8997142" cy="1008112"/>
          </a:xfrm>
        </p:spPr>
        <p:txBody>
          <a:bodyPr>
            <a:noAutofit/>
          </a:bodyPr>
          <a:lstStyle/>
          <a:p>
            <a:r>
              <a:rPr lang="hu-HU" sz="2800" dirty="0"/>
              <a:t>1.2. A nyugat-európai integráció indulása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412777"/>
            <a:ext cx="8568952" cy="52386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r>
              <a:rPr lang="hu-HU" sz="4200" dirty="0"/>
              <a:t>1948 – OEEC (Marshall terv)</a:t>
            </a:r>
          </a:p>
          <a:p>
            <a:r>
              <a:rPr lang="hu-HU" sz="4200" dirty="0"/>
              <a:t>1949 – Európa Tanács</a:t>
            </a:r>
          </a:p>
          <a:p>
            <a:r>
              <a:rPr lang="hu-HU" sz="4200" dirty="0"/>
              <a:t>1949 – NATO</a:t>
            </a:r>
          </a:p>
          <a:p>
            <a:r>
              <a:rPr lang="hu-HU" sz="4200" dirty="0"/>
              <a:t>1950 – </a:t>
            </a:r>
            <a:r>
              <a:rPr lang="hu-HU" sz="4200" dirty="0" err="1"/>
              <a:t>Schuman-terv</a:t>
            </a:r>
            <a:endParaRPr lang="hu-HU" sz="4200" dirty="0"/>
          </a:p>
          <a:p>
            <a:r>
              <a:rPr lang="hu-HU" sz="4200" dirty="0"/>
              <a:t>1952 – Montánunió, Európai Szén és Acélközösség (ESZAK) </a:t>
            </a:r>
          </a:p>
          <a:p>
            <a:pPr marL="0" indent="0">
              <a:buNone/>
            </a:pPr>
            <a:r>
              <a:rPr lang="hu-HU" sz="4200" dirty="0"/>
              <a:t>          </a:t>
            </a:r>
            <a:r>
              <a:rPr lang="hu-HU" sz="4200" dirty="0" smtClean="0"/>
              <a:t>	– </a:t>
            </a:r>
            <a:r>
              <a:rPr lang="hu-HU" sz="4200" dirty="0"/>
              <a:t>Hatok (DE, FR, IT, BE, NL, LU)</a:t>
            </a:r>
          </a:p>
          <a:p>
            <a:r>
              <a:rPr lang="hu-HU" sz="4200" dirty="0"/>
              <a:t>1957 Római Szerződések – Európai Gazdasági Közösség, Euratom</a:t>
            </a:r>
          </a:p>
          <a:p>
            <a:pPr lvl="1"/>
            <a:r>
              <a:rPr lang="hu-HU" sz="4200" dirty="0"/>
              <a:t>Miniszterek Tanácsa</a:t>
            </a:r>
          </a:p>
          <a:p>
            <a:pPr lvl="1"/>
            <a:r>
              <a:rPr lang="hu-HU" sz="4200" dirty="0"/>
              <a:t>Európai Bizottság</a:t>
            </a:r>
          </a:p>
          <a:p>
            <a:pPr lvl="1"/>
            <a:r>
              <a:rPr lang="hu-HU" sz="4200" dirty="0"/>
              <a:t>Parlamenti Közgyűlés</a:t>
            </a:r>
          </a:p>
          <a:p>
            <a:pPr lvl="1"/>
            <a:r>
              <a:rPr lang="hu-HU" sz="4200" dirty="0"/>
              <a:t>Bíróság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753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332656"/>
            <a:ext cx="9269751" cy="86409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4.1.4. Ügynökségek az Európai Unióban</a:t>
            </a:r>
            <a:endParaRPr lang="hu-HU" sz="28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1703512" y="2284797"/>
            <a:ext cx="4032448" cy="401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500" u="sng" dirty="0">
              <a:solidFill>
                <a:srgbClr val="000000"/>
              </a:solidFill>
            </a:endParaRPr>
          </a:p>
          <a:p>
            <a:pPr algn="ctr"/>
            <a:endParaRPr lang="hu-HU" sz="2000" u="sng" dirty="0">
              <a:solidFill>
                <a:srgbClr val="000000"/>
              </a:solidFill>
            </a:endParaRPr>
          </a:p>
          <a:p>
            <a:pPr algn="ctr"/>
            <a:r>
              <a:rPr lang="hu-HU" sz="2000" b="1" u="sng" dirty="0" smtClean="0">
                <a:solidFill>
                  <a:schemeClr val="bg1"/>
                </a:solidFill>
              </a:rPr>
              <a:t>végrehajtási </a:t>
            </a:r>
            <a:r>
              <a:rPr lang="hu-HU" sz="2000" b="1" u="sng" dirty="0">
                <a:solidFill>
                  <a:schemeClr val="bg1"/>
                </a:solidFill>
              </a:rPr>
              <a:t>ügynökségek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Bizottság határozata hozta létre határozott időre, önálló jogi személyiség nélkül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uniós programok végrehajtására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ügynökségek alapszabályának jogi alapja: 58/2003/EK rendelet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000000"/>
              </a:solidFill>
            </a:endParaRPr>
          </a:p>
          <a:p>
            <a:pPr algn="ctr"/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384032" y="2284797"/>
            <a:ext cx="4032448" cy="401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u-HU" sz="2000" b="1" u="sng" dirty="0">
                <a:solidFill>
                  <a:schemeClr val="bg1"/>
                </a:solidFill>
              </a:rPr>
              <a:t>decentralizált ügynökségek</a:t>
            </a:r>
          </a:p>
          <a:p>
            <a:pPr marL="285750" indent="-285750"/>
            <a:r>
              <a:rPr lang="hu-HU" sz="2000" dirty="0">
                <a:solidFill>
                  <a:schemeClr val="bg1"/>
                </a:solidFill>
              </a:rPr>
              <a:t>szakpolitikai ágazatban meglévő speciális szaktudásuk révén segítik az uniós intézményeket + tagállamokat</a:t>
            </a:r>
          </a:p>
          <a:p>
            <a:pPr marL="285750" indent="-285750"/>
            <a:r>
              <a:rPr lang="hu-HU" sz="2000" dirty="0">
                <a:solidFill>
                  <a:schemeClr val="bg1"/>
                </a:solidFill>
              </a:rPr>
              <a:t>egyre kiterjedtebb piacfelügyeleti és piac-szabályozási hatáskörök </a:t>
            </a:r>
          </a:p>
        </p:txBody>
      </p:sp>
      <p:sp>
        <p:nvSpPr>
          <p:cNvPr id="8" name="Téglalap 7"/>
          <p:cNvSpPr/>
          <p:nvPr/>
        </p:nvSpPr>
        <p:spPr>
          <a:xfrm>
            <a:off x="2135560" y="1304719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Szerződések által nem körülhatárolt ügynökségek (szakirodalmi fogalom)</a:t>
            </a:r>
          </a:p>
        </p:txBody>
      </p:sp>
    </p:spTree>
    <p:extLst>
      <p:ext uri="{BB962C8B-B14F-4D97-AF65-F5344CB8AC3E}">
        <p14:creationId xmlns:p14="http://schemas.microsoft.com/office/powerpoint/2010/main" val="35366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945" y="227397"/>
            <a:ext cx="10233547" cy="998984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 Döntéshozatal és jogalkotás</a:t>
            </a:r>
            <a:br>
              <a:rPr lang="hu-HU" altLang="hu-HU" sz="2800" dirty="0"/>
            </a:br>
            <a:r>
              <a:rPr lang="hu-HU" altLang="hu-HU" sz="2600" dirty="0"/>
              <a:t>4.2.1. Az uniós döntéshozatal</a:t>
            </a:r>
            <a:endParaRPr 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Többszintű kormányzás: </a:t>
            </a:r>
            <a:r>
              <a:rPr lang="hu-HU" sz="2400" dirty="0"/>
              <a:t>uniós és tagállami szint együttműködése - uniós/tagállami jogalkotási hatáskörök + máig elsősorban tagállami (közvetett) végrehajtási jogkörök</a:t>
            </a:r>
          </a:p>
          <a:p>
            <a:r>
              <a:rPr lang="hu-HU" sz="2400" b="1" dirty="0"/>
              <a:t>Szubszidiaritás </a:t>
            </a:r>
            <a:r>
              <a:rPr lang="hu-HU" sz="2400" dirty="0"/>
              <a:t>és</a:t>
            </a:r>
            <a:r>
              <a:rPr lang="hu-HU" sz="2400" b="1" dirty="0"/>
              <a:t> arányosság</a:t>
            </a:r>
            <a:r>
              <a:rPr lang="hu-HU" sz="2400" dirty="0"/>
              <a:t> elvei</a:t>
            </a:r>
          </a:p>
          <a:p>
            <a:r>
              <a:rPr lang="hu-HU" sz="2400" dirty="0"/>
              <a:t>Uniós „</a:t>
            </a:r>
            <a:r>
              <a:rPr lang="hu-HU" sz="2400" b="1" dirty="0"/>
              <a:t>jogalkotói háromszög</a:t>
            </a:r>
            <a:r>
              <a:rPr lang="hu-HU" sz="2400" dirty="0"/>
              <a:t>” tagjai: a Bizottság + Tanács + EP + (GSZB/RB véleménye) – nemzeti parlamentek bevonása</a:t>
            </a:r>
          </a:p>
          <a:p>
            <a:r>
              <a:rPr lang="hu-HU" sz="2400" dirty="0"/>
              <a:t>Jogalkotási eljárások/Nem jogalkotási eljárások</a:t>
            </a:r>
          </a:p>
          <a:p>
            <a:r>
              <a:rPr lang="hu-HU" sz="2400" dirty="0"/>
              <a:t>Elsődleges/másodlagos jogforrások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26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125760"/>
            <a:ext cx="9989831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4.2.2.Felülvizsgálati eljárások</a:t>
            </a:r>
            <a:endParaRPr lang="hu-HU" sz="2800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524000" y="1397170"/>
            <a:ext cx="9144000" cy="5272191"/>
          </a:xfrm>
        </p:spPr>
        <p:txBody>
          <a:bodyPr>
            <a:normAutofit/>
          </a:bodyPr>
          <a:lstStyle/>
          <a:p>
            <a:pPr marL="357188" indent="-357188" algn="just"/>
            <a:r>
              <a:rPr lang="hu-HU" sz="2200" dirty="0"/>
              <a:t>Elsődleges jog részét képező Szerződések felülvizsgálati rendje: </a:t>
            </a:r>
          </a:p>
          <a:p>
            <a:pPr marL="357188" indent="-357188" algn="just"/>
            <a:r>
              <a:rPr lang="hu-HU" sz="2200" b="1" dirty="0"/>
              <a:t>Rendes eljárás</a:t>
            </a:r>
            <a:r>
              <a:rPr lang="hu-HU" sz="2200" dirty="0"/>
              <a:t>: tagállami kormányok képviselőinek konferenciája + hatályba lépés (tagállam az alkotmányos követelményeivel összhangban megerősítette)</a:t>
            </a:r>
          </a:p>
          <a:p>
            <a:pPr marL="357188" indent="-357188" algn="just"/>
            <a:r>
              <a:rPr lang="hu-HU" sz="2200" b="1" dirty="0"/>
              <a:t>Egyszerűsített eljárás</a:t>
            </a:r>
            <a:r>
              <a:rPr lang="hu-HU" sz="2200" dirty="0"/>
              <a:t>: Európai Tanács egyhangúlag + tagállami megerősítés</a:t>
            </a:r>
          </a:p>
          <a:p>
            <a:pPr lvl="1" algn="just"/>
            <a:r>
              <a:rPr lang="hu-HU" sz="2200" b="1" dirty="0"/>
              <a:t>általános</a:t>
            </a:r>
            <a:r>
              <a:rPr lang="hu-HU" sz="2200" dirty="0"/>
              <a:t> </a:t>
            </a:r>
            <a:r>
              <a:rPr lang="hu-HU" sz="2200" b="1" dirty="0"/>
              <a:t>átvezető</a:t>
            </a:r>
            <a:r>
              <a:rPr lang="hu-HU" sz="2200" dirty="0"/>
              <a:t> </a:t>
            </a:r>
            <a:r>
              <a:rPr lang="hu-HU" sz="2200" b="1" dirty="0"/>
              <a:t>záradékok</a:t>
            </a:r>
            <a:r>
              <a:rPr lang="hu-HU" sz="2200" dirty="0"/>
              <a:t> (Szerződések által előírt jogalkotási eljárás megváltoztatása)</a:t>
            </a:r>
          </a:p>
          <a:p>
            <a:pPr lvl="1" algn="just"/>
            <a:r>
              <a:rPr lang="hu-HU" sz="2200" b="1" dirty="0"/>
              <a:t>különleges átvezető záradékok</a:t>
            </a:r>
            <a:r>
              <a:rPr lang="hu-HU" sz="2200" dirty="0"/>
              <a:t> </a:t>
            </a:r>
          </a:p>
          <a:p>
            <a:pPr marL="357188" indent="-357188" algn="just"/>
            <a:r>
              <a:rPr lang="hu-HU" sz="2200" b="1" dirty="0"/>
              <a:t>Vészfékzáradékok</a:t>
            </a:r>
            <a:r>
              <a:rPr lang="hu-HU" sz="2200" dirty="0"/>
              <a:t>: rendes jogalkotási eljárás alkalmazását felfüggesszék irányelvtervezetek elfogadása során meghatározott esetekben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7281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663" y="188399"/>
            <a:ext cx="11473907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4.2.3.1. Jogalkotási </a:t>
            </a:r>
            <a:r>
              <a:rPr lang="hu-HU" altLang="hu-HU" sz="2800" dirty="0" smtClean="0"/>
              <a:t>eljárások - A </a:t>
            </a:r>
            <a:r>
              <a:rPr lang="hu-HU" altLang="hu-HU" sz="2800" dirty="0"/>
              <a:t>rendes jogalkotási eljárás</a:t>
            </a:r>
            <a:endParaRPr lang="hu-HU" sz="28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637064" y="1289788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 smtClean="0">
                <a:solidFill>
                  <a:schemeClr val="bg1"/>
                </a:solidFill>
                <a:latin typeface="Verdana (Szövegtörzs)"/>
              </a:rPr>
              <a:t>Bizottsági </a:t>
            </a:r>
            <a:r>
              <a:rPr lang="hu-HU" sz="1200" dirty="0">
                <a:solidFill>
                  <a:schemeClr val="bg1"/>
                </a:solidFill>
                <a:latin typeface="Verdana (Szövegtörzs)"/>
              </a:rPr>
              <a:t>előterjesztés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215680" y="183787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Lekerekített téglalap 8"/>
          <p:cNvSpPr/>
          <p:nvPr/>
        </p:nvSpPr>
        <p:spPr>
          <a:xfrm>
            <a:off x="2006989" y="2038187"/>
            <a:ext cx="171019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álláspontja + Tanács elfogadja </a:t>
            </a:r>
          </a:p>
        </p:txBody>
      </p:sp>
      <p:cxnSp>
        <p:nvCxnSpPr>
          <p:cNvPr id="10" name="Egyenes összekötő nyíllal 9"/>
          <p:cNvCxnSpPr>
            <a:endCxn id="35" idx="0"/>
          </p:cNvCxnSpPr>
          <p:nvPr/>
        </p:nvCxnSpPr>
        <p:spPr>
          <a:xfrm flipH="1">
            <a:off x="2780572" y="2519896"/>
            <a:ext cx="3061" cy="266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Lekerekített téglalap 11"/>
          <p:cNvSpPr/>
          <p:nvPr/>
        </p:nvSpPr>
        <p:spPr>
          <a:xfrm>
            <a:off x="3863753" y="2073943"/>
            <a:ext cx="1710195" cy="638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Verdana (Címsorok)"/>
              </a:rPr>
              <a:t>EP álláspontja + Tanács nem </a:t>
            </a:r>
            <a:r>
              <a:rPr lang="hu-HU" sz="1200" dirty="0" smtClean="0">
                <a:solidFill>
                  <a:schemeClr val="bg1"/>
                </a:solidFill>
                <a:latin typeface="Verdana (Címsorok)"/>
              </a:rPr>
              <a:t>fogadja el </a:t>
            </a:r>
            <a:endParaRPr lang="hu-HU" sz="1200" dirty="0">
              <a:solidFill>
                <a:schemeClr val="bg1"/>
              </a:solidFill>
              <a:latin typeface="Verdana (Címsorok)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4486208" y="183787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Lekerekített téglalap 13"/>
          <p:cNvSpPr/>
          <p:nvPr/>
        </p:nvSpPr>
        <p:spPr>
          <a:xfrm>
            <a:off x="3359696" y="2926473"/>
            <a:ext cx="1872208" cy="1399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álláspontjával egyetért/nem foglal állást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4524886" y="2712291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Lekerekített téglalap 15"/>
          <p:cNvSpPr/>
          <p:nvPr/>
        </p:nvSpPr>
        <p:spPr>
          <a:xfrm>
            <a:off x="5351214" y="2926473"/>
            <a:ext cx="2160240" cy="1380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álláspontját tagjainak többségével elutasítja 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7644755" y="2993406"/>
            <a:ext cx="2530624" cy="1337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álláspontjával tagjainak többségével módosításokat javasol</a:t>
            </a:r>
          </a:p>
        </p:txBody>
      </p:sp>
      <p:cxnSp>
        <p:nvCxnSpPr>
          <p:cNvPr id="20" name="Egyenes összekötő nyíllal 19"/>
          <p:cNvCxnSpPr>
            <a:stCxn id="14" idx="2"/>
          </p:cNvCxnSpPr>
          <p:nvPr/>
        </p:nvCxnSpPr>
        <p:spPr>
          <a:xfrm>
            <a:off x="4295800" y="4325768"/>
            <a:ext cx="4428" cy="197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8910067" y="277738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endCxn id="16" idx="0"/>
          </p:cNvCxnSpPr>
          <p:nvPr/>
        </p:nvCxnSpPr>
        <p:spPr>
          <a:xfrm>
            <a:off x="6427096" y="2735920"/>
            <a:ext cx="4239" cy="190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Lekerekített téglalap 22"/>
          <p:cNvSpPr/>
          <p:nvPr/>
        </p:nvSpPr>
        <p:spPr>
          <a:xfrm>
            <a:off x="5997284" y="4560193"/>
            <a:ext cx="896571" cy="634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Nyala" panose="02000504070300020003" pitchFamily="2" charset="0"/>
              </a:rPr>
              <a:t>lezárul elfogadás nélkül</a:t>
            </a:r>
            <a:endParaRPr lang="hu-HU" sz="1200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stCxn id="16" idx="2"/>
          </p:cNvCxnSpPr>
          <p:nvPr/>
        </p:nvCxnSpPr>
        <p:spPr>
          <a:xfrm flipH="1">
            <a:off x="6427096" y="4307365"/>
            <a:ext cx="4239" cy="234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Lekerekített téglalap 24"/>
          <p:cNvSpPr/>
          <p:nvPr/>
        </p:nvSpPr>
        <p:spPr>
          <a:xfrm>
            <a:off x="7469362" y="4521547"/>
            <a:ext cx="1215751" cy="93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Tanács EP módosítási javaslatával egyetért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9094999" y="4560194"/>
            <a:ext cx="1215751" cy="89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nem fogadja el valamennyi módosítást</a:t>
            </a:r>
          </a:p>
        </p:txBody>
      </p:sp>
      <p:cxnSp>
        <p:nvCxnSpPr>
          <p:cNvPr id="27" name="Egyenes összekötő nyíllal 26"/>
          <p:cNvCxnSpPr>
            <a:endCxn id="25" idx="0"/>
          </p:cNvCxnSpPr>
          <p:nvPr/>
        </p:nvCxnSpPr>
        <p:spPr>
          <a:xfrm>
            <a:off x="8069037" y="4326682"/>
            <a:ext cx="8201" cy="194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9727378" y="4344169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9727378" y="5451697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Lekerekített téglalap 29"/>
          <p:cNvSpPr/>
          <p:nvPr/>
        </p:nvSpPr>
        <p:spPr>
          <a:xfrm>
            <a:off x="9119503" y="5681477"/>
            <a:ext cx="1215751" cy="498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Egyeztető-bizottság </a:t>
            </a:r>
          </a:p>
        </p:txBody>
      </p:sp>
      <p:cxnSp>
        <p:nvCxnSpPr>
          <p:cNvPr id="32" name="Egyenes összekötő nyíllal 31"/>
          <p:cNvCxnSpPr>
            <a:endCxn id="36" idx="0"/>
          </p:cNvCxnSpPr>
          <p:nvPr/>
        </p:nvCxnSpPr>
        <p:spPr>
          <a:xfrm>
            <a:off x="8069036" y="5465452"/>
            <a:ext cx="8200" cy="257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30" idx="2"/>
          </p:cNvCxnSpPr>
          <p:nvPr/>
        </p:nvCxnSpPr>
        <p:spPr>
          <a:xfrm>
            <a:off x="9727378" y="6180281"/>
            <a:ext cx="0" cy="147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Lekerekített téglalap 34"/>
          <p:cNvSpPr/>
          <p:nvPr/>
        </p:nvSpPr>
        <p:spPr>
          <a:xfrm>
            <a:off x="2637064" y="2786586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933729" y="5723178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</a:p>
        </p:txBody>
      </p:sp>
      <p:sp>
        <p:nvSpPr>
          <p:cNvPr id="37" name="Lekerekített téglalap 36"/>
          <p:cNvSpPr/>
          <p:nvPr/>
        </p:nvSpPr>
        <p:spPr>
          <a:xfrm>
            <a:off x="4152293" y="4535379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</a:p>
        </p:txBody>
      </p:sp>
      <p:sp>
        <p:nvSpPr>
          <p:cNvPr id="38" name="Lekerekített téglalap 37"/>
          <p:cNvSpPr/>
          <p:nvPr/>
        </p:nvSpPr>
        <p:spPr>
          <a:xfrm>
            <a:off x="8544273" y="6341796"/>
            <a:ext cx="1978695" cy="337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dirty="0">
              <a:solidFill>
                <a:schemeClr val="bg1"/>
              </a:solidFill>
            </a:endParaRP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Nyala" panose="02000504070300020003" pitchFamily="2" charset="0"/>
              </a:rPr>
              <a:t>elfogadás (§) / nélkül</a:t>
            </a:r>
            <a:endParaRPr lang="hu-HU" sz="1200" dirty="0">
              <a:solidFill>
                <a:schemeClr val="bg1"/>
              </a:solidFill>
            </a:endParaRPr>
          </a:p>
          <a:p>
            <a:endParaRPr lang="hu-H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3949" y="260648"/>
            <a:ext cx="8984419" cy="92697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 4.2.3.2. Jogalkotási eljárások</a:t>
            </a:r>
            <a:br>
              <a:rPr lang="hu-HU" altLang="hu-HU" sz="2800" dirty="0"/>
            </a:br>
            <a:r>
              <a:rPr lang="hu-HU" altLang="hu-HU" sz="2800" dirty="0"/>
              <a:t>Különleges jogalkotási eljárások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51992"/>
            <a:ext cx="9144000" cy="5389376"/>
          </a:xfrm>
        </p:spPr>
        <p:txBody>
          <a:bodyPr>
            <a:normAutofit/>
          </a:bodyPr>
          <a:lstStyle/>
          <a:p>
            <a:pPr algn="just"/>
            <a:r>
              <a:rPr lang="hu-HU" sz="2400" i="1" dirty="0"/>
              <a:t>Egyetértési (vagy hozzájárulási) eljárás</a:t>
            </a:r>
          </a:p>
          <a:p>
            <a:pPr lvl="1" algn="just"/>
            <a:r>
              <a:rPr lang="hu-HU" dirty="0"/>
              <a:t>valamely jogszabálynak a Tanács vagy a Parlament általi elfogadásához szükséges a</a:t>
            </a:r>
            <a:r>
              <a:rPr lang="hu-HU" b="1" dirty="0"/>
              <a:t> másik intézmény egyetértése </a:t>
            </a:r>
          </a:p>
          <a:p>
            <a:pPr algn="just"/>
            <a:r>
              <a:rPr lang="hu-HU" sz="2400" i="1" dirty="0"/>
              <a:t>Konzultációs eljárás</a:t>
            </a:r>
          </a:p>
          <a:p>
            <a:pPr lvl="1" algn="just"/>
            <a:r>
              <a:rPr lang="hu-HU" b="1" dirty="0"/>
              <a:t>Tanács</a:t>
            </a:r>
            <a:r>
              <a:rPr lang="hu-HU" dirty="0"/>
              <a:t> alkotja meg a jogszabályt az Európai Parlamenttel folytatott konzultációt követően (de ez nem köti a Tanácsot)</a:t>
            </a:r>
            <a:endParaRPr lang="hu-HU" i="1" dirty="0"/>
          </a:p>
          <a:p>
            <a:pPr algn="just"/>
            <a:r>
              <a:rPr lang="hu-HU" sz="2400" i="1" dirty="0"/>
              <a:t>Unió éves költségvetésének elfogadása</a:t>
            </a:r>
          </a:p>
          <a:p>
            <a:pPr lvl="1" algn="just"/>
            <a:r>
              <a:rPr lang="hu-HU" dirty="0"/>
              <a:t>rendes jogalkotási eljárásra hasonlít </a:t>
            </a:r>
          </a:p>
          <a:p>
            <a:pPr lvl="1" algn="just"/>
            <a:r>
              <a:rPr lang="hu-HU" dirty="0"/>
              <a:t>többéves pénzügyi kerettel összhangban kell megállapítani</a:t>
            </a:r>
          </a:p>
          <a:p>
            <a:pPr lvl="1" algn="just"/>
            <a:r>
              <a:rPr lang="hu-HU" dirty="0"/>
              <a:t>elfogadása a tárgyévet megelőző évben történik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496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4443" y="188640"/>
            <a:ext cx="10257905" cy="116335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4.2.4. A Bizottság delegált döntéshozatali szerepe (</a:t>
            </a:r>
            <a:r>
              <a:rPr lang="hu-HU" altLang="hu-HU" sz="2800" dirty="0" err="1"/>
              <a:t>komitológia</a:t>
            </a:r>
            <a:r>
              <a:rPr lang="hu-HU" altLang="hu-HU" sz="2800" dirty="0"/>
              <a:t>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51992"/>
            <a:ext cx="9144000" cy="5317368"/>
          </a:xfrm>
        </p:spPr>
        <p:txBody>
          <a:bodyPr>
            <a:noAutofit/>
          </a:bodyPr>
          <a:lstStyle/>
          <a:p>
            <a:pPr algn="just"/>
            <a:r>
              <a:rPr lang="hu-HU" sz="2200" dirty="0"/>
              <a:t>Tagállami (közvetett) végrehajtás </a:t>
            </a:r>
            <a:r>
              <a:rPr lang="hu-HU" sz="2200" b="1" dirty="0"/>
              <a:t>mellett</a:t>
            </a:r>
            <a:r>
              <a:rPr lang="hu-HU" sz="2200" dirty="0"/>
              <a:t>, ha végrehajtásnak egységes feltételek szerint kell történnie a jogszabály </a:t>
            </a:r>
            <a:r>
              <a:rPr lang="hu-HU" sz="2200" b="1" dirty="0"/>
              <a:t>végrehajtási hatásköröket </a:t>
            </a:r>
            <a:r>
              <a:rPr lang="hu-HU" sz="2200" dirty="0"/>
              <a:t>ruházhat a </a:t>
            </a:r>
            <a:r>
              <a:rPr lang="hu-HU" sz="2200" b="1" dirty="0"/>
              <a:t>Bizottságra</a:t>
            </a:r>
          </a:p>
          <a:p>
            <a:pPr algn="just"/>
            <a:r>
              <a:rPr lang="hu-HU" sz="2200" dirty="0"/>
              <a:t>Bizottság e delegált döntéshozói szerepe kapcsán kiépült, ellenőrzést gyakorló bizottsági rendszer miatt nevezik ezt az eljárástípust </a:t>
            </a:r>
            <a:r>
              <a:rPr lang="hu-HU" sz="2200" b="1" dirty="0" err="1"/>
              <a:t>komitológiának</a:t>
            </a:r>
            <a:endParaRPr lang="hu-HU" sz="2200" b="1" dirty="0"/>
          </a:p>
          <a:p>
            <a:pPr algn="just"/>
            <a:r>
              <a:rPr lang="hu-HU" sz="2200" dirty="0"/>
              <a:t>Bizottság munkáját egy, a tagállamok képviselőiből álló </a:t>
            </a:r>
            <a:r>
              <a:rPr lang="hu-HU" sz="2200" b="1" dirty="0"/>
              <a:t>bizottság</a:t>
            </a:r>
            <a:r>
              <a:rPr lang="hu-HU" sz="2200" dirty="0"/>
              <a:t> segíti illetve ellenőrzi, amelynek elnöke a Bizottság képviselője, aki azonban nem vehet részt a bizottság szavazásában</a:t>
            </a:r>
          </a:p>
          <a:p>
            <a:pPr algn="just"/>
            <a:r>
              <a:rPr lang="hu-HU" sz="2200" dirty="0"/>
              <a:t>182/2011/EU rendelet által az ún. </a:t>
            </a:r>
            <a:r>
              <a:rPr lang="hu-HU" sz="2200" b="1" dirty="0"/>
              <a:t>alap jogi aktusok</a:t>
            </a:r>
            <a:r>
              <a:rPr lang="hu-HU" sz="2200" dirty="0"/>
              <a:t> tárgyköreinek megfelelően a bizottság</a:t>
            </a:r>
            <a:r>
              <a:rPr lang="hu-HU" sz="2200" i="1" dirty="0"/>
              <a:t> </a:t>
            </a:r>
            <a:r>
              <a:rPr lang="hu-HU" sz="2200" b="1" dirty="0"/>
              <a:t>vizsgálóbizottságként</a:t>
            </a:r>
            <a:r>
              <a:rPr lang="hu-HU" sz="2200" dirty="0"/>
              <a:t> vagy </a:t>
            </a:r>
            <a:r>
              <a:rPr lang="hu-HU" sz="2200" b="1" dirty="0"/>
              <a:t>tanácsadó bizottságként</a:t>
            </a:r>
            <a:r>
              <a:rPr lang="hu-HU" sz="2200" dirty="0"/>
              <a:t> </a:t>
            </a:r>
            <a:r>
              <a:rPr lang="hu-HU" sz="2200" dirty="0" smtClean="0"/>
              <a:t>jár el</a:t>
            </a:r>
            <a:endParaRPr 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38192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9135" y="125760"/>
            <a:ext cx="9861665" cy="11430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4.2.5</a:t>
            </a:r>
            <a:r>
              <a:rPr lang="hu-HU" sz="2800" dirty="0"/>
              <a:t>. Intézményi döntéshozatal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24000" y="1433128"/>
            <a:ext cx="9144000" cy="5236232"/>
          </a:xfrm>
        </p:spPr>
        <p:txBody>
          <a:bodyPr>
            <a:normAutofit/>
          </a:bodyPr>
          <a:lstStyle/>
          <a:p>
            <a:pPr algn="just"/>
            <a:endParaRPr lang="hu-HU" i="1" dirty="0"/>
          </a:p>
          <a:p>
            <a:pPr algn="just"/>
            <a:r>
              <a:rPr lang="hu-HU" sz="2600" i="1" dirty="0"/>
              <a:t>Európai Tanácsban</a:t>
            </a:r>
            <a:r>
              <a:rPr lang="hu-HU" sz="2600" dirty="0"/>
              <a:t>: </a:t>
            </a:r>
            <a:r>
              <a:rPr lang="hu-HU" sz="2600" b="1" dirty="0"/>
              <a:t>félévente kétszer </a:t>
            </a:r>
            <a:r>
              <a:rPr lang="hu-HU" sz="2600" dirty="0"/>
              <a:t>ülésezik</a:t>
            </a:r>
            <a:r>
              <a:rPr lang="hu-HU" sz="2600" b="1" dirty="0"/>
              <a:t>  + rendkívüli </a:t>
            </a:r>
            <a:r>
              <a:rPr lang="hu-HU" sz="2600" dirty="0"/>
              <a:t>ülés is;</a:t>
            </a:r>
            <a:r>
              <a:rPr lang="hu-HU" sz="2600" b="1" dirty="0"/>
              <a:t> </a:t>
            </a:r>
            <a:r>
              <a:rPr lang="hu-HU" sz="2600" dirty="0"/>
              <a:t>főszabályként a </a:t>
            </a:r>
            <a:r>
              <a:rPr lang="hu-HU" sz="2600" b="1" dirty="0"/>
              <a:t>konszenzuson</a:t>
            </a:r>
            <a:r>
              <a:rPr lang="hu-HU" sz="2600" dirty="0"/>
              <a:t> alapuló döntéshozatal + </a:t>
            </a:r>
            <a:r>
              <a:rPr lang="hu-HU" sz="2600" b="1" dirty="0"/>
              <a:t>minősített többséggel</a:t>
            </a:r>
            <a:r>
              <a:rPr lang="hu-HU" sz="2600" dirty="0"/>
              <a:t> jár el, akkor a tanácsi döntéshozatal szabályai irányadóak</a:t>
            </a:r>
          </a:p>
          <a:p>
            <a:pPr marL="0" indent="0" algn="just">
              <a:buNone/>
            </a:pPr>
            <a:endParaRPr lang="hu-HU" sz="2600" dirty="0"/>
          </a:p>
          <a:p>
            <a:pPr algn="just"/>
            <a:r>
              <a:rPr lang="hu-HU" sz="2600" i="1" dirty="0"/>
              <a:t>Európai Bizottságban</a:t>
            </a:r>
            <a:r>
              <a:rPr lang="hu-HU" sz="2600" dirty="0"/>
              <a:t>: </a:t>
            </a:r>
            <a:r>
              <a:rPr lang="hu-HU" sz="2600" b="1" dirty="0"/>
              <a:t>éves</a:t>
            </a:r>
            <a:r>
              <a:rPr lang="hu-HU" sz="2600" dirty="0"/>
              <a:t> </a:t>
            </a:r>
            <a:r>
              <a:rPr lang="hu-HU" sz="2600" b="1" dirty="0"/>
              <a:t>munkaprogram</a:t>
            </a:r>
            <a:r>
              <a:rPr lang="hu-HU" sz="2600" dirty="0"/>
              <a:t> + </a:t>
            </a:r>
            <a:r>
              <a:rPr lang="hu-HU" sz="2600" b="1" dirty="0"/>
              <a:t>biztosi „portfóliók” </a:t>
            </a:r>
            <a:r>
              <a:rPr lang="hu-HU" sz="2600" dirty="0"/>
              <a:t>alapján felelős adott biztos a Bizottság munkájának előkészítéséért és határozatainak végrehajtásáért + benyújtott javaslatokról </a:t>
            </a:r>
            <a:r>
              <a:rPr lang="hu-HU" sz="2600" b="1" dirty="0"/>
              <a:t>szóbeli eljárás</a:t>
            </a:r>
            <a:r>
              <a:rPr lang="hu-HU" sz="2600" dirty="0"/>
              <a:t> útján – ülésen – vagy </a:t>
            </a:r>
            <a:r>
              <a:rPr lang="hu-HU" sz="2600" b="1" dirty="0"/>
              <a:t>írásbeli eljárás</a:t>
            </a:r>
            <a:r>
              <a:rPr lang="hu-HU" sz="2600" dirty="0"/>
              <a:t> során dönt</a:t>
            </a:r>
          </a:p>
        </p:txBody>
      </p:sp>
    </p:spTree>
    <p:extLst>
      <p:ext uri="{BB962C8B-B14F-4D97-AF65-F5344CB8AC3E}">
        <p14:creationId xmlns:p14="http://schemas.microsoft.com/office/powerpoint/2010/main" val="2845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5513" y="125760"/>
            <a:ext cx="9745287" cy="1143000"/>
          </a:xfrm>
        </p:spPr>
        <p:txBody>
          <a:bodyPr>
            <a:normAutofit/>
          </a:bodyPr>
          <a:lstStyle/>
          <a:p>
            <a:r>
              <a:rPr lang="hu-HU" sz="2800" dirty="0"/>
              <a:t>4.2.5. Intézményi döntéshozatal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24000" y="1397170"/>
            <a:ext cx="9144000" cy="5344198"/>
          </a:xfrm>
        </p:spPr>
        <p:txBody>
          <a:bodyPr/>
          <a:lstStyle/>
          <a:p>
            <a:pPr algn="just"/>
            <a:endParaRPr lang="hu-HU" i="1" dirty="0"/>
          </a:p>
          <a:p>
            <a:pPr algn="just"/>
            <a:r>
              <a:rPr lang="hu-HU" i="1" dirty="0"/>
              <a:t>Tanácsban</a:t>
            </a:r>
            <a:r>
              <a:rPr lang="hu-HU" dirty="0"/>
              <a:t>: </a:t>
            </a:r>
            <a:r>
              <a:rPr lang="hu-HU" b="1" dirty="0"/>
              <a:t>soros elnökség </a:t>
            </a:r>
            <a:r>
              <a:rPr lang="hu-HU" dirty="0"/>
              <a:t>meghatározó szerepe napirendekben</a:t>
            </a:r>
            <a:r>
              <a:rPr lang="hu-HU" b="1" dirty="0"/>
              <a:t> + COREPER előkészítő </a:t>
            </a:r>
            <a:r>
              <a:rPr lang="hu-HU" dirty="0"/>
              <a:t>szerepe</a:t>
            </a:r>
            <a:r>
              <a:rPr lang="hu-HU" b="1" dirty="0"/>
              <a:t> + </a:t>
            </a:r>
            <a:r>
              <a:rPr lang="hu-HU" dirty="0"/>
              <a:t>főszabályként a </a:t>
            </a:r>
            <a:r>
              <a:rPr lang="hu-HU" b="1" dirty="0"/>
              <a:t>minősített többségi</a:t>
            </a:r>
            <a:r>
              <a:rPr lang="hu-HU" dirty="0"/>
              <a:t> döntéshozatal 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i="1" dirty="0"/>
              <a:t>Európai Parlamentben</a:t>
            </a:r>
            <a:r>
              <a:rPr lang="hu-HU" dirty="0"/>
              <a:t>: </a:t>
            </a:r>
            <a:r>
              <a:rPr lang="hu-HU" b="1" dirty="0"/>
              <a:t>rendes</a:t>
            </a:r>
            <a:r>
              <a:rPr lang="hu-HU" dirty="0"/>
              <a:t> ülésszak (ezen belül legalább havi rendszerességgel tart négynapos plenáris ülést Strasbourgban + további rövidebb plenáris ülések és rész-, valamint szakbizottsági ülések) + kérelmére </a:t>
            </a:r>
            <a:r>
              <a:rPr lang="hu-HU" b="1" dirty="0"/>
              <a:t>rendkívüli ülésszakot</a:t>
            </a:r>
            <a:r>
              <a:rPr lang="hu-HU" dirty="0"/>
              <a:t> tarthat</a:t>
            </a:r>
          </a:p>
        </p:txBody>
      </p:sp>
    </p:spTree>
    <p:extLst>
      <p:ext uri="{BB962C8B-B14F-4D97-AF65-F5344CB8AC3E}">
        <p14:creationId xmlns:p14="http://schemas.microsoft.com/office/powerpoint/2010/main" val="7135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 smtClean="0"/>
              <a:t>5. </a:t>
            </a:r>
            <a:r>
              <a:rPr lang="hu-HU" sz="3600" dirty="0"/>
              <a:t>fejezet: Közpénzügyek az Európai Unióban</a:t>
            </a:r>
          </a:p>
        </p:txBody>
      </p:sp>
    </p:spTree>
    <p:extLst>
      <p:ext uri="{BB962C8B-B14F-4D97-AF65-F5344CB8AC3E}">
        <p14:creationId xmlns:p14="http://schemas.microsoft.com/office/powerpoint/2010/main" val="34214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 idx="4294967295"/>
          </p:nvPr>
        </p:nvSpPr>
        <p:spPr>
          <a:xfrm>
            <a:off x="473825" y="0"/>
            <a:ext cx="10194175" cy="130471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5.1.1. Költségvetés elvei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631504" y="1557338"/>
            <a:ext cx="8928992" cy="511202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egységesség és a teljesség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évenkéntiség 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egyensúly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elszámolási egység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 globális fedezet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egyediség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 hatékony és eredményes pénzgazdálkodás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átláthatóság elve</a:t>
            </a:r>
          </a:p>
          <a:p>
            <a:pPr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346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7076" y="44624"/>
            <a:ext cx="9189324" cy="1275871"/>
          </a:xfrm>
        </p:spPr>
        <p:txBody>
          <a:bodyPr>
            <a:normAutofit/>
          </a:bodyPr>
          <a:lstStyle/>
          <a:p>
            <a:r>
              <a:rPr lang="hu-HU" sz="2800" dirty="0" smtClean="0"/>
              <a:t>1.3</a:t>
            </a:r>
            <a:r>
              <a:rPr lang="hu-HU" sz="2800" dirty="0"/>
              <a:t>. De Gaulle Európája:</a:t>
            </a:r>
            <a:br>
              <a:rPr lang="hu-HU" sz="2800" dirty="0"/>
            </a:br>
            <a:r>
              <a:rPr lang="hu-HU" sz="2800" dirty="0" smtClean="0"/>
              <a:t>az </a:t>
            </a:r>
            <a:r>
              <a:rPr lang="hu-HU" sz="2800" dirty="0"/>
              <a:t>1960-as évek integrációs fejleményei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484784"/>
            <a:ext cx="8640960" cy="5141168"/>
          </a:xfrm>
        </p:spPr>
        <p:txBody>
          <a:bodyPr>
            <a:normAutofit/>
          </a:bodyPr>
          <a:lstStyle/>
          <a:p>
            <a:r>
              <a:rPr lang="hu-HU" sz="2600" dirty="0" err="1"/>
              <a:t>szupranacionalizmus</a:t>
            </a:r>
            <a:r>
              <a:rPr lang="hu-HU" sz="2600" dirty="0"/>
              <a:t> vs. </a:t>
            </a:r>
            <a:r>
              <a:rPr lang="hu-HU" sz="2600" dirty="0" err="1"/>
              <a:t>kormányköziség</a:t>
            </a:r>
            <a:endParaRPr lang="hu-HU" sz="2600" dirty="0"/>
          </a:p>
          <a:p>
            <a:r>
              <a:rPr lang="en-GB" sz="2600" dirty="0"/>
              <a:t>Charles de Gaulle</a:t>
            </a:r>
            <a:endParaRPr lang="hu-HU" sz="2600" dirty="0"/>
          </a:p>
          <a:p>
            <a:pPr lvl="1"/>
            <a:r>
              <a:rPr lang="hu-HU" sz="2600" dirty="0"/>
              <a:t>nemzetek Európája</a:t>
            </a:r>
          </a:p>
          <a:p>
            <a:pPr lvl="1"/>
            <a:r>
              <a:rPr lang="hu-HU" sz="2600" dirty="0"/>
              <a:t>1965 üres székek politikája</a:t>
            </a:r>
          </a:p>
          <a:p>
            <a:pPr lvl="1"/>
            <a:r>
              <a:rPr lang="hu-HU" sz="2600" dirty="0"/>
              <a:t>1966 luxemburgi kompromisszum</a:t>
            </a:r>
          </a:p>
          <a:p>
            <a:pPr marL="457200" lvl="1" indent="342900">
              <a:buNone/>
            </a:pPr>
            <a:r>
              <a:rPr lang="hu-HU" sz="2600" dirty="0"/>
              <a:t>„alapvető nemzeti érdek”</a:t>
            </a:r>
          </a:p>
          <a:p>
            <a:pPr lvl="1"/>
            <a:r>
              <a:rPr lang="hu-HU" sz="2600" dirty="0"/>
              <a:t>brit vétó</a:t>
            </a:r>
          </a:p>
          <a:p>
            <a:r>
              <a:rPr lang="hu-HU" sz="2600" dirty="0"/>
              <a:t>Közös Agrárpolitika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216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 idx="4294967295"/>
          </p:nvPr>
        </p:nvSpPr>
        <p:spPr>
          <a:xfrm>
            <a:off x="290945" y="188640"/>
            <a:ext cx="10377055" cy="1116078"/>
          </a:xfrm>
        </p:spPr>
        <p:txBody>
          <a:bodyPr>
            <a:normAutofit/>
          </a:bodyPr>
          <a:lstStyle/>
          <a:p>
            <a:r>
              <a:rPr lang="hu-HU" altLang="hu-HU" sz="2800" dirty="0" smtClean="0"/>
              <a:t>5.2.1</a:t>
            </a:r>
            <a:r>
              <a:rPr lang="hu-HU" altLang="hu-HU" sz="2800" dirty="0"/>
              <a:t>. Többéves pénzügyi keret </a:t>
            </a:r>
            <a:br>
              <a:rPr lang="hu-HU" altLang="hu-HU" sz="2800" dirty="0"/>
            </a:br>
            <a:r>
              <a:rPr lang="hu-HU" altLang="hu-HU" sz="2600" dirty="0"/>
              <a:t>5.2.2. Az éves költségvetés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4294967295"/>
          </p:nvPr>
        </p:nvSpPr>
        <p:spPr>
          <a:xfrm>
            <a:off x="1631504" y="1700808"/>
            <a:ext cx="8856984" cy="4896544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hu-HU" altLang="hu-HU" sz="2600" b="1" dirty="0">
                <a:cs typeface="Times New Roman" pitchFamily="18" charset="0"/>
              </a:rPr>
              <a:t>Többéves pénzügyi keret</a:t>
            </a:r>
          </a:p>
          <a:p>
            <a:pPr marL="696913" lvl="1" indent="-342900">
              <a:buClr>
                <a:schemeClr val="tx1"/>
              </a:buClr>
            </a:pPr>
            <a:r>
              <a:rPr lang="hu-HU" altLang="hu-HU" sz="2600" dirty="0">
                <a:cs typeface="Times New Roman" pitchFamily="18" charset="0"/>
              </a:rPr>
              <a:t>Korábban: pénzügyi perspektívák</a:t>
            </a:r>
          </a:p>
          <a:p>
            <a:pPr marL="696913" lvl="1" indent="-342900">
              <a:buClr>
                <a:schemeClr val="tx1"/>
              </a:buClr>
            </a:pPr>
            <a:r>
              <a:rPr lang="hu-HU" altLang="hu-HU" sz="2600" dirty="0">
                <a:cs typeface="Times New Roman" pitchFamily="18" charset="0"/>
              </a:rPr>
              <a:t>Eljárás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600" b="1" dirty="0">
                <a:cs typeface="Times New Roman" pitchFamily="18" charset="0"/>
              </a:rPr>
              <a:t>Éves költségvetés</a:t>
            </a:r>
          </a:p>
          <a:p>
            <a:pPr marL="696913" lvl="1" indent="-342900">
              <a:buClr>
                <a:schemeClr val="tx1"/>
              </a:buClr>
            </a:pPr>
            <a:r>
              <a:rPr lang="hu-HU" altLang="hu-HU" sz="2600" dirty="0">
                <a:cs typeface="Times New Roman" pitchFamily="18" charset="0"/>
              </a:rPr>
              <a:t>Bizottság </a:t>
            </a:r>
            <a:r>
              <a:rPr lang="hu-HU" altLang="hu-HU" sz="2600" dirty="0">
                <a:cs typeface="Times New Roman" pitchFamily="18" charset="0"/>
                <a:sym typeface="Wingdings" pitchFamily="2" charset="2"/>
              </a:rPr>
              <a:t> Tanács  EP</a:t>
            </a:r>
          </a:p>
          <a:p>
            <a:pPr marL="696913" lvl="1" indent="-342900">
              <a:buClr>
                <a:schemeClr val="tx1"/>
              </a:buClr>
            </a:pPr>
            <a:r>
              <a:rPr lang="hu-HU" altLang="hu-HU" sz="2600" dirty="0">
                <a:cs typeface="Times New Roman" pitchFamily="18" charset="0"/>
                <a:sym typeface="Wingdings" pitchFamily="2" charset="2"/>
              </a:rPr>
              <a:t>Egyeztető bizottság</a:t>
            </a:r>
            <a:endParaRPr lang="hu-HU" altLang="hu-HU" sz="2600" dirty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2304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403" y="0"/>
            <a:ext cx="6045348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471" y="5094520"/>
            <a:ext cx="5524044" cy="92313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258141" y="6160828"/>
            <a:ext cx="5694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+mj-lt"/>
                <a:cs typeface="Times New Roman" panose="02020603050405020304" pitchFamily="18" charset="0"/>
              </a:rPr>
              <a:t>https://www.consilium.europa.eu/hu/infographics/eu-budget-timeline/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5707" y="159217"/>
            <a:ext cx="272955" cy="2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60" y="177667"/>
            <a:ext cx="8265503" cy="648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447963" y="1173709"/>
            <a:ext cx="3512025" cy="203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 smtClean="0"/>
              <a:t>A 2021–2027-es időszakra vonatkozó új </a:t>
            </a:r>
            <a:br>
              <a:rPr lang="hu-HU" sz="2800" dirty="0" smtClean="0"/>
            </a:br>
            <a:r>
              <a:rPr lang="hu-HU" sz="2800" dirty="0" smtClean="0"/>
              <a:t>többéves pénzügyi keret</a:t>
            </a:r>
            <a:endParaRPr lang="hu-HU" alt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8525" y="3370899"/>
            <a:ext cx="469433" cy="4633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3828" y="3364802"/>
            <a:ext cx="469433" cy="4694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9131" y="3350712"/>
            <a:ext cx="463336" cy="46943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745261" y="6346209"/>
            <a:ext cx="5214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+mj-lt"/>
                <a:cs typeface="Times New Roman" panose="02020603050405020304" pitchFamily="18" charset="0"/>
              </a:rPr>
              <a:t>https://tudastar.menedek.hu/hirek/eu-2021-2027-koltsegvetese</a:t>
            </a:r>
          </a:p>
        </p:txBody>
      </p:sp>
    </p:spTree>
    <p:extLst>
      <p:ext uri="{BB962C8B-B14F-4D97-AF65-F5344CB8AC3E}">
        <p14:creationId xmlns:p14="http://schemas.microsoft.com/office/powerpoint/2010/main" val="37741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artalom helye 2"/>
          <p:cNvSpPr>
            <a:spLocks noGrp="1"/>
          </p:cNvSpPr>
          <p:nvPr>
            <p:ph idx="4294967295"/>
          </p:nvPr>
        </p:nvSpPr>
        <p:spPr>
          <a:xfrm>
            <a:off x="1524000" y="1196752"/>
            <a:ext cx="9144000" cy="566124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u-HU" altLang="hu-HU" sz="36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309" y="652967"/>
            <a:ext cx="9839091" cy="601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4106148" y="216240"/>
            <a:ext cx="7862940" cy="87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 smtClean="0"/>
              <a:t>A 2021–2027-es időszakra vonatkozó új többéves pénzügyi keret</a:t>
            </a:r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29703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 idx="4294967295"/>
          </p:nvPr>
        </p:nvSpPr>
        <p:spPr>
          <a:xfrm>
            <a:off x="473825" y="0"/>
            <a:ext cx="10194175" cy="130471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Megismert főbb fogalmak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4294967295"/>
          </p:nvPr>
        </p:nvSpPr>
        <p:spPr>
          <a:xfrm>
            <a:off x="2711624" y="1556793"/>
            <a:ext cx="7041976" cy="45693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altLang="hu-HU" sz="2600" dirty="0"/>
              <a:t>Költségvetési alapelvek</a:t>
            </a:r>
          </a:p>
          <a:p>
            <a:pPr>
              <a:lnSpc>
                <a:spcPct val="150000"/>
              </a:lnSpc>
            </a:pPr>
            <a:r>
              <a:rPr lang="hu-HU" altLang="hu-HU" sz="2600" dirty="0" err="1"/>
              <a:t>HÉA-alapú</a:t>
            </a:r>
            <a:r>
              <a:rPr lang="hu-HU" altLang="hu-HU" sz="2600" dirty="0"/>
              <a:t> befizetés</a:t>
            </a:r>
          </a:p>
          <a:p>
            <a:pPr>
              <a:lnSpc>
                <a:spcPct val="150000"/>
              </a:lnSpc>
            </a:pPr>
            <a:r>
              <a:rPr lang="hu-HU" altLang="hu-HU" sz="2600" dirty="0" err="1"/>
              <a:t>GNI-alapú</a:t>
            </a:r>
            <a:r>
              <a:rPr lang="hu-HU" altLang="hu-HU" sz="2600" dirty="0"/>
              <a:t> hozzájárulás</a:t>
            </a:r>
          </a:p>
          <a:p>
            <a:pPr>
              <a:lnSpc>
                <a:spcPct val="150000"/>
              </a:lnSpc>
            </a:pPr>
            <a:r>
              <a:rPr lang="hu-HU" altLang="hu-HU" sz="2600" dirty="0"/>
              <a:t>Nettó befizetők</a:t>
            </a:r>
          </a:p>
          <a:p>
            <a:pPr>
              <a:lnSpc>
                <a:spcPct val="150000"/>
              </a:lnSpc>
            </a:pPr>
            <a:r>
              <a:rPr lang="hu-HU" altLang="hu-HU" sz="2600" dirty="0"/>
              <a:t>Kiigazító mechanizmusok</a:t>
            </a:r>
          </a:p>
          <a:p>
            <a:pPr>
              <a:lnSpc>
                <a:spcPct val="150000"/>
              </a:lnSpc>
            </a:pPr>
            <a:endParaRPr lang="hu-HU" altLang="hu-HU" sz="24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24864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 smtClean="0"/>
              <a:t>6. </a:t>
            </a:r>
            <a:r>
              <a:rPr lang="hu-HU" sz="3600" dirty="0"/>
              <a:t>fejezet: Az Európai Unió hatáskörei és politikái</a:t>
            </a:r>
          </a:p>
        </p:txBody>
      </p:sp>
    </p:spTree>
    <p:extLst>
      <p:ext uri="{BB962C8B-B14F-4D97-AF65-F5344CB8AC3E}">
        <p14:creationId xmlns:p14="http://schemas.microsoft.com/office/powerpoint/2010/main" val="27830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10997738" cy="1070992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</a:t>
            </a:r>
            <a:br>
              <a:rPr lang="hu-HU" sz="2800" dirty="0"/>
            </a:br>
            <a:r>
              <a:rPr lang="hu-HU" sz="2800" dirty="0"/>
              <a:t> és az uniós hatáskörök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2132857"/>
            <a:ext cx="9036496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200" dirty="0"/>
              <a:t>Hatáskör-átruházás elve (EUSZ 5. cikk (2))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Az EU kizárólag a tagállamok által a Szerződésekben ráruházott hatáskörök határain belül jár 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Az át nem ruházott hatáskör a tagállamoknál marad.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200" dirty="0"/>
              <a:t>EUSZ 13. cikk (2)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Az egyes intézmények a Szerződésekben meghatározott eljárások, feltételek és célok szerint járnak 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200" dirty="0"/>
              <a:t>EUSZ 263. cikk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A hatáskör hiánya az uniós aktus érvénytelenségét (megsemmisítését) eredményezi.</a:t>
            </a:r>
          </a:p>
        </p:txBody>
      </p:sp>
      <p:sp>
        <p:nvSpPr>
          <p:cNvPr id="4" name="Téglalap 3"/>
          <p:cNvSpPr/>
          <p:nvPr/>
        </p:nvSpPr>
        <p:spPr>
          <a:xfrm>
            <a:off x="1938261" y="1486526"/>
            <a:ext cx="1915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+mj-lt"/>
                <a:cs typeface="Times New Roman" panose="02020603050405020304" pitchFamily="18" charset="0"/>
              </a:rPr>
              <a:t>Alapelvek</a:t>
            </a:r>
          </a:p>
        </p:txBody>
      </p:sp>
    </p:spTree>
    <p:extLst>
      <p:ext uri="{BB962C8B-B14F-4D97-AF65-F5344CB8AC3E}">
        <p14:creationId xmlns:p14="http://schemas.microsoft.com/office/powerpoint/2010/main" val="10299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5" y="188640"/>
            <a:ext cx="10540538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</a:t>
            </a:r>
            <a:r>
              <a:rPr lang="hu-HU" sz="2800" dirty="0" smtClean="0"/>
              <a:t>elve és </a:t>
            </a:r>
            <a:r>
              <a:rPr lang="hu-HU" sz="2800" dirty="0"/>
              <a:t>az uniós hatáskörök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75520" y="1600200"/>
            <a:ext cx="8435280" cy="50691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600" dirty="0" smtClean="0"/>
              <a:t>Rugalmassági klauzula (EUMSZ 352. cikk)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Szerződéses célkitűzés megvalósításához hiányzó hatáskör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A Tanács egyhangúlag a Bizottság javaslatára és az EP hozzájárulásával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KKBP kizárt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Jogharmonizáció kiterjesztése kizárt</a:t>
            </a:r>
          </a:p>
        </p:txBody>
      </p:sp>
    </p:spTree>
    <p:extLst>
      <p:ext uri="{BB962C8B-B14F-4D97-AF65-F5344CB8AC3E}">
        <p14:creationId xmlns:p14="http://schemas.microsoft.com/office/powerpoint/2010/main" val="10898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5" y="188640"/>
            <a:ext cx="10823171" cy="1070992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</a:t>
            </a:r>
            <a:br>
              <a:rPr lang="hu-HU" sz="2800" dirty="0"/>
            </a:br>
            <a:r>
              <a:rPr lang="hu-HU" sz="2800" dirty="0"/>
              <a:t> és az uniós hatáskörök rendszere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981200" y="1700809"/>
            <a:ext cx="8229600" cy="4425355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Beleértett hatáskörök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Szűkebb értelemben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Meglévő hatáskör gyakorlásához feltétlenül szükséges további hatáskör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Belső és külső hatáskörök párhuzamossága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Tágabb értelemben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Szerződéses célkitűzés alapján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Feladattűzés alapján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91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5" y="44624"/>
            <a:ext cx="11388437" cy="1152128"/>
          </a:xfrm>
        </p:spPr>
        <p:txBody>
          <a:bodyPr>
            <a:normAutofit/>
          </a:bodyPr>
          <a:lstStyle/>
          <a:p>
            <a:r>
              <a:rPr lang="hu-HU" sz="3100" dirty="0"/>
              <a:t>6.1.  A hatáskör-átruházás </a:t>
            </a:r>
            <a:r>
              <a:rPr lang="hu-HU" sz="3100" dirty="0" smtClean="0"/>
              <a:t>elve és </a:t>
            </a:r>
            <a:r>
              <a:rPr lang="hu-HU" sz="3100" dirty="0"/>
              <a:t>az uniós hatáskörök </a:t>
            </a:r>
            <a:r>
              <a:rPr lang="hu-HU" sz="3100" dirty="0" smtClean="0"/>
              <a:t>rendszere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smtClean="0"/>
              <a:t>-</a:t>
            </a:r>
            <a:r>
              <a:rPr lang="hu-HU" sz="2800" dirty="0" smtClean="0">
                <a:solidFill>
                  <a:srgbClr val="C00000"/>
                </a:solidFill>
              </a:rPr>
              <a:t> </a:t>
            </a:r>
            <a:r>
              <a:rPr lang="hu-HU" sz="2700" dirty="0" smtClean="0">
                <a:ea typeface="+mn-ea"/>
                <a:cs typeface="Times New Roman" panose="02020603050405020304" pitchFamily="18" charset="0"/>
              </a:rPr>
              <a:t>Hatásköri </a:t>
            </a:r>
            <a:r>
              <a:rPr lang="hu-HU" sz="2700" dirty="0">
                <a:ea typeface="+mn-ea"/>
                <a:cs typeface="Times New Roman" panose="02020603050405020304" pitchFamily="18" charset="0"/>
              </a:rPr>
              <a:t>kategóriák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707640"/>
              </p:ext>
            </p:extLst>
          </p:nvPr>
        </p:nvGraphicFramePr>
        <p:xfrm>
          <a:off x="1847528" y="1349550"/>
          <a:ext cx="8496945" cy="531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4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698" y="188640"/>
            <a:ext cx="8188037" cy="954360"/>
          </a:xfrm>
        </p:spPr>
        <p:txBody>
          <a:bodyPr>
            <a:noAutofit/>
          </a:bodyPr>
          <a:lstStyle/>
          <a:p>
            <a:r>
              <a:rPr lang="hu-HU" sz="2800" dirty="0" smtClean="0"/>
              <a:t>1.4</a:t>
            </a:r>
            <a:r>
              <a:rPr lang="hu-HU" sz="2800" dirty="0"/>
              <a:t>. Válaszút előtt az 1970-es években: </a:t>
            </a:r>
            <a:r>
              <a:rPr lang="hu-HU" sz="2800" dirty="0" smtClean="0"/>
              <a:t>megtorpanás </a:t>
            </a:r>
            <a:r>
              <a:rPr lang="hu-HU" sz="2800" dirty="0"/>
              <a:t>és kiútkeresés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51584" y="1304926"/>
            <a:ext cx="8028384" cy="5391819"/>
          </a:xfrm>
        </p:spPr>
        <p:txBody>
          <a:bodyPr>
            <a:noAutofit/>
          </a:bodyPr>
          <a:lstStyle/>
          <a:p>
            <a:r>
              <a:rPr lang="hu-HU" sz="2600" dirty="0"/>
              <a:t>brit bővítés (UK, IE, DK)</a:t>
            </a:r>
          </a:p>
          <a:p>
            <a:r>
              <a:rPr lang="hu-HU" sz="2600" dirty="0"/>
              <a:t>olajválság</a:t>
            </a:r>
          </a:p>
          <a:p>
            <a:r>
              <a:rPr lang="hu-HU" sz="2600" dirty="0" err="1"/>
              <a:t>Bretton-Woods-i</a:t>
            </a:r>
            <a:r>
              <a:rPr lang="hu-HU" sz="2600" dirty="0"/>
              <a:t> rendszer csődje</a:t>
            </a:r>
          </a:p>
          <a:p>
            <a:r>
              <a:rPr lang="hu-HU" sz="2600" dirty="0" err="1"/>
              <a:t>euszklerózis</a:t>
            </a:r>
            <a:endParaRPr lang="hu-HU" sz="2600" dirty="0"/>
          </a:p>
          <a:p>
            <a:r>
              <a:rPr lang="hu-HU" sz="2600" dirty="0"/>
              <a:t>közösségi költségvetés – vámok, lefölözések, VAT(ÁFA) adó bevétel (1%)</a:t>
            </a:r>
          </a:p>
          <a:p>
            <a:r>
              <a:rPr lang="hu-HU" sz="2600" dirty="0"/>
              <a:t>gazdasági és monetáris unió tervezet</a:t>
            </a:r>
          </a:p>
          <a:p>
            <a:r>
              <a:rPr lang="hu-HU" sz="2600" dirty="0"/>
              <a:t>ERM</a:t>
            </a:r>
          </a:p>
          <a:p>
            <a:r>
              <a:rPr lang="hu-HU" sz="2600" dirty="0"/>
              <a:t>1974 Európai Tanács</a:t>
            </a:r>
          </a:p>
          <a:p>
            <a:r>
              <a:rPr lang="hu-HU" sz="2600" dirty="0"/>
              <a:t>1979 EP közvetlen választása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42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22" y="266008"/>
            <a:ext cx="10740043" cy="836712"/>
          </a:xfrm>
        </p:spPr>
        <p:txBody>
          <a:bodyPr>
            <a:noAutofit/>
          </a:bodyPr>
          <a:lstStyle/>
          <a:p>
            <a:r>
              <a:rPr lang="hu-HU" sz="2800" dirty="0"/>
              <a:t>6.1.  A hatáskör-átruházás elve </a:t>
            </a:r>
            <a:r>
              <a:rPr lang="hu-HU" sz="2800" dirty="0" smtClean="0"/>
              <a:t>és </a:t>
            </a:r>
            <a:r>
              <a:rPr lang="hu-HU" sz="2800" dirty="0"/>
              <a:t>az uniós hatáskörök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520950"/>
            <a:ext cx="9144000" cy="536443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Szubszidiaritás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 smtClean="0"/>
              <a:t>A kizárólagos hatáskörbe nem tartozó területeken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 smtClean="0"/>
              <a:t>Az EU csak akkor jár el, ha az intézkedés céljait a tagállamok nem tudják megfelelően megvalósítani.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Arányosság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 smtClean="0"/>
              <a:t>Sem tartalmilag, sem formailag nem terjedhet túl azon, ami a szerződéses célkitűzések megvalósításához szükséges.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Parlamenti ellenőrzés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 smtClean="0"/>
              <a:t>Sárga lap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/>
              <a:t>Nemzeti parlamentek egynegyede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 smtClean="0"/>
              <a:t>Narancssárga lap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/>
              <a:t>Nemzeti parlamentek többsége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Bírósági kontroll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 smtClean="0"/>
              <a:t>EUMSZ 263. cikk alapján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51936" y="997730"/>
            <a:ext cx="43073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 hatáskörök gyakorlása</a:t>
            </a:r>
          </a:p>
        </p:txBody>
      </p:sp>
    </p:spTree>
    <p:extLst>
      <p:ext uri="{BB962C8B-B14F-4D97-AF65-F5344CB8AC3E}">
        <p14:creationId xmlns:p14="http://schemas.microsoft.com/office/powerpoint/2010/main" val="38084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0451" y="260648"/>
            <a:ext cx="9720349" cy="998984"/>
          </a:xfrm>
        </p:spPr>
        <p:txBody>
          <a:bodyPr>
            <a:normAutofit/>
          </a:bodyPr>
          <a:lstStyle/>
          <a:p>
            <a:r>
              <a:rPr lang="hu-HU" sz="2800" dirty="0"/>
              <a:t>6.2.  Az EU belső politikái </a:t>
            </a:r>
            <a:br>
              <a:rPr lang="hu-HU" sz="2800" dirty="0"/>
            </a:br>
            <a:r>
              <a:rPr lang="hu-HU" sz="2600" dirty="0"/>
              <a:t>6.2.1. Belső piac</a:t>
            </a:r>
            <a:endParaRPr lang="en-US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gazdasági integráció</a:t>
            </a:r>
          </a:p>
          <a:p>
            <a:pPr lvl="1"/>
            <a:r>
              <a:rPr lang="hu-HU" sz="2800" dirty="0"/>
              <a:t>preferenciális megállapodások</a:t>
            </a:r>
          </a:p>
          <a:p>
            <a:pPr lvl="1"/>
            <a:r>
              <a:rPr lang="hu-HU" sz="2800" dirty="0"/>
              <a:t>szabadkereskedelmi övezet</a:t>
            </a:r>
          </a:p>
          <a:p>
            <a:pPr lvl="1"/>
            <a:r>
              <a:rPr lang="hu-HU" sz="2800" dirty="0"/>
              <a:t>vámunió (Római Szerződések; 1968)</a:t>
            </a:r>
          </a:p>
          <a:p>
            <a:pPr lvl="1"/>
            <a:r>
              <a:rPr lang="hu-HU" sz="2800" dirty="0"/>
              <a:t>közös piac (Római Szerződések)</a:t>
            </a:r>
          </a:p>
          <a:p>
            <a:pPr lvl="1"/>
            <a:r>
              <a:rPr lang="hu-HU" sz="2800" dirty="0"/>
              <a:t>(egységes belső piac) (Egységes Európai Okmány; 1993)</a:t>
            </a:r>
          </a:p>
          <a:p>
            <a:pPr lvl="1"/>
            <a:r>
              <a:rPr lang="hu-HU" sz="2800" dirty="0"/>
              <a:t>gazdasági és monetáris unió (Maastrichti Szerződés; 2002)</a:t>
            </a:r>
          </a:p>
          <a:p>
            <a:pPr lvl="1"/>
            <a:r>
              <a:rPr lang="hu-HU" sz="2800" dirty="0"/>
              <a:t>politikai unió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6" y="125760"/>
            <a:ext cx="9589484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6.2.1. Belső piac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0"/>
            <a:ext cx="8892480" cy="514116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vámunió</a:t>
            </a:r>
          </a:p>
          <a:p>
            <a:pPr lvl="1"/>
            <a:r>
              <a:rPr lang="hu-HU" sz="2000" dirty="0" smtClean="0"/>
              <a:t>vámmentes belső térség</a:t>
            </a:r>
          </a:p>
          <a:p>
            <a:pPr lvl="1"/>
            <a:r>
              <a:rPr lang="hu-HU" sz="2000" dirty="0" smtClean="0"/>
              <a:t>egységes külső vámhatár</a:t>
            </a:r>
          </a:p>
          <a:p>
            <a:pPr lvl="1"/>
            <a:r>
              <a:rPr lang="hu-HU" sz="2000" dirty="0" smtClean="0"/>
              <a:t>közösségi költségvetés</a:t>
            </a:r>
          </a:p>
          <a:p>
            <a:pPr lvl="1"/>
            <a:r>
              <a:rPr lang="hu-HU" sz="2000" dirty="0" smtClean="0"/>
              <a:t>kizárólagos uniós hatáskör</a:t>
            </a:r>
          </a:p>
          <a:p>
            <a:r>
              <a:rPr lang="hu-HU" sz="2000" dirty="0" smtClean="0"/>
              <a:t>belső piac</a:t>
            </a:r>
          </a:p>
          <a:p>
            <a:pPr lvl="1"/>
            <a:r>
              <a:rPr lang="hu-HU" sz="2000" dirty="0" smtClean="0"/>
              <a:t>négy szabadság</a:t>
            </a:r>
          </a:p>
          <a:p>
            <a:pPr lvl="2"/>
            <a:r>
              <a:rPr lang="hu-HU" dirty="0"/>
              <a:t>áru</a:t>
            </a:r>
          </a:p>
          <a:p>
            <a:pPr lvl="2"/>
            <a:r>
              <a:rPr lang="hu-HU" dirty="0"/>
              <a:t>tőke</a:t>
            </a:r>
          </a:p>
          <a:p>
            <a:pPr lvl="2"/>
            <a:r>
              <a:rPr lang="hu-HU" dirty="0"/>
              <a:t>munkaerő (személyek – jogi és természetes)</a:t>
            </a:r>
          </a:p>
          <a:p>
            <a:pPr lvl="2"/>
            <a:r>
              <a:rPr lang="hu-HU" dirty="0"/>
              <a:t>szolgáltatások</a:t>
            </a:r>
          </a:p>
          <a:p>
            <a:pPr lvl="1"/>
            <a:r>
              <a:rPr lang="hu-HU" sz="2000" dirty="0" smtClean="0"/>
              <a:t>pozitív szabályozás</a:t>
            </a:r>
          </a:p>
          <a:p>
            <a:pPr lvl="1"/>
            <a:r>
              <a:rPr lang="hu-HU" sz="2000" dirty="0" smtClean="0"/>
              <a:t>kizárólagos uniós hatáskör</a:t>
            </a:r>
          </a:p>
        </p:txBody>
      </p:sp>
    </p:spTree>
    <p:extLst>
      <p:ext uri="{BB962C8B-B14F-4D97-AF65-F5344CB8AC3E}">
        <p14:creationId xmlns:p14="http://schemas.microsoft.com/office/powerpoint/2010/main" val="23214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53752"/>
            <a:ext cx="9903229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6.2.2. Mezőgazdaság és halászat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0"/>
            <a:ext cx="8784976" cy="5257800"/>
          </a:xfrm>
        </p:spPr>
        <p:txBody>
          <a:bodyPr>
            <a:normAutofit/>
          </a:bodyPr>
          <a:lstStyle/>
          <a:p>
            <a:r>
              <a:rPr lang="hu-HU" sz="2200" dirty="0" smtClean="0"/>
              <a:t>Mezőgazdasági politika</a:t>
            </a:r>
          </a:p>
          <a:p>
            <a:pPr lvl="1"/>
            <a:r>
              <a:rPr lang="hu-HU" sz="2200" dirty="0" smtClean="0"/>
              <a:t>EMOGA </a:t>
            </a:r>
            <a:r>
              <a:rPr lang="hu-HU" sz="2200" dirty="0" smtClean="0">
                <a:sym typeface="Wingdings" panose="05000000000000000000" pitchFamily="2" charset="2"/>
              </a:rPr>
              <a:t> EMGA (Garanciaalap), EMVA (Vidékfejlesztési Alap)</a:t>
            </a:r>
          </a:p>
          <a:p>
            <a:pPr lvl="1"/>
            <a:r>
              <a:rPr lang="hu-HU" sz="2200" dirty="0" smtClean="0">
                <a:sym typeface="Wingdings" panose="05000000000000000000" pitchFamily="2" charset="2"/>
              </a:rPr>
              <a:t>környezetvédelem</a:t>
            </a:r>
          </a:p>
          <a:p>
            <a:pPr lvl="1"/>
            <a:r>
              <a:rPr lang="hu-HU" sz="2200" dirty="0" smtClean="0">
                <a:sym typeface="Wingdings" panose="05000000000000000000" pitchFamily="2" charset="2"/>
              </a:rPr>
              <a:t>vidékfejlesztés</a:t>
            </a:r>
          </a:p>
          <a:p>
            <a:pPr lvl="1"/>
            <a:r>
              <a:rPr lang="hu-HU" sz="2200" dirty="0" smtClean="0">
                <a:sym typeface="Wingdings" panose="05000000000000000000" pitchFamily="2" charset="2"/>
              </a:rPr>
              <a:t>jövedelemtámogatás</a:t>
            </a:r>
          </a:p>
          <a:p>
            <a:pPr lvl="1"/>
            <a:r>
              <a:rPr lang="hu-HU" sz="2200" dirty="0" smtClean="0">
                <a:sym typeface="Wingdings" panose="05000000000000000000" pitchFamily="2" charset="2"/>
              </a:rPr>
              <a:t>föld, állat alapú támogatás</a:t>
            </a:r>
          </a:p>
          <a:p>
            <a:pPr lvl="1"/>
            <a:r>
              <a:rPr lang="hu-HU" sz="2200" dirty="0" smtClean="0">
                <a:sym typeface="Wingdings" panose="05000000000000000000" pitchFamily="2" charset="2"/>
              </a:rPr>
              <a:t>megosztott hatáskör</a:t>
            </a:r>
          </a:p>
        </p:txBody>
      </p:sp>
    </p:spTree>
    <p:extLst>
      <p:ext uri="{BB962C8B-B14F-4D97-AF65-F5344CB8AC3E}">
        <p14:creationId xmlns:p14="http://schemas.microsoft.com/office/powerpoint/2010/main" val="22188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6" y="22122"/>
            <a:ext cx="9795164" cy="1304925"/>
          </a:xfrm>
        </p:spPr>
        <p:txBody>
          <a:bodyPr>
            <a:normAutofit/>
          </a:bodyPr>
          <a:lstStyle/>
          <a:p>
            <a:r>
              <a:rPr lang="hu-HU" sz="2800" dirty="0"/>
              <a:t>6.2.2. Mezőgazdaság és halászat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>
                <a:sym typeface="Wingdings" panose="05000000000000000000" pitchFamily="2" charset="2"/>
              </a:rPr>
              <a:t>Halászati politika</a:t>
            </a:r>
          </a:p>
          <a:p>
            <a:pPr lvl="1"/>
            <a:r>
              <a:rPr lang="hu-HU" sz="2600" dirty="0">
                <a:sym typeface="Wingdings" panose="05000000000000000000" pitchFamily="2" charset="2"/>
              </a:rPr>
              <a:t>Európai Halászati Alap</a:t>
            </a:r>
          </a:p>
          <a:p>
            <a:pPr lvl="1"/>
            <a:r>
              <a:rPr lang="hu-HU" sz="2600" dirty="0"/>
              <a:t>halállomány közös megőrzése</a:t>
            </a:r>
          </a:p>
          <a:p>
            <a:pPr lvl="1"/>
            <a:r>
              <a:rPr lang="hu-HU" sz="2600" dirty="0"/>
              <a:t>közös piac szervezése</a:t>
            </a:r>
          </a:p>
          <a:p>
            <a:pPr lvl="1"/>
            <a:r>
              <a:rPr lang="hu-HU" sz="2600" dirty="0"/>
              <a:t>strukturális intézkedések</a:t>
            </a:r>
          </a:p>
          <a:p>
            <a:pPr lvl="1"/>
            <a:r>
              <a:rPr lang="hu-HU" sz="2600" dirty="0"/>
              <a:t>külső országokkal kötött közös megegyezések</a:t>
            </a:r>
          </a:p>
          <a:p>
            <a:pPr lvl="1"/>
            <a:r>
              <a:rPr lang="hu-HU" sz="2600" dirty="0"/>
              <a:t>halászati kvóták</a:t>
            </a:r>
          </a:p>
          <a:p>
            <a:pPr lvl="1"/>
            <a:r>
              <a:rPr lang="hu-HU" sz="2600" dirty="0"/>
              <a:t>megosztott hatáskör</a:t>
            </a:r>
            <a:endParaRPr lang="en-US" sz="2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9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188640"/>
            <a:ext cx="9903229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6.2.3. Szabadságon, </a:t>
            </a:r>
            <a:r>
              <a:rPr lang="hu-HU" sz="2800" dirty="0" smtClean="0"/>
              <a:t>biztonságon és </a:t>
            </a:r>
            <a:r>
              <a:rPr lang="hu-HU" sz="2800" dirty="0"/>
              <a:t>a jog érvényesülésén alapuló térség</a:t>
            </a:r>
            <a:endParaRPr lang="en-US" sz="2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1773382" y="1530958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hu-HU" sz="2800" b="0" dirty="0"/>
              <a:t>Célkitűzések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9036496" cy="4494485"/>
          </a:xfrm>
        </p:spPr>
        <p:txBody>
          <a:bodyPr>
            <a:noAutofit/>
          </a:bodyPr>
          <a:lstStyle/>
          <a:p>
            <a:r>
              <a:rPr lang="hu-HU" sz="2400" dirty="0"/>
              <a:t>Alapjogok, eltérő jogrendszerek és hagyományok tiszteletben tartása</a:t>
            </a:r>
          </a:p>
          <a:p>
            <a:r>
              <a:rPr lang="hu-HU" sz="2400" dirty="0"/>
              <a:t>Ellenőrzés alóli mentesség a belső határokon</a:t>
            </a:r>
          </a:p>
          <a:p>
            <a:r>
              <a:rPr lang="hu-HU" sz="2400" dirty="0"/>
              <a:t>Közös politika a menekültügy, a bevándorlás és a külső határok védelme terén</a:t>
            </a:r>
          </a:p>
          <a:p>
            <a:r>
              <a:rPr lang="hu-HU" sz="2400" dirty="0"/>
              <a:t>Együttműködés büntető- és polgári ügyekben</a:t>
            </a:r>
          </a:p>
          <a:p>
            <a:r>
              <a:rPr lang="hu-HU" sz="2400" dirty="0"/>
              <a:t>A bűncselekmények, rasszizmus és idegengyűlölet megelőzése és leküzdése</a:t>
            </a:r>
          </a:p>
        </p:txBody>
      </p:sp>
    </p:spTree>
    <p:extLst>
      <p:ext uri="{BB962C8B-B14F-4D97-AF65-F5344CB8AC3E}">
        <p14:creationId xmlns:p14="http://schemas.microsoft.com/office/powerpoint/2010/main" val="37305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5760" y="188640"/>
            <a:ext cx="9845040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6.2.3. Szabadságon, </a:t>
            </a:r>
            <a:r>
              <a:rPr lang="hu-HU" sz="2800" dirty="0" smtClean="0"/>
              <a:t>biztonságon és </a:t>
            </a:r>
            <a:r>
              <a:rPr lang="hu-HU" sz="2800" dirty="0"/>
              <a:t>a jog érvényesülésén alapuló térség</a:t>
            </a:r>
          </a:p>
        </p:txBody>
      </p:sp>
      <p:sp>
        <p:nvSpPr>
          <p:cNvPr id="8" name="Téglalap 7"/>
          <p:cNvSpPr/>
          <p:nvPr/>
        </p:nvSpPr>
        <p:spPr>
          <a:xfrm>
            <a:off x="1524000" y="1124745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hu-HU" sz="2600" kern="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hu-HU" sz="2600" kern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Intézmények</a:t>
            </a:r>
            <a:endParaRPr lang="hu-HU" sz="2600" kern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Eurojust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Europol</a:t>
            </a: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CEPOL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Frontex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EU-LISA (Schengen IT rendszerek)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Európai Menekültügyi Támogatási Hivatal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Alapjogi Ügynökség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dirty="0">
                <a:latin typeface="+mj-lt"/>
                <a:cs typeface="Times New Roman" pitchFamily="18" charset="0"/>
              </a:rPr>
              <a:t>Kábítószer és a Kábítószer-függőség Európai Megfigyelőközpontja (</a:t>
            </a: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EMCDDA)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dirty="0">
                <a:latin typeface="+mj-lt"/>
                <a:cs typeface="Times New Roman" pitchFamily="18" charset="0"/>
              </a:rPr>
              <a:t>EIGE (a nemek közötti egyenlőség kérdésével foglalkozó, uniós tudásközpontként is működő Nemek Közötti Egyenlőség Európai </a:t>
            </a:r>
            <a:r>
              <a:rPr lang="hu-HU" sz="2200" dirty="0" smtClean="0">
                <a:latin typeface="+mj-lt"/>
                <a:cs typeface="Times New Roman" pitchFamily="18" charset="0"/>
              </a:rPr>
              <a:t>Intézete) 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8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4" y="116632"/>
            <a:ext cx="9833252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6.2.4. Közlekedés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88433"/>
          </a:xfrm>
        </p:spPr>
        <p:txBody>
          <a:bodyPr/>
          <a:lstStyle/>
          <a:p>
            <a:r>
              <a:rPr lang="hu-HU" sz="2600" dirty="0"/>
              <a:t>piaci liberalizáció</a:t>
            </a:r>
          </a:p>
          <a:p>
            <a:r>
              <a:rPr lang="hu-HU" sz="2600" dirty="0" err="1"/>
              <a:t>kabotázs</a:t>
            </a:r>
            <a:r>
              <a:rPr lang="hu-HU" sz="2600" dirty="0"/>
              <a:t> tilalmának eltörlése</a:t>
            </a:r>
          </a:p>
          <a:p>
            <a:r>
              <a:rPr lang="hu-HU" sz="2600" dirty="0"/>
              <a:t>TEN program</a:t>
            </a:r>
          </a:p>
          <a:p>
            <a:r>
              <a:rPr lang="hu-HU" sz="2600" dirty="0"/>
              <a:t>vasúti hálózat összekötése</a:t>
            </a:r>
          </a:p>
          <a:p>
            <a:r>
              <a:rPr lang="hu-HU" sz="2600" dirty="0"/>
              <a:t>megosztott hatáskör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 idx="4294967295"/>
          </p:nvPr>
        </p:nvSpPr>
        <p:spPr>
          <a:xfrm>
            <a:off x="340822" y="116632"/>
            <a:ext cx="103271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6.2.5.1. Versenyjog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524000" y="1484786"/>
            <a:ext cx="9036496" cy="3993302"/>
          </a:xfrm>
        </p:spPr>
        <p:txBody>
          <a:bodyPr>
            <a:normAutofit/>
          </a:bodyPr>
          <a:lstStyle/>
          <a:p>
            <a:pPr marL="182880" indent="0">
              <a:spcBef>
                <a:spcPts val="1800"/>
              </a:spcBef>
              <a:buClr>
                <a:schemeClr val="tx1"/>
              </a:buClr>
              <a:buNone/>
              <a:defRPr/>
            </a:pPr>
            <a:r>
              <a:rPr lang="hu-HU" sz="2200" b="1" dirty="0">
                <a:cs typeface="Times New Roman" pitchFamily="18" charset="0"/>
              </a:rPr>
              <a:t>Bizottság kiemelt szerepe</a:t>
            </a:r>
          </a:p>
          <a:p>
            <a:pPr marL="1040130" lvl="1" indent="-457200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itchFamily="18" charset="0"/>
              </a:rPr>
              <a:t>Vállalkozásokra vonatkozó versenyjogi szabályok</a:t>
            </a:r>
          </a:p>
          <a:p>
            <a:pPr marL="1255014" lvl="2" indent="-342900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itchFamily="18" charset="0"/>
              </a:rPr>
              <a:t>Versenykorlátozó magatartás tilalma</a:t>
            </a:r>
          </a:p>
          <a:p>
            <a:pPr marL="1255014" lvl="2" indent="-342900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itchFamily="18" charset="0"/>
              </a:rPr>
              <a:t>Piaci erőfölénnyel való visszaélés tilalma</a:t>
            </a:r>
          </a:p>
          <a:p>
            <a:pPr marL="1255014" lvl="2" indent="-342900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itchFamily="18" charset="0"/>
              </a:rPr>
              <a:t>Piaci koncentrációk ellenőrzése</a:t>
            </a:r>
          </a:p>
          <a:p>
            <a:pPr marL="1040130" lvl="1" indent="-457200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 smtClean="0">
                <a:cs typeface="Times New Roman" pitchFamily="18" charset="0"/>
              </a:rPr>
              <a:t>Államokra </a:t>
            </a:r>
            <a:r>
              <a:rPr lang="hu-HU" sz="2200" b="1" dirty="0">
                <a:cs typeface="Times New Roman" pitchFamily="18" charset="0"/>
              </a:rPr>
              <a:t>vonatkozó versenyszabályok</a:t>
            </a:r>
          </a:p>
          <a:p>
            <a:pPr marL="1255014" lvl="2" indent="-342900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itchFamily="18" charset="0"/>
              </a:rPr>
              <a:t>Állami támogatás</a:t>
            </a:r>
          </a:p>
          <a:p>
            <a:pPr marL="1255014" lvl="2" indent="-342900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itchFamily="18" charset="0"/>
              </a:rPr>
              <a:t>Állami vállalatoknak nyújtott támogatás</a:t>
            </a:r>
          </a:p>
          <a:p>
            <a:pPr marL="1040130" lvl="1" indent="-457200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itchFamily="18" charset="0"/>
              </a:rPr>
              <a:t>Verseny korlátozása: </a:t>
            </a:r>
            <a:r>
              <a:rPr lang="hu-HU" sz="2200" b="1" dirty="0" smtClean="0">
                <a:cs typeface="Times New Roman" pitchFamily="18" charset="0"/>
              </a:rPr>
              <a:t>kivételképpen</a:t>
            </a:r>
            <a:endParaRPr lang="hu-HU" sz="2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324196" y="44624"/>
            <a:ext cx="9886604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6.2.5.2. Adózás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50691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 smtClean="0"/>
              <a:t>Diszkriminatív adóztatás tilalma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 smtClean="0"/>
              <a:t>Belső piac működésének elősegítése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 smtClean="0"/>
              <a:t>Verseny torzulásának megakadályozása</a:t>
            </a:r>
            <a:endParaRPr lang="hu-HU" sz="2600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506916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Közvetett adók</a:t>
            </a:r>
          </a:p>
          <a:p>
            <a:pPr lvl="1"/>
            <a:r>
              <a:rPr lang="hu-HU" dirty="0" smtClean="0"/>
              <a:t>Harmonizációs hatáskör</a:t>
            </a:r>
          </a:p>
          <a:p>
            <a:pPr lvl="1"/>
            <a:r>
              <a:rPr lang="hu-HU" dirty="0" smtClean="0"/>
              <a:t>Speciális jogalkotási eljárás</a:t>
            </a:r>
          </a:p>
          <a:p>
            <a:r>
              <a:rPr lang="hu-HU" sz="2400" dirty="0" smtClean="0"/>
              <a:t>Közvetlen adók</a:t>
            </a:r>
          </a:p>
          <a:p>
            <a:pPr lvl="1"/>
            <a:r>
              <a:rPr lang="hu-HU" dirty="0" smtClean="0"/>
              <a:t>Sztenderdek  összehangolása </a:t>
            </a:r>
          </a:p>
          <a:p>
            <a:pPr lvl="1"/>
            <a:r>
              <a:rPr lang="hu-HU" dirty="0" smtClean="0"/>
              <a:t>Adóelkerülés elleni küzdelem</a:t>
            </a:r>
          </a:p>
          <a:p>
            <a:pPr lvl="1"/>
            <a:r>
              <a:rPr lang="hu-HU" dirty="0" smtClean="0"/>
              <a:t>Kettős adóztatás elkerülése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5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194" y="188640"/>
            <a:ext cx="8229600" cy="998984"/>
          </a:xfrm>
        </p:spPr>
        <p:txBody>
          <a:bodyPr>
            <a:noAutofit/>
          </a:bodyPr>
          <a:lstStyle/>
          <a:p>
            <a:r>
              <a:rPr lang="hu-HU" sz="2800" dirty="0" smtClean="0"/>
              <a:t>1.5</a:t>
            </a:r>
            <a:r>
              <a:rPr lang="hu-HU" sz="2800" dirty="0"/>
              <a:t>. Az európai integráció új </a:t>
            </a:r>
            <a:r>
              <a:rPr lang="hu-HU" sz="2800" dirty="0" smtClean="0"/>
              <a:t>lendülete: a </a:t>
            </a:r>
            <a:r>
              <a:rPr lang="hu-HU" sz="2800" dirty="0" err="1"/>
              <a:t>Delors</a:t>
            </a:r>
            <a:r>
              <a:rPr lang="hu-HU" sz="2800" dirty="0"/>
              <a:t>-korszak eredményei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5784" y="1237691"/>
            <a:ext cx="8028384" cy="5391819"/>
          </a:xfrm>
        </p:spPr>
        <p:txBody>
          <a:bodyPr>
            <a:normAutofit/>
          </a:bodyPr>
          <a:lstStyle/>
          <a:p>
            <a:r>
              <a:rPr lang="hu-HU" dirty="0" smtClean="0"/>
              <a:t>Mediterrán bővítés – GR, ES, PT</a:t>
            </a:r>
          </a:p>
          <a:p>
            <a:r>
              <a:rPr lang="hu-HU" dirty="0" smtClean="0"/>
              <a:t>Jacques </a:t>
            </a:r>
            <a:r>
              <a:rPr lang="hu-HU" dirty="0" err="1" smtClean="0"/>
              <a:t>Delors</a:t>
            </a:r>
            <a:r>
              <a:rPr lang="hu-HU" dirty="0" smtClean="0"/>
              <a:t> bizottsági elnök</a:t>
            </a:r>
          </a:p>
          <a:p>
            <a:r>
              <a:rPr lang="hu-HU" dirty="0" smtClean="0"/>
              <a:t>Margaret Thatcher - BBQ</a:t>
            </a:r>
          </a:p>
          <a:p>
            <a:r>
              <a:rPr lang="hu-HU" dirty="0" smtClean="0"/>
              <a:t>Fehér Könyv (Lord </a:t>
            </a:r>
            <a:r>
              <a:rPr lang="hu-HU" dirty="0" err="1" smtClean="0"/>
              <a:t>Cockfield</a:t>
            </a:r>
            <a:r>
              <a:rPr lang="hu-HU" dirty="0" smtClean="0"/>
              <a:t>) – belső piac</a:t>
            </a:r>
          </a:p>
          <a:p>
            <a:pPr lvl="1"/>
            <a:r>
              <a:rPr lang="hu-HU" dirty="0" smtClean="0"/>
              <a:t>fizikai akadályok</a:t>
            </a:r>
          </a:p>
          <a:p>
            <a:pPr lvl="1"/>
            <a:r>
              <a:rPr lang="hu-HU" dirty="0" smtClean="0"/>
              <a:t>pénzügyi akadályok</a:t>
            </a:r>
          </a:p>
          <a:p>
            <a:pPr lvl="1"/>
            <a:r>
              <a:rPr lang="hu-HU" dirty="0" smtClean="0"/>
              <a:t>technikai akadályok</a:t>
            </a:r>
          </a:p>
          <a:p>
            <a:r>
              <a:rPr lang="hu-HU" dirty="0" smtClean="0"/>
              <a:t>1986 Egységes Európai Okmány</a:t>
            </a:r>
          </a:p>
          <a:p>
            <a:r>
              <a:rPr lang="hu-HU" dirty="0" smtClean="0"/>
              <a:t>I. </a:t>
            </a:r>
            <a:r>
              <a:rPr lang="hu-HU" dirty="0" err="1" smtClean="0"/>
              <a:t>Delors</a:t>
            </a:r>
            <a:r>
              <a:rPr lang="hu-HU" dirty="0" smtClean="0"/>
              <a:t> csomag – finanszírozási reform</a:t>
            </a:r>
          </a:p>
          <a:p>
            <a:r>
              <a:rPr lang="hu-HU" dirty="0" smtClean="0"/>
              <a:t>gazdasági és szociális kohézió - szolidaritás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22" y="116632"/>
            <a:ext cx="9869978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6.2.6. Monetáris 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kizárólagos hatáskör, ha </a:t>
            </a:r>
            <a:r>
              <a:rPr lang="hu-HU" sz="2400" dirty="0" err="1" smtClean="0"/>
              <a:t>eurózóna</a:t>
            </a:r>
            <a:r>
              <a:rPr lang="hu-HU" sz="2400" dirty="0" smtClean="0"/>
              <a:t> tag</a:t>
            </a:r>
          </a:p>
          <a:p>
            <a:r>
              <a:rPr lang="hu-HU" sz="2400" dirty="0" smtClean="0"/>
              <a:t>GMU</a:t>
            </a:r>
          </a:p>
          <a:p>
            <a:pPr lvl="1"/>
            <a:r>
              <a:rPr lang="hu-HU" dirty="0" smtClean="0"/>
              <a:t>EKB</a:t>
            </a:r>
          </a:p>
          <a:p>
            <a:pPr lvl="1"/>
            <a:r>
              <a:rPr lang="hu-HU" dirty="0" smtClean="0"/>
              <a:t>ERM II – euró előszobája</a:t>
            </a:r>
          </a:p>
          <a:p>
            <a:pPr lvl="2"/>
            <a:r>
              <a:rPr lang="hu-HU" sz="2400" dirty="0" smtClean="0"/>
              <a:t>2 év</a:t>
            </a:r>
          </a:p>
          <a:p>
            <a:pPr lvl="2"/>
            <a:r>
              <a:rPr lang="hu-HU" sz="2400" dirty="0" smtClean="0"/>
              <a:t>maastrichti konvergencia kritériumok</a:t>
            </a:r>
            <a:endParaRPr lang="hu-HU" sz="2400" dirty="0"/>
          </a:p>
          <a:p>
            <a:pPr lvl="1"/>
            <a:r>
              <a:rPr lang="hu-HU" dirty="0" smtClean="0"/>
              <a:t>EKBR</a:t>
            </a:r>
          </a:p>
          <a:p>
            <a:pPr lvl="1"/>
            <a:r>
              <a:rPr lang="hu-HU" dirty="0" smtClean="0"/>
              <a:t>ECOFIN</a:t>
            </a:r>
          </a:p>
        </p:txBody>
      </p:sp>
    </p:spTree>
    <p:extLst>
      <p:ext uri="{BB962C8B-B14F-4D97-AF65-F5344CB8AC3E}">
        <p14:creationId xmlns:p14="http://schemas.microsoft.com/office/powerpoint/2010/main" val="27126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3949" y="116632"/>
            <a:ext cx="9786851" cy="1143000"/>
          </a:xfrm>
        </p:spPr>
        <p:txBody>
          <a:bodyPr/>
          <a:lstStyle/>
          <a:p>
            <a:r>
              <a:rPr lang="hu-HU" sz="2800" dirty="0"/>
              <a:t>6.2.6. Monetáris 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1304925"/>
            <a:ext cx="9036496" cy="5436443"/>
          </a:xfrm>
        </p:spPr>
        <p:txBody>
          <a:bodyPr>
            <a:normAutofit/>
          </a:bodyPr>
          <a:lstStyle/>
          <a:p>
            <a:r>
              <a:rPr lang="hu-HU" sz="2200" dirty="0" smtClean="0"/>
              <a:t>Stabilitási és Növekedési Paktum</a:t>
            </a:r>
          </a:p>
          <a:p>
            <a:pPr lvl="1"/>
            <a:r>
              <a:rPr lang="hu-HU" sz="2200" dirty="0" smtClean="0"/>
              <a:t>konvergencia kritériumok</a:t>
            </a:r>
          </a:p>
          <a:p>
            <a:pPr lvl="2"/>
            <a:r>
              <a:rPr lang="hu-HU" sz="2200" dirty="0" smtClean="0"/>
              <a:t>az árstabilitás kritériuma; miszerint a tagállam inflációja nem lehet 1,5%-kal magasabb, mint a három legalacsonyabb inflációval rendelkező ország átlaga</a:t>
            </a:r>
          </a:p>
          <a:p>
            <a:pPr lvl="2"/>
            <a:r>
              <a:rPr lang="hu-HU" sz="2200" dirty="0" smtClean="0"/>
              <a:t>a költségvetési hiány éves összege nem lehet magasabb a GDP 3%-ánál</a:t>
            </a:r>
          </a:p>
          <a:p>
            <a:pPr lvl="2"/>
            <a:r>
              <a:rPr lang="hu-HU" sz="2200" dirty="0" smtClean="0"/>
              <a:t>az ország államadóssága nem lehet magasabb, mint a GDP 60%-a</a:t>
            </a:r>
          </a:p>
          <a:p>
            <a:pPr lvl="2"/>
            <a:r>
              <a:rPr lang="hu-HU" sz="2200" dirty="0" smtClean="0"/>
              <a:t>az EMR II </a:t>
            </a:r>
            <a:r>
              <a:rPr lang="hu-HU" sz="2200" dirty="0" err="1" smtClean="0"/>
              <a:t>árfolyammechanizmuson</a:t>
            </a:r>
            <a:r>
              <a:rPr lang="hu-HU" sz="2200" dirty="0" smtClean="0"/>
              <a:t> belül a tagállam nem értékeli le valutáját</a:t>
            </a:r>
          </a:p>
          <a:p>
            <a:pPr lvl="2"/>
            <a:r>
              <a:rPr lang="hu-HU" sz="2200" dirty="0"/>
              <a:t>az állam által kibocsátott értékpapírok nominális hosszúlejáratú kamatlába nem haladja meg 2%-nál nagyobb arányban a három legalacsonyabb inflációjú ország kamatának átlagát.</a:t>
            </a:r>
          </a:p>
        </p:txBody>
      </p:sp>
    </p:spTree>
    <p:extLst>
      <p:ext uri="{BB962C8B-B14F-4D97-AF65-F5344CB8AC3E}">
        <p14:creationId xmlns:p14="http://schemas.microsoft.com/office/powerpoint/2010/main" val="16773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332656"/>
            <a:ext cx="9736975" cy="648072"/>
          </a:xfrm>
        </p:spPr>
        <p:txBody>
          <a:bodyPr>
            <a:normAutofit/>
          </a:bodyPr>
          <a:lstStyle/>
          <a:p>
            <a:r>
              <a:rPr lang="hu-HU" sz="2800" dirty="0"/>
              <a:t>6.2.6. Monetáris politika</a:t>
            </a:r>
          </a:p>
        </p:txBody>
      </p:sp>
      <p:sp>
        <p:nvSpPr>
          <p:cNvPr id="6" name="Téglalap 5"/>
          <p:cNvSpPr/>
          <p:nvPr/>
        </p:nvSpPr>
        <p:spPr>
          <a:xfrm>
            <a:off x="2252749" y="1844825"/>
            <a:ext cx="6561299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Túlzott deficit eljárás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Bizottság, ECOFIN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korrekciós és szankciós ág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Konvergencia/Stabilitási Program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Európai Szemeszter, Költségvetési Paktum</a:t>
            </a:r>
            <a:endParaRPr lang="en-US" sz="2200" kern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68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446" y="188640"/>
            <a:ext cx="10310553" cy="1070992"/>
          </a:xfrm>
        </p:spPr>
        <p:txBody>
          <a:bodyPr>
            <a:noAutofit/>
          </a:bodyPr>
          <a:lstStyle/>
          <a:p>
            <a:r>
              <a:rPr lang="hu-HU" sz="2800" dirty="0"/>
              <a:t>6.2.7. Gazdaság-, foglalkoztatás- </a:t>
            </a:r>
            <a:r>
              <a:rPr lang="hu-HU" sz="2800" dirty="0" smtClean="0"/>
              <a:t>és </a:t>
            </a:r>
            <a:r>
              <a:rPr lang="hu-HU" sz="2800" dirty="0"/>
              <a:t>szociálpolitika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támogató politika</a:t>
            </a:r>
          </a:p>
          <a:p>
            <a:r>
              <a:rPr lang="hu-HU" sz="2400" dirty="0" smtClean="0"/>
              <a:t>Stabilitási és Növekedési Paktum (SNP)</a:t>
            </a:r>
          </a:p>
          <a:p>
            <a:r>
              <a:rPr lang="hu-HU" sz="2400" dirty="0" smtClean="0"/>
              <a:t>átfogó gazdaságpolitikai iránymutatások</a:t>
            </a:r>
          </a:p>
          <a:p>
            <a:r>
              <a:rPr lang="hu-HU" sz="2400" dirty="0" smtClean="0"/>
              <a:t>átfogó foglalkoztatáspolitikai iránymutatások</a:t>
            </a:r>
          </a:p>
          <a:p>
            <a:r>
              <a:rPr lang="hu-HU" sz="2400" dirty="0" err="1" smtClean="0"/>
              <a:t>hosszútávú</a:t>
            </a:r>
            <a:r>
              <a:rPr lang="hu-HU" sz="2400" dirty="0" smtClean="0"/>
              <a:t> gazdasági programok – Lisszaboni Stratégia, EU2020</a:t>
            </a:r>
          </a:p>
          <a:p>
            <a:r>
              <a:rPr lang="hu-HU" sz="2400" dirty="0" smtClean="0"/>
              <a:t>Európai Szemeszter</a:t>
            </a:r>
          </a:p>
          <a:p>
            <a:r>
              <a:rPr lang="hu-HU" sz="2400" dirty="0" smtClean="0"/>
              <a:t>Szociálpolitikai Megállapodás (Szociális Charta)</a:t>
            </a:r>
          </a:p>
          <a:p>
            <a:r>
              <a:rPr lang="hu-HU" sz="2400" dirty="0" smtClean="0"/>
              <a:t>Európai Szociális Alap</a:t>
            </a:r>
          </a:p>
          <a:p>
            <a:r>
              <a:rPr lang="hu-HU" sz="2400" dirty="0" smtClean="0"/>
              <a:t>4 prioritás 2019-2024-es időszakra:  - polgárok/szabadságok védelme; erős/életteli gazdasági bázis kialakítása; </a:t>
            </a:r>
            <a:r>
              <a:rPr lang="hu-HU" sz="2400" dirty="0" err="1" smtClean="0"/>
              <a:t>klímasemleges</a:t>
            </a:r>
            <a:r>
              <a:rPr lang="hu-HU" sz="2400" dirty="0" smtClean="0"/>
              <a:t> /zöld/ méltányos/szociális Európa megvalósítása; európai érdekek/értékek előmozdítása a globális színtéren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90698" y="116632"/>
            <a:ext cx="10277302" cy="100811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5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402977"/>
              </p:ext>
            </p:extLst>
          </p:nvPr>
        </p:nvGraphicFramePr>
        <p:xfrm>
          <a:off x="1524000" y="1484784"/>
          <a:ext cx="8892480" cy="513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4126739" y="1124744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Az uniós fellépés jogalapjai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40822" y="44624"/>
            <a:ext cx="103271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713923"/>
              </p:ext>
            </p:extLst>
          </p:nvPr>
        </p:nvGraphicFramePr>
        <p:xfrm>
          <a:off x="1524000" y="1772816"/>
          <a:ext cx="8964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3732415" y="1249596"/>
            <a:ext cx="55030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Politikai és pénzügyi keret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15884" y="116632"/>
            <a:ext cx="10352116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5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785052"/>
              </p:ext>
            </p:extLst>
          </p:nvPr>
        </p:nvGraphicFramePr>
        <p:xfrm>
          <a:off x="2346326" y="1628800"/>
          <a:ext cx="7566099" cy="556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4727848" y="1393612"/>
            <a:ext cx="3012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Intézményi kere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249382" y="116632"/>
            <a:ext cx="1041861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272178"/>
              </p:ext>
            </p:extLst>
          </p:nvPr>
        </p:nvGraphicFramePr>
        <p:xfrm>
          <a:off x="1559497" y="1030778"/>
          <a:ext cx="8964487" cy="579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églalap 2"/>
          <p:cNvSpPr/>
          <p:nvPr/>
        </p:nvSpPr>
        <p:spPr>
          <a:xfrm>
            <a:off x="4268056" y="1076752"/>
            <a:ext cx="3942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Szabályozási területek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4" y="197768"/>
            <a:ext cx="98699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  <a:br>
              <a:rPr lang="hu-HU" altLang="hu-HU" sz="2800" dirty="0"/>
            </a:br>
            <a:r>
              <a:rPr lang="hu-HU" altLang="hu-HU" sz="2800" dirty="0"/>
              <a:t>Ú</a:t>
            </a:r>
            <a:r>
              <a:rPr lang="hu-HU" sz="2800" dirty="0"/>
              <a:t>j fogyasztóügyi stratégia (2021-)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600" dirty="0" smtClean="0">
                <a:latin typeface="Verdana (Címsorok)"/>
              </a:rPr>
              <a:t>Segíteni hivatott az EU-t</a:t>
            </a:r>
          </a:p>
          <a:p>
            <a:pPr lvl="0" algn="just"/>
            <a:r>
              <a:rPr lang="hu-HU" sz="2600" dirty="0">
                <a:latin typeface="Verdana (Címsorok)"/>
              </a:rPr>
              <a:t>a fogyasztói jogok terén a </a:t>
            </a:r>
            <a:r>
              <a:rPr lang="hu-HU" sz="2600" dirty="0" err="1">
                <a:latin typeface="Verdana (Címsorok)"/>
              </a:rPr>
              <a:t>Covid</a:t>
            </a:r>
            <a:r>
              <a:rPr lang="hu-HU" sz="2600" dirty="0">
                <a:latin typeface="Verdana (Címsorok)"/>
              </a:rPr>
              <a:t> 19 miatt felmerült új kihívások kezelésében, a zöld és digitális átállásban, a helyreállításban rejlő lehetőségek kiaknázásában;</a:t>
            </a:r>
          </a:p>
          <a:p>
            <a:pPr lvl="0" algn="just"/>
            <a:endParaRPr lang="hu-HU" sz="2600" dirty="0">
              <a:latin typeface="Verdana (Címsorok)"/>
            </a:endParaRPr>
          </a:p>
          <a:p>
            <a:pPr lvl="0" algn="just"/>
            <a:r>
              <a:rPr lang="hu-HU" sz="2600" dirty="0">
                <a:latin typeface="Verdana (Címsorok)"/>
              </a:rPr>
              <a:t>a kiszolgáltatott fogyasztók hatékonyabb védelmében (a válság miatt megváltozott gazdasági környezetben);</a:t>
            </a:r>
          </a:p>
          <a:p>
            <a:pPr lvl="0" algn="just"/>
            <a:endParaRPr lang="hu-HU" sz="2600" dirty="0">
              <a:latin typeface="Verdana (Címsorok)"/>
            </a:endParaRPr>
          </a:p>
          <a:p>
            <a:pPr algn="just"/>
            <a:r>
              <a:rPr lang="hu-HU" sz="2600" dirty="0">
                <a:latin typeface="Verdana (Címsorok)"/>
              </a:rPr>
              <a:t>a fogyasztói jogok érvényre juttatása terén.</a:t>
            </a:r>
            <a:endParaRPr lang="en-US" sz="2600" dirty="0">
              <a:latin typeface="Verdana (Címsorok)"/>
            </a:endParaRPr>
          </a:p>
        </p:txBody>
      </p:sp>
    </p:spTree>
    <p:extLst>
      <p:ext uri="{BB962C8B-B14F-4D97-AF65-F5344CB8AC3E}">
        <p14:creationId xmlns:p14="http://schemas.microsoft.com/office/powerpoint/2010/main" val="12919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96" y="53752"/>
            <a:ext cx="9886604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6.2.9. Transzeurópai Hálózatok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 smtClean="0"/>
              <a:t>korlátos erőforrású rendszerek</a:t>
            </a:r>
          </a:p>
          <a:p>
            <a:r>
              <a:rPr lang="hu-HU" sz="2600" dirty="0" smtClean="0"/>
              <a:t>integrált hálózatok</a:t>
            </a:r>
          </a:p>
          <a:p>
            <a:r>
              <a:rPr lang="hu-HU" sz="2600" dirty="0" smtClean="0"/>
              <a:t>közlekedés</a:t>
            </a:r>
          </a:p>
          <a:p>
            <a:r>
              <a:rPr lang="hu-HU" sz="2600" dirty="0" smtClean="0"/>
              <a:t>energia</a:t>
            </a:r>
          </a:p>
          <a:p>
            <a:r>
              <a:rPr lang="hu-HU" sz="2600" dirty="0" smtClean="0"/>
              <a:t>távközlés</a:t>
            </a:r>
          </a:p>
          <a:p>
            <a:r>
              <a:rPr lang="hu-HU" sz="2600" dirty="0" smtClean="0"/>
              <a:t>megosztott hatáskör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816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257" y="260648"/>
            <a:ext cx="10631979" cy="1008112"/>
          </a:xfrm>
        </p:spPr>
        <p:txBody>
          <a:bodyPr>
            <a:noAutofit/>
          </a:bodyPr>
          <a:lstStyle/>
          <a:p>
            <a:r>
              <a:rPr lang="hu-HU" sz="2800" dirty="0"/>
              <a:t>1.6. Az Európai Unió születése </a:t>
            </a:r>
            <a:r>
              <a:rPr lang="hu-HU" sz="2800" dirty="0" smtClean="0"/>
              <a:t>az 1990-es években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552" y="1307524"/>
            <a:ext cx="7884368" cy="5364435"/>
          </a:xfrm>
        </p:spPr>
        <p:txBody>
          <a:bodyPr>
            <a:noAutofit/>
          </a:bodyPr>
          <a:lstStyle/>
          <a:p>
            <a:r>
              <a:rPr lang="hu-HU" sz="2400" dirty="0" smtClean="0"/>
              <a:t>1989/90 – szovjet blokk felbomlása</a:t>
            </a:r>
          </a:p>
          <a:p>
            <a:r>
              <a:rPr lang="hu-HU" sz="2400" dirty="0" smtClean="0"/>
              <a:t>1992 Maastrichti Szerződés</a:t>
            </a:r>
          </a:p>
          <a:p>
            <a:pPr lvl="1"/>
            <a:r>
              <a:rPr lang="hu-HU" dirty="0" smtClean="0"/>
              <a:t>EU születése</a:t>
            </a:r>
          </a:p>
          <a:p>
            <a:pPr lvl="1"/>
            <a:r>
              <a:rPr lang="hu-HU" dirty="0" smtClean="0"/>
              <a:t>GMU kialakítása</a:t>
            </a:r>
          </a:p>
          <a:p>
            <a:pPr lvl="2"/>
            <a:r>
              <a:rPr lang="hu-HU" sz="2400" dirty="0"/>
              <a:t>1990-94 tőkeáramlás liberalizációja, ECU, központi bankok együttműködése</a:t>
            </a:r>
          </a:p>
          <a:p>
            <a:pPr lvl="2"/>
            <a:r>
              <a:rPr lang="hu-HU" sz="2400" dirty="0"/>
              <a:t>1994-99 EMI (EKB), EKBR, konvergencia</a:t>
            </a:r>
          </a:p>
          <a:p>
            <a:pPr lvl="2"/>
            <a:r>
              <a:rPr lang="hu-HU" sz="2400" dirty="0"/>
              <a:t>1999 árfolyam rögzítés</a:t>
            </a:r>
          </a:p>
          <a:p>
            <a:pPr lvl="2"/>
            <a:r>
              <a:rPr lang="hu-HU" sz="2400" dirty="0"/>
              <a:t>2002 euró</a:t>
            </a:r>
          </a:p>
          <a:p>
            <a:pPr lvl="2"/>
            <a:r>
              <a:rPr lang="hu-HU" sz="2400" dirty="0"/>
              <a:t>konvergencia kritériumok</a:t>
            </a:r>
          </a:p>
          <a:p>
            <a:pPr lvl="1"/>
            <a:r>
              <a:rPr lang="hu-HU" dirty="0" smtClean="0"/>
              <a:t>pilléres modell</a:t>
            </a:r>
          </a:p>
          <a:p>
            <a:pPr lvl="1"/>
            <a:r>
              <a:rPr lang="hu-HU" dirty="0" smtClean="0"/>
              <a:t>uniós polgárság</a:t>
            </a:r>
          </a:p>
          <a:p>
            <a:pPr lvl="1"/>
            <a:r>
              <a:rPr lang="hu-HU" dirty="0" smtClean="0"/>
              <a:t>szubszidiaritás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447" y="125760"/>
            <a:ext cx="9853353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6.2.10. Energia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980728"/>
            <a:ext cx="9144000" cy="5877272"/>
          </a:xfrm>
        </p:spPr>
        <p:txBody>
          <a:bodyPr>
            <a:noAutofit/>
          </a:bodyPr>
          <a:lstStyle/>
          <a:p>
            <a:r>
              <a:rPr lang="hu-HU" sz="2100" dirty="0"/>
              <a:t>versenyképesség</a:t>
            </a:r>
          </a:p>
          <a:p>
            <a:pPr lvl="1"/>
            <a:r>
              <a:rPr lang="hu-HU" sz="2100" dirty="0"/>
              <a:t>liberalizáció</a:t>
            </a:r>
          </a:p>
          <a:p>
            <a:r>
              <a:rPr lang="hu-HU" sz="2100" dirty="0"/>
              <a:t>energiabiztonság</a:t>
            </a:r>
          </a:p>
          <a:p>
            <a:pPr lvl="1"/>
            <a:r>
              <a:rPr lang="hu-HU" sz="2100" dirty="0"/>
              <a:t>ellátás biztonsága</a:t>
            </a:r>
          </a:p>
          <a:p>
            <a:pPr lvl="1"/>
            <a:r>
              <a:rPr lang="hu-HU" sz="2100" dirty="0"/>
              <a:t>szolidaritás</a:t>
            </a:r>
          </a:p>
          <a:p>
            <a:r>
              <a:rPr lang="hu-HU" sz="2100" dirty="0"/>
              <a:t>környezetvédelem</a:t>
            </a:r>
          </a:p>
          <a:p>
            <a:pPr lvl="1"/>
            <a:r>
              <a:rPr lang="hu-HU" sz="2100" dirty="0"/>
              <a:t>20% megújuló forrásokból 2020-ra</a:t>
            </a:r>
          </a:p>
          <a:p>
            <a:pPr lvl="1"/>
            <a:r>
              <a:rPr lang="hu-HU" sz="2100" dirty="0"/>
              <a:t>integrált energiahálózat (TEN)</a:t>
            </a:r>
          </a:p>
          <a:p>
            <a:r>
              <a:rPr lang="hu-HU" sz="2100" dirty="0"/>
              <a:t>energiaunió</a:t>
            </a:r>
          </a:p>
          <a:p>
            <a:r>
              <a:rPr lang="hu-HU" sz="2100" dirty="0"/>
              <a:t>megosztott hatáskör – stratégiai terület; nagy tagállami mozgástér </a:t>
            </a:r>
            <a:r>
              <a:rPr lang="hu-HU" sz="2100" dirty="0">
                <a:sym typeface="Wingdings" panose="05000000000000000000" pitchFamily="2" charset="2"/>
              </a:rPr>
              <a:t> harmadik tagállammal bárki köthet megállapodást</a:t>
            </a:r>
          </a:p>
          <a:p>
            <a:pPr>
              <a:buNone/>
            </a:pPr>
            <a:endParaRPr lang="hu-HU" sz="2100" dirty="0"/>
          </a:p>
          <a:p>
            <a:pPr>
              <a:buNone/>
            </a:pPr>
            <a:r>
              <a:rPr lang="hu-HU" sz="2100" dirty="0"/>
              <a:t>2018: a „Tiszta energia minden európainak” csomag részeként a felülvizsgált </a:t>
            </a:r>
            <a:r>
              <a:rPr lang="hu-HU" sz="2100" dirty="0" err="1"/>
              <a:t>megújulóenergia-irányelv</a:t>
            </a:r>
            <a:r>
              <a:rPr lang="hu-HU" sz="2100" dirty="0"/>
              <a:t> hatályba lépése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205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5" y="188640"/>
            <a:ext cx="10507287" cy="1070992"/>
          </a:xfrm>
        </p:spPr>
        <p:txBody>
          <a:bodyPr>
            <a:noAutofit/>
          </a:bodyPr>
          <a:lstStyle/>
          <a:p>
            <a:r>
              <a:rPr lang="hu-HU" sz="2800" dirty="0"/>
              <a:t>6.2.11. Gazdasági, társadalmi </a:t>
            </a:r>
            <a:r>
              <a:rPr lang="hu-HU" sz="2800" dirty="0" smtClean="0"/>
              <a:t>és </a:t>
            </a:r>
            <a:r>
              <a:rPr lang="hu-HU" sz="2800" dirty="0"/>
              <a:t>területi kohézió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 smtClean="0"/>
              <a:t>ERFA</a:t>
            </a:r>
          </a:p>
          <a:p>
            <a:r>
              <a:rPr lang="hu-HU" sz="2600" dirty="0" smtClean="0"/>
              <a:t>ESZA</a:t>
            </a:r>
          </a:p>
          <a:p>
            <a:r>
              <a:rPr lang="hu-HU" sz="2600" dirty="0" smtClean="0"/>
              <a:t>NUTS rendszer</a:t>
            </a:r>
          </a:p>
          <a:p>
            <a:r>
              <a:rPr lang="hu-HU" sz="2600" dirty="0" smtClean="0"/>
              <a:t>Kohéziós Alap</a:t>
            </a:r>
          </a:p>
          <a:p>
            <a:pPr lvl="1"/>
            <a:r>
              <a:rPr lang="hu-HU" sz="2600" dirty="0" smtClean="0"/>
              <a:t>EU átlag GDP 75% alatti területek</a:t>
            </a:r>
          </a:p>
          <a:p>
            <a:r>
              <a:rPr lang="hu-HU" sz="2600" dirty="0" smtClean="0"/>
              <a:t>EMVA, EMGA</a:t>
            </a:r>
          </a:p>
          <a:p>
            <a:r>
              <a:rPr lang="hu-HU" sz="2600" dirty="0" smtClean="0"/>
              <a:t>EHA</a:t>
            </a:r>
          </a:p>
          <a:p>
            <a:r>
              <a:rPr lang="hu-HU" sz="2600" dirty="0" smtClean="0"/>
              <a:t>tagállami pályázati rendszerek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470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011" y="260648"/>
            <a:ext cx="10764982" cy="1008112"/>
          </a:xfrm>
        </p:spPr>
        <p:txBody>
          <a:bodyPr>
            <a:noAutofit/>
          </a:bodyPr>
          <a:lstStyle/>
          <a:p>
            <a:r>
              <a:rPr lang="hu-HU" sz="2800" dirty="0"/>
              <a:t>6.2.11. Gazdasági, társadalmi </a:t>
            </a:r>
            <a:r>
              <a:rPr lang="hu-HU" sz="2800" dirty="0" smtClean="0"/>
              <a:t>és </a:t>
            </a:r>
            <a:r>
              <a:rPr lang="hu-HU" sz="2800" dirty="0"/>
              <a:t>területi kohézió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regionális politikák </a:t>
            </a:r>
            <a:r>
              <a:rPr lang="hu-HU" sz="2600" dirty="0" smtClean="0"/>
              <a:t>címzettjei</a:t>
            </a:r>
          </a:p>
          <a:p>
            <a:pPr lvl="1"/>
            <a:r>
              <a:rPr lang="hu-HU" sz="2600" dirty="0" smtClean="0"/>
              <a:t>szigetek</a:t>
            </a:r>
          </a:p>
          <a:p>
            <a:pPr lvl="1"/>
            <a:r>
              <a:rPr lang="hu-HU" sz="2600" dirty="0" smtClean="0"/>
              <a:t>hegyvidéki települések</a:t>
            </a:r>
          </a:p>
          <a:p>
            <a:pPr lvl="1"/>
            <a:r>
              <a:rPr lang="hu-HU" sz="2600" dirty="0" smtClean="0"/>
              <a:t>gyéren </a:t>
            </a:r>
            <a:r>
              <a:rPr lang="hu-HU" sz="2600" dirty="0"/>
              <a:t>lakott északi </a:t>
            </a:r>
            <a:r>
              <a:rPr lang="hu-HU" sz="2600" dirty="0" smtClean="0"/>
              <a:t>területek</a:t>
            </a:r>
          </a:p>
          <a:p>
            <a:pPr lvl="1"/>
            <a:r>
              <a:rPr lang="hu-HU" sz="2600" dirty="0" smtClean="0"/>
              <a:t>EU átlag GDP 75%-a alatti régiók</a:t>
            </a:r>
          </a:p>
          <a:p>
            <a:r>
              <a:rPr lang="hu-HU" sz="2600" dirty="0" smtClean="0"/>
              <a:t>társfinanszírozás</a:t>
            </a:r>
          </a:p>
          <a:p>
            <a:r>
              <a:rPr lang="hu-HU" sz="2600" dirty="0" smtClean="0"/>
              <a:t>projekt alapú finanszírozás</a:t>
            </a:r>
          </a:p>
          <a:p>
            <a:r>
              <a:rPr lang="hu-HU" sz="2600" dirty="0" smtClean="0"/>
              <a:t>utófinanszírozás</a:t>
            </a:r>
          </a:p>
        </p:txBody>
      </p:sp>
    </p:spTree>
    <p:extLst>
      <p:ext uri="{BB962C8B-B14F-4D97-AF65-F5344CB8AC3E}">
        <p14:creationId xmlns:p14="http://schemas.microsoft.com/office/powerpoint/2010/main" val="20312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 idx="4294967295"/>
          </p:nvPr>
        </p:nvSpPr>
        <p:spPr>
          <a:xfrm>
            <a:off x="299259" y="116632"/>
            <a:ext cx="10368742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6.2.12. Környezetvédelem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524000" y="908721"/>
            <a:ext cx="9144000" cy="5949279"/>
          </a:xfrm>
        </p:spPr>
        <p:txBody>
          <a:bodyPr>
            <a:normAutofit/>
          </a:bodyPr>
          <a:lstStyle/>
          <a:p>
            <a:pPr marL="182880" indent="0">
              <a:buClr>
                <a:schemeClr val="tx1"/>
              </a:buClr>
              <a:buNone/>
              <a:defRPr/>
            </a:pPr>
            <a:r>
              <a:rPr lang="hu-HU" sz="2400" b="1" dirty="0">
                <a:cs typeface="Times New Roman" pitchFamily="18" charset="0"/>
              </a:rPr>
              <a:t>Célkitűzések:</a:t>
            </a:r>
          </a:p>
          <a:p>
            <a:pPr marL="854964" lvl="1" indent="-342900">
              <a:buClr>
                <a:schemeClr val="tx1"/>
              </a:buClr>
              <a:defRPr/>
            </a:pPr>
            <a:r>
              <a:rPr lang="hu-HU" dirty="0">
                <a:cs typeface="Times New Roman" pitchFamily="18" charset="0"/>
              </a:rPr>
              <a:t>Környezet minősége</a:t>
            </a:r>
          </a:p>
          <a:p>
            <a:pPr marL="854964" lvl="1" indent="-342900">
              <a:buClr>
                <a:schemeClr val="tx1"/>
              </a:buClr>
              <a:defRPr/>
            </a:pPr>
            <a:r>
              <a:rPr lang="hu-HU" dirty="0">
                <a:cs typeface="Times New Roman" pitchFamily="18" charset="0"/>
              </a:rPr>
              <a:t>Emberi egészség</a:t>
            </a:r>
          </a:p>
          <a:p>
            <a:pPr marL="854964" lvl="1" indent="-342900">
              <a:buClr>
                <a:schemeClr val="tx1"/>
              </a:buClr>
              <a:defRPr/>
            </a:pPr>
            <a:r>
              <a:rPr lang="hu-HU" dirty="0">
                <a:cs typeface="Times New Roman" pitchFamily="18" charset="0"/>
              </a:rPr>
              <a:t>Természeti erőforrások védelme</a:t>
            </a:r>
          </a:p>
          <a:p>
            <a:pPr marL="854964" lvl="1" indent="-342900">
              <a:buClr>
                <a:schemeClr val="tx1"/>
              </a:buClr>
              <a:defRPr/>
            </a:pPr>
            <a:r>
              <a:rPr lang="hu-HU" dirty="0">
                <a:cs typeface="Times New Roman" pitchFamily="18" charset="0"/>
              </a:rPr>
              <a:t>Problémák kezelése nemzetközi összefogással</a:t>
            </a:r>
          </a:p>
          <a:p>
            <a:pPr marL="854964" lvl="1" indent="-342900">
              <a:buClr>
                <a:schemeClr val="tx1"/>
              </a:buClr>
              <a:defRPr/>
            </a:pPr>
            <a:r>
              <a:rPr lang="hu-HU" dirty="0">
                <a:cs typeface="Times New Roman" pitchFamily="18" charset="0"/>
              </a:rPr>
              <a:t>Éghajlatváltozás elleni küzdelem</a:t>
            </a:r>
          </a:p>
          <a:p>
            <a:pPr marL="640080" indent="-457200">
              <a:spcBef>
                <a:spcPts val="0"/>
              </a:spcBef>
              <a:buClr>
                <a:schemeClr val="tx1"/>
              </a:buClr>
              <a:defRPr/>
            </a:pPr>
            <a:endParaRPr lang="hu-HU" sz="2400" b="1" dirty="0">
              <a:cs typeface="Times New Roman" pitchFamily="18" charset="0"/>
            </a:endParaRPr>
          </a:p>
          <a:p>
            <a:pPr marL="18288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hu-HU" sz="2400" b="1" dirty="0">
                <a:cs typeface="Times New Roman" pitchFamily="18" charset="0"/>
              </a:rPr>
              <a:t>Alapelvek:</a:t>
            </a:r>
          </a:p>
          <a:p>
            <a:pPr marL="854964" lvl="1" indent="-342900">
              <a:buClr>
                <a:schemeClr val="tx1"/>
              </a:buClr>
              <a:defRPr/>
            </a:pPr>
            <a:r>
              <a:rPr lang="hu-HU" dirty="0">
                <a:cs typeface="Times New Roman" pitchFamily="18" charset="0"/>
              </a:rPr>
              <a:t>Szennyező fizet</a:t>
            </a:r>
          </a:p>
          <a:p>
            <a:pPr marL="854964" lvl="1" indent="-342900">
              <a:buClr>
                <a:schemeClr val="tx1"/>
              </a:buClr>
              <a:defRPr/>
            </a:pPr>
            <a:r>
              <a:rPr lang="hu-HU" dirty="0">
                <a:cs typeface="Times New Roman" pitchFamily="18" charset="0"/>
              </a:rPr>
              <a:t>Megelőzés</a:t>
            </a:r>
          </a:p>
          <a:p>
            <a:pPr marL="854964" lvl="1" indent="-342900">
              <a:buClr>
                <a:schemeClr val="tx1"/>
              </a:buClr>
              <a:defRPr/>
            </a:pPr>
            <a:r>
              <a:rPr lang="hu-HU" dirty="0">
                <a:cs typeface="Times New Roman" pitchFamily="18" charset="0"/>
              </a:rPr>
              <a:t>Elővigyázatosság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6322368" y="4005066"/>
            <a:ext cx="4114800" cy="2362484"/>
          </a:xfrm>
          <a:prstGeom prst="rect">
            <a:avLst/>
          </a:prstGeom>
          <a:solidFill>
            <a:srgbClr val="E7C3A0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hu-HU" sz="2000" b="1" kern="0" dirty="0">
                <a:latin typeface="+mj-lt"/>
                <a:cs typeface="Times New Roman" pitchFamily="18" charset="0"/>
              </a:rPr>
              <a:t>Területek </a:t>
            </a:r>
            <a:br>
              <a:rPr lang="hu-HU" sz="2000" b="1" kern="0" dirty="0">
                <a:latin typeface="+mj-lt"/>
                <a:cs typeface="Times New Roman" pitchFamily="18" charset="0"/>
              </a:rPr>
            </a:br>
            <a:r>
              <a:rPr lang="hu-HU" sz="2000" kern="0" dirty="0">
                <a:latin typeface="+mj-lt"/>
                <a:cs typeface="Times New Roman" pitchFamily="18" charset="0"/>
              </a:rPr>
              <a:t>(levegő-, vízminőség, hulladékgazdálkodás, zajvédelem, nukleáris biztonság, állat-, növényvilág védelme, vegyi anyagok ellenőrzése)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sz="2400" kern="0" dirty="0"/>
          </a:p>
        </p:txBody>
      </p:sp>
    </p:spTree>
    <p:extLst>
      <p:ext uri="{BB962C8B-B14F-4D97-AF65-F5344CB8AC3E}">
        <p14:creationId xmlns:p14="http://schemas.microsoft.com/office/powerpoint/2010/main" val="793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188640"/>
            <a:ext cx="9878291" cy="998984"/>
          </a:xfrm>
        </p:spPr>
        <p:txBody>
          <a:bodyPr>
            <a:noAutofit/>
          </a:bodyPr>
          <a:lstStyle/>
          <a:p>
            <a:r>
              <a:rPr lang="hu-HU" altLang="hu-HU" sz="2800" dirty="0"/>
              <a:t>6.2.12. Környezetvédelem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9550"/>
            <a:ext cx="9036496" cy="5319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600" dirty="0"/>
              <a:t>8. környezetvédelmi cselekvési program javaslatai:</a:t>
            </a:r>
          </a:p>
          <a:p>
            <a:pPr>
              <a:buNone/>
            </a:pPr>
            <a:endParaRPr lang="hu-HU" sz="2600" dirty="0"/>
          </a:p>
          <a:p>
            <a:pPr>
              <a:buNone/>
            </a:pPr>
            <a:r>
              <a:rPr lang="hu-HU" sz="2400" b="1" dirty="0"/>
              <a:t>- üvegházhatású gáz-kibocsátás</a:t>
            </a:r>
            <a:r>
              <a:rPr lang="hu-HU" sz="2400" dirty="0"/>
              <a:t> 2030-ig és  </a:t>
            </a:r>
            <a:r>
              <a:rPr lang="hu-HU" sz="2400" b="1" dirty="0"/>
              <a:t>éghajlat-semlegesség</a:t>
            </a:r>
            <a:r>
              <a:rPr lang="hu-HU" sz="2400" dirty="0"/>
              <a:t> 2050-ig;</a:t>
            </a:r>
          </a:p>
          <a:p>
            <a:pPr>
              <a:buFontTx/>
              <a:buChar char="-"/>
            </a:pPr>
            <a:r>
              <a:rPr lang="hu-HU" sz="2400" dirty="0"/>
              <a:t>éghajlatváltozáshoz való </a:t>
            </a:r>
            <a:r>
              <a:rPr lang="hu-HU" sz="2400" b="1" dirty="0"/>
              <a:t>alkalmazkodóképesség növelése</a:t>
            </a:r>
            <a:r>
              <a:rPr lang="hu-HU" sz="2400" dirty="0"/>
              <a:t>; </a:t>
            </a:r>
          </a:p>
          <a:p>
            <a:pPr>
              <a:buFontTx/>
              <a:buChar char="-"/>
            </a:pPr>
            <a:r>
              <a:rPr lang="hu-HU" sz="2400" b="1" dirty="0"/>
              <a:t>regeneratív növekedési modell, körkörös gazdaság;</a:t>
            </a:r>
          </a:p>
          <a:p>
            <a:pPr>
              <a:buFontTx/>
              <a:buChar char="-"/>
            </a:pPr>
            <a:r>
              <a:rPr lang="hu-HU" sz="2400" b="1" dirty="0"/>
              <a:t>zéró-szennyezésre törekvés</a:t>
            </a:r>
            <a:r>
              <a:rPr lang="hu-HU" sz="2400" dirty="0"/>
              <a:t>;</a:t>
            </a:r>
          </a:p>
          <a:p>
            <a:pPr>
              <a:buFontTx/>
              <a:buChar char="-"/>
            </a:pPr>
            <a:r>
              <a:rPr lang="hu-HU" sz="2400" b="1" dirty="0"/>
              <a:t>biológiai sokféleség</a:t>
            </a:r>
            <a:r>
              <a:rPr lang="hu-HU" sz="2400" dirty="0"/>
              <a:t> védelme;</a:t>
            </a:r>
          </a:p>
          <a:p>
            <a:pPr>
              <a:buFontTx/>
              <a:buChar char="-"/>
            </a:pPr>
            <a:r>
              <a:rPr lang="hu-HU" sz="2400" b="1" dirty="0"/>
              <a:t>környezeti és éghajlati terhek </a:t>
            </a:r>
            <a:r>
              <a:rPr lang="hu-HU" sz="2400" b="1" dirty="0" smtClean="0"/>
              <a:t>csökkentése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7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131" y="188640"/>
            <a:ext cx="11105804" cy="998984"/>
          </a:xfrm>
        </p:spPr>
        <p:txBody>
          <a:bodyPr>
            <a:noAutofit/>
          </a:bodyPr>
          <a:lstStyle/>
          <a:p>
            <a:r>
              <a:rPr lang="hu-HU" sz="2800" dirty="0"/>
              <a:t>6.2.13. Oktatás, kutatás, </a:t>
            </a:r>
            <a:r>
              <a:rPr lang="hu-HU" sz="2800" dirty="0" smtClean="0"/>
              <a:t>sport,</a:t>
            </a:r>
            <a:r>
              <a:rPr lang="hu-HU" sz="2800" dirty="0"/>
              <a:t> </a:t>
            </a:r>
            <a:r>
              <a:rPr lang="hu-HU" sz="2800" dirty="0" smtClean="0"/>
              <a:t>kultúra</a:t>
            </a:r>
            <a:r>
              <a:rPr lang="hu-HU" sz="2800" dirty="0"/>
              <a:t>, ifjúság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52737"/>
            <a:ext cx="9144000" cy="5805264"/>
          </a:xfrm>
        </p:spPr>
        <p:txBody>
          <a:bodyPr>
            <a:normAutofit/>
          </a:bodyPr>
          <a:lstStyle/>
          <a:p>
            <a:pPr algn="just"/>
            <a:r>
              <a:rPr lang="hu-HU" sz="2000" b="1" dirty="0"/>
              <a:t>Oktatás</a:t>
            </a:r>
          </a:p>
          <a:p>
            <a:pPr lvl="1" algn="just"/>
            <a:r>
              <a:rPr lang="hu-HU" sz="2000" dirty="0"/>
              <a:t>Tartalmának és szervezeti felépítésének meghatározása tagállami hatáskör</a:t>
            </a:r>
          </a:p>
          <a:p>
            <a:pPr lvl="1" algn="just"/>
            <a:r>
              <a:rPr lang="hu-HU" sz="2000" dirty="0"/>
              <a:t>Erasmus +</a:t>
            </a:r>
          </a:p>
          <a:p>
            <a:pPr algn="just"/>
            <a:r>
              <a:rPr lang="hu-HU" sz="2000" b="1" dirty="0"/>
              <a:t>Kutatás</a:t>
            </a:r>
          </a:p>
          <a:p>
            <a:pPr lvl="1" algn="just"/>
            <a:r>
              <a:rPr lang="hu-HU" sz="2000" dirty="0"/>
              <a:t>2021-2027-es Európai Horizont uniós kutatási és innovációs keretprogram</a:t>
            </a:r>
          </a:p>
          <a:p>
            <a:pPr algn="just"/>
            <a:r>
              <a:rPr lang="hu-HU" sz="2000" b="1" dirty="0"/>
              <a:t>Sport</a:t>
            </a:r>
          </a:p>
          <a:p>
            <a:pPr lvl="1" algn="just"/>
            <a:r>
              <a:rPr lang="hu-HU" sz="2000" dirty="0"/>
              <a:t>Sportversenyek tisztasága, sportolók védelme, együttműködés</a:t>
            </a:r>
          </a:p>
          <a:p>
            <a:pPr algn="just"/>
            <a:r>
              <a:rPr lang="hu-HU" sz="2000" b="1" dirty="0"/>
              <a:t>Kultúra</a:t>
            </a:r>
          </a:p>
          <a:p>
            <a:pPr lvl="1" algn="just"/>
            <a:r>
              <a:rPr lang="hu-HU" sz="2000" dirty="0"/>
              <a:t>Kreatív Európa 2021-2027 program - kulturális és nyelvi sokszínűség, kulturális és kreatív ágazatok </a:t>
            </a:r>
          </a:p>
          <a:p>
            <a:pPr algn="just"/>
            <a:r>
              <a:rPr lang="hu-HU" sz="2000" b="1" dirty="0"/>
              <a:t>Ifjúság</a:t>
            </a:r>
          </a:p>
          <a:p>
            <a:pPr lvl="1" algn="just"/>
            <a:r>
              <a:rPr lang="hu-HU" sz="2000" dirty="0"/>
              <a:t>2019-2027 ifjúsági stratégia prioritásai: fiatalok bevonása, összekapcsolása és felelősségvállalásának ösztönzése.</a:t>
            </a:r>
          </a:p>
        </p:txBody>
      </p:sp>
    </p:spTree>
    <p:extLst>
      <p:ext uri="{BB962C8B-B14F-4D97-AF65-F5344CB8AC3E}">
        <p14:creationId xmlns:p14="http://schemas.microsoft.com/office/powerpoint/2010/main" val="40280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695" y="125760"/>
            <a:ext cx="9953105" cy="1143000"/>
          </a:xfrm>
        </p:spPr>
        <p:txBody>
          <a:bodyPr>
            <a:noAutofit/>
          </a:bodyPr>
          <a:lstStyle/>
          <a:p>
            <a:r>
              <a:rPr lang="hu-HU" sz="2800" dirty="0"/>
              <a:t>6.2.14. Katasztrófavédelem</a:t>
            </a:r>
            <a:endParaRPr lang="en-US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 smtClean="0"/>
              <a:t>Jogalap</a:t>
            </a:r>
          </a:p>
          <a:p>
            <a:pPr lvl="1"/>
            <a:r>
              <a:rPr lang="hu-HU" sz="2600" dirty="0" smtClean="0"/>
              <a:t>EUMSZ 6. cikk – támogató, összehangoló, kiegészítő hatáskör</a:t>
            </a:r>
          </a:p>
          <a:p>
            <a:pPr lvl="1"/>
            <a:r>
              <a:rPr lang="hu-HU" sz="2600" dirty="0" smtClean="0"/>
              <a:t>EUMSZ 222. cikk – szolidaritási klauzula</a:t>
            </a:r>
          </a:p>
          <a:p>
            <a:r>
              <a:rPr lang="hu-HU" sz="2600" dirty="0" smtClean="0"/>
              <a:t>EU Polgári Védelmi Mechanizmus</a:t>
            </a:r>
          </a:p>
          <a:p>
            <a:pPr lvl="1"/>
            <a:r>
              <a:rPr lang="hu-HU" sz="2600" dirty="0" smtClean="0"/>
              <a:t>Veszélyhelyzet-kezelési Koordinációs Központ</a:t>
            </a:r>
          </a:p>
          <a:p>
            <a:pPr lvl="1"/>
            <a:r>
              <a:rPr lang="hu-HU" sz="2600" dirty="0" smtClean="0"/>
              <a:t>Európai Veszélyhelyzet-kezelési Képesség</a:t>
            </a:r>
          </a:p>
          <a:p>
            <a:pPr lvl="1"/>
            <a:r>
              <a:rPr lang="hu-HU" sz="2600" dirty="0" smtClean="0"/>
              <a:t>Kockázatelemzések, kockázatkezelési tervek</a:t>
            </a:r>
          </a:p>
          <a:p>
            <a:pPr lvl="1"/>
            <a:r>
              <a:rPr lang="hu-HU" sz="2600" dirty="0" smtClean="0"/>
              <a:t>Pénzügyi eszközök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60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188640"/>
            <a:ext cx="9866503" cy="1070992"/>
          </a:xfrm>
        </p:spPr>
        <p:txBody>
          <a:bodyPr>
            <a:noAutofit/>
          </a:bodyPr>
          <a:lstStyle/>
          <a:p>
            <a:r>
              <a:rPr lang="hu-HU" sz="2800" dirty="0"/>
              <a:t>6.3.  Az EU külső politikái </a:t>
            </a:r>
            <a:br>
              <a:rPr lang="hu-HU" sz="2800" dirty="0"/>
            </a:br>
            <a:r>
              <a:rPr lang="hu-HU" sz="2600" dirty="0" smtClean="0"/>
              <a:t>6.3.1</a:t>
            </a:r>
            <a:r>
              <a:rPr lang="hu-HU" sz="2600" dirty="0"/>
              <a:t>. Közös kereskedelempolitika</a:t>
            </a:r>
            <a:endParaRPr lang="en-US" sz="2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Tevékenységek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Vámtarifa- és kereskedelmi megállapodások megkötése</a:t>
            </a:r>
          </a:p>
          <a:p>
            <a:r>
              <a:rPr lang="hu-HU" dirty="0" smtClean="0"/>
              <a:t>Kereskedelmi </a:t>
            </a:r>
            <a:r>
              <a:rPr lang="hu-HU" dirty="0" err="1" smtClean="0"/>
              <a:t>védintézkedések</a:t>
            </a:r>
            <a:endParaRPr lang="hu-HU" dirty="0" smtClean="0"/>
          </a:p>
          <a:p>
            <a:r>
              <a:rPr lang="hu-HU" dirty="0" smtClean="0"/>
              <a:t>Külföldi közvetlen befektetésre vonatkozó intézkedések</a:t>
            </a:r>
          </a:p>
          <a:p>
            <a:r>
              <a:rPr lang="hu-HU" dirty="0" smtClean="0"/>
              <a:t>Szellemi tulajdonjog kereskedelmi vonatkozásai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Cselekvési irányok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WTO többoldalú kereskedelmi tárgyalásokon való részvétel</a:t>
            </a:r>
          </a:p>
          <a:p>
            <a:r>
              <a:rPr lang="hu-HU" dirty="0" smtClean="0"/>
              <a:t>Kétoldalú kereskedelmi kapcsolatok</a:t>
            </a:r>
          </a:p>
          <a:p>
            <a:r>
              <a:rPr lang="hu-HU" dirty="0" smtClean="0"/>
              <a:t>Egyoldalú preferenciális elbánás fejlődő országok számára</a:t>
            </a:r>
          </a:p>
          <a:p>
            <a:r>
              <a:rPr lang="hu-HU" dirty="0" smtClean="0"/>
              <a:t>Exportpiacon meglévő akadályok felszámolása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2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007" y="260648"/>
            <a:ext cx="11205557" cy="926976"/>
          </a:xfrm>
        </p:spPr>
        <p:txBody>
          <a:bodyPr>
            <a:noAutofit/>
          </a:bodyPr>
          <a:lstStyle/>
          <a:p>
            <a:r>
              <a:rPr lang="hu-HU" sz="2800" dirty="0"/>
              <a:t>6.3.2. Fejlesztési együttműködés és humanitárius segítségnyújtás</a:t>
            </a:r>
            <a:endParaRPr lang="en-US" sz="2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Fejlesztési együttműködés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300" dirty="0"/>
              <a:t>EU, OECD, ENSZ célkitűzések</a:t>
            </a:r>
          </a:p>
          <a:p>
            <a:r>
              <a:rPr lang="hu-HU" sz="2300" dirty="0" err="1"/>
              <a:t>Cotonou-i</a:t>
            </a:r>
            <a:r>
              <a:rPr lang="hu-HU" sz="2300" dirty="0"/>
              <a:t> Megállapodás</a:t>
            </a:r>
          </a:p>
          <a:p>
            <a:r>
              <a:rPr lang="hu-HU" sz="2300" dirty="0"/>
              <a:t>Társulási megállapodások</a:t>
            </a:r>
          </a:p>
          <a:p>
            <a:r>
              <a:rPr lang="hu-HU" sz="2300" dirty="0"/>
              <a:t>Európai Fejlesztési Alap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6169025" y="1835467"/>
            <a:ext cx="5726487" cy="686898"/>
          </a:xfrm>
        </p:spPr>
        <p:txBody>
          <a:bodyPr>
            <a:normAutofit/>
          </a:bodyPr>
          <a:lstStyle/>
          <a:p>
            <a:r>
              <a:rPr lang="hu-HU" dirty="0" smtClean="0"/>
              <a:t>Humanitárius segítségnyújtás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6169026" y="2522365"/>
            <a:ext cx="4041775" cy="3603797"/>
          </a:xfrm>
        </p:spPr>
        <p:txBody>
          <a:bodyPr/>
          <a:lstStyle/>
          <a:p>
            <a:r>
              <a:rPr lang="hu-HU" sz="2300" dirty="0"/>
              <a:t>A Lisszaboni Szerződés óta önálló szakpolitika</a:t>
            </a:r>
          </a:p>
          <a:p>
            <a:r>
              <a:rPr lang="hu-HU" sz="2300" dirty="0"/>
              <a:t>A nemzetközi humanitárius jog alapelvei szerint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94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332656"/>
            <a:ext cx="8934543" cy="854968"/>
          </a:xfrm>
        </p:spPr>
        <p:txBody>
          <a:bodyPr>
            <a:noAutofit/>
          </a:bodyPr>
          <a:lstStyle/>
          <a:p>
            <a:r>
              <a:rPr lang="hu-HU" sz="2800" dirty="0"/>
              <a:t>6.3.3. Közös </a:t>
            </a:r>
            <a:r>
              <a:rPr lang="hu-HU" sz="2800" dirty="0" err="1"/>
              <a:t>kül</a:t>
            </a:r>
            <a:r>
              <a:rPr lang="hu-HU" sz="2800" dirty="0"/>
              <a:t>- és biztonságpolitika</a:t>
            </a:r>
            <a:br>
              <a:rPr lang="hu-HU" sz="2800" dirty="0"/>
            </a:br>
            <a:r>
              <a:rPr lang="hu-HU" sz="2800" dirty="0" smtClean="0"/>
              <a:t>(</a:t>
            </a:r>
            <a:r>
              <a:rPr lang="hu-HU" sz="2800" dirty="0"/>
              <a:t>KKBP)</a:t>
            </a:r>
            <a:endParaRPr lang="en-US" sz="2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Célok és alapelvek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2300" dirty="0"/>
              <a:t>EUSZ 21. cikk</a:t>
            </a:r>
          </a:p>
          <a:p>
            <a:r>
              <a:rPr lang="hu-HU" sz="2300" dirty="0"/>
              <a:t>Külön szabályok és eljárások hatálya alá tartozik, eltérő jogforrási rend</a:t>
            </a:r>
          </a:p>
          <a:p>
            <a:r>
              <a:rPr lang="hu-HU" sz="2300" dirty="0"/>
              <a:t>Globális </a:t>
            </a:r>
            <a:r>
              <a:rPr lang="hu-HU" sz="2300" dirty="0" err="1"/>
              <a:t>kül-</a:t>
            </a:r>
            <a:r>
              <a:rPr lang="hu-HU" sz="2300" dirty="0"/>
              <a:t> és biztonságpolitikai stratégia (2016)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Intézmények, hatáskörök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sz="2300" dirty="0" err="1"/>
              <a:t>EiT</a:t>
            </a:r>
            <a:r>
              <a:rPr lang="hu-HU" sz="2300" dirty="0"/>
              <a:t> / Tanács / Bizottság</a:t>
            </a:r>
          </a:p>
          <a:p>
            <a:r>
              <a:rPr lang="hu-HU" sz="2300" dirty="0" err="1"/>
              <a:t>Kül-</a:t>
            </a:r>
            <a:r>
              <a:rPr lang="hu-HU" sz="2300" dirty="0"/>
              <a:t> és biztonságpolitikai főképviselő</a:t>
            </a:r>
          </a:p>
          <a:p>
            <a:r>
              <a:rPr lang="hu-HU" sz="2300" dirty="0"/>
              <a:t>Európai Külügyi Szolgálat</a:t>
            </a:r>
          </a:p>
          <a:p>
            <a:r>
              <a:rPr lang="hu-HU" sz="2300" dirty="0"/>
              <a:t>Nemzetközi szerződések megkötésének rendje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83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364</TotalTime>
  <Words>5744</Words>
  <Application>Microsoft Office PowerPoint</Application>
  <PresentationFormat>Szélesvásznú</PresentationFormat>
  <Paragraphs>981</Paragraphs>
  <Slides>108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108</vt:i4>
      </vt:variant>
    </vt:vector>
  </HeadingPairs>
  <TitlesOfParts>
    <vt:vector size="117" baseType="lpstr">
      <vt:lpstr>Arial</vt:lpstr>
      <vt:lpstr>Calibri</vt:lpstr>
      <vt:lpstr>Nyala</vt:lpstr>
      <vt:lpstr>Times New Roman</vt:lpstr>
      <vt:lpstr>Verdana</vt:lpstr>
      <vt:lpstr>Verdana (Címsorok)</vt:lpstr>
      <vt:lpstr>Verdana (Szövegtörzs)</vt:lpstr>
      <vt:lpstr>Wingdings</vt:lpstr>
      <vt:lpstr>Office-téma</vt:lpstr>
      <vt:lpstr>KÖZIGAZGATÁSI SZAKVIZSGA Általános közigazgatási ismeretek V. modul Az Európai Unió szervezete,  működése és jogrendszere</vt:lpstr>
      <vt:lpstr>PowerPoint-bemutató</vt:lpstr>
      <vt:lpstr>1. fejezet: Az európai integráció mérföldkövei</vt:lpstr>
      <vt:lpstr>1.1. Az európai integráció előzményei  és az integráció fogalma</vt:lpstr>
      <vt:lpstr>1.2. A nyugat-európai integráció indulása</vt:lpstr>
      <vt:lpstr>1.3. De Gaulle Európája: az 1960-as évek integrációs fejleményei</vt:lpstr>
      <vt:lpstr>1.4. Válaszút előtt az 1970-es években: megtorpanás és kiútkeresés</vt:lpstr>
      <vt:lpstr>1.5. Az európai integráció új lendülete: a Delors-korszak eredményei</vt:lpstr>
      <vt:lpstr>1.6. Az Európai Unió születése az 1990-es években</vt:lpstr>
      <vt:lpstr>1.7. Az új évezred kihívásai és az alkotmányozási folyamat</vt:lpstr>
      <vt:lpstr>1.7. Az új évezred kihívásai és az alkotmányozási folyamat </vt:lpstr>
      <vt:lpstr>1.7. Az új évezred kihívásai és az alkotmányozási folyamat </vt:lpstr>
      <vt:lpstr>1.8. Új Európa? – Válságok és válaszok </vt:lpstr>
      <vt:lpstr>2. fejezet: Az Európai Unió jogi keretei, jellemzői</vt:lpstr>
      <vt:lpstr>2.1. Az uniós jog létrehozásának okai, forrásai</vt:lpstr>
      <vt:lpstr>2.1.1. Elsődleges jogforrások</vt:lpstr>
      <vt:lpstr>2.1.2. Másodlagos jogforrások</vt:lpstr>
      <vt:lpstr>2.2. Az uniós jog jellege</vt:lpstr>
      <vt:lpstr>2.3. Jogharmonizáció az Európai Unióban</vt:lpstr>
      <vt:lpstr>2.4. Az Európai Unió jogának értelmezése</vt:lpstr>
      <vt:lpstr>3. fejezet: Uniós polgárság és alapvető jogok</vt:lpstr>
      <vt:lpstr>3.1. Az uniós polgárság</vt:lpstr>
      <vt:lpstr>3.1. Az uniós polgárság</vt:lpstr>
      <vt:lpstr>3.2. Az EU demokratikus működésének alapelvei</vt:lpstr>
      <vt:lpstr>3.3. Alapjogvédelem az EU-ban</vt:lpstr>
      <vt:lpstr>3.3. Alapjogvédelem az EU-ban</vt:lpstr>
      <vt:lpstr>3.3. Alapjogvédelem az EU-ban</vt:lpstr>
      <vt:lpstr>3.3.2. Az Európai Unió Alapjogi Chartája</vt:lpstr>
      <vt:lpstr>3.3.3. Az Európai Unió és az Emberi Jogok Európai Egyezménye</vt:lpstr>
      <vt:lpstr>4. fejezet: Az Európai Unió felépítése és működése</vt:lpstr>
      <vt:lpstr>PowerPoint-bemutató</vt:lpstr>
      <vt:lpstr>4.1. Az EU intézményrendszere</vt:lpstr>
      <vt:lpstr>PowerPoint-bemutató</vt:lpstr>
      <vt:lpstr> 4.1.2.1. Európai Tanács</vt:lpstr>
      <vt:lpstr>4.1.2.1. Európai Tanács</vt:lpstr>
      <vt:lpstr>4.1.2.2. Európai Unió Tanácsa</vt:lpstr>
      <vt:lpstr>4.1.2.2. Európai Unió Tanácsa</vt:lpstr>
      <vt:lpstr>4.1.2.3. Európai Parlament</vt:lpstr>
      <vt:lpstr>4.1.2.3. Európai Parlament</vt:lpstr>
      <vt:lpstr>4.1.2.4. Európai Bizottság</vt:lpstr>
      <vt:lpstr>PowerPoint-bemutató</vt:lpstr>
      <vt:lpstr>4.1.2.5. Európai Unió Bírósága</vt:lpstr>
      <vt:lpstr> 4.1.2.5. Európai Unió Bírósága</vt:lpstr>
      <vt:lpstr>4.1.2.6. Európai Számvevőszék</vt:lpstr>
      <vt:lpstr>PowerPoint-bemutató</vt:lpstr>
      <vt:lpstr>4.1.2.7. KBER és az EKB</vt:lpstr>
      <vt:lpstr>PowerPoint-bemutató</vt:lpstr>
      <vt:lpstr>4.1.3. A tanácsadó szervek           4.1.3.1. Gazdasági Szociális Bizottság  4.1.3.2. Régiók Bizottsága</vt:lpstr>
      <vt:lpstr>4.1.4. Ügynökségek az Európai Unióban</vt:lpstr>
      <vt:lpstr>4.1.4. Ügynökségek az Európai Unióban</vt:lpstr>
      <vt:lpstr>4.2. Döntéshozatal és jogalkotás 4.2.1. Az uniós döntéshozatal</vt:lpstr>
      <vt:lpstr>4.2.2.Felülvizsgálati eljárások</vt:lpstr>
      <vt:lpstr>4.2.3.1. Jogalkotási eljárások - A rendes jogalkotási eljárás</vt:lpstr>
      <vt:lpstr> 4.2.3.2. Jogalkotási eljárások Különleges jogalkotási eljárások</vt:lpstr>
      <vt:lpstr>4.2.4. A Bizottság delegált döntéshozatali szerepe (komitológia)</vt:lpstr>
      <vt:lpstr>4.2.5. Intézményi döntéshozatal</vt:lpstr>
      <vt:lpstr>4.2.5. Intézményi döntéshozatal</vt:lpstr>
      <vt:lpstr>5. fejezet: Közpénzügyek az Európai Unióban</vt:lpstr>
      <vt:lpstr>5.1.1. Költségvetés elvei</vt:lpstr>
      <vt:lpstr>5.2.1. Többéves pénzügyi keret  5.2.2. Az éves költségvetés</vt:lpstr>
      <vt:lpstr>PowerPoint-bemutató</vt:lpstr>
      <vt:lpstr>PowerPoint-bemutató</vt:lpstr>
      <vt:lpstr>PowerPoint-bemutató</vt:lpstr>
      <vt:lpstr>Megismert főbb fogalmak</vt:lpstr>
      <vt:lpstr>6. fejezet: Az Európai Unió hatáskörei és politikái</vt:lpstr>
      <vt:lpstr>6.1.  A hatáskör-átruházás elve   és az uniós hatáskörök rendszere</vt:lpstr>
      <vt:lpstr>6.1.  A hatáskör-átruházás elve és az uniós hatáskörök rendszere</vt:lpstr>
      <vt:lpstr>6.1.  A hatáskör-átruházás elve   és az uniós hatáskörök rendszere</vt:lpstr>
      <vt:lpstr>6.1.  A hatáskör-átruházás elve és az uniós hatáskörök rendszere - Hatásköri kategóriák</vt:lpstr>
      <vt:lpstr>6.1.  A hatáskör-átruházás elve és az uniós hatáskörök rendszere</vt:lpstr>
      <vt:lpstr>6.2.  Az EU belső politikái  6.2.1. Belső piac</vt:lpstr>
      <vt:lpstr>6.2.1. Belső piac</vt:lpstr>
      <vt:lpstr>6.2.2. Mezőgazdaság és halászat</vt:lpstr>
      <vt:lpstr>6.2.2. Mezőgazdaság és halászat</vt:lpstr>
      <vt:lpstr>6.2.3. Szabadságon, biztonságon és a jog érvényesülésén alapuló térség</vt:lpstr>
      <vt:lpstr>6.2.3. Szabadságon, biztonságon és a jog érvényesülésén alapuló térség</vt:lpstr>
      <vt:lpstr>6.2.4. Közlekedés</vt:lpstr>
      <vt:lpstr>6.2.5.1. Versenyjog</vt:lpstr>
      <vt:lpstr>6.2.5.2. Adózás</vt:lpstr>
      <vt:lpstr>6.2.6. Monetáris politika</vt:lpstr>
      <vt:lpstr>6.2.6. Monetáris politika</vt:lpstr>
      <vt:lpstr>6.2.6. Monetáris politika</vt:lpstr>
      <vt:lpstr>6.2.7. Gazdaság-, foglalkoztatás- és szociálpolitika</vt:lpstr>
      <vt:lpstr>6.2.8. Fogyasztóvédelem</vt:lpstr>
      <vt:lpstr>6.2.8. Fogyasztóvédelem</vt:lpstr>
      <vt:lpstr>6.2.8. Fogyasztóvédelem</vt:lpstr>
      <vt:lpstr>6.2.8. Fogyasztóvédelem</vt:lpstr>
      <vt:lpstr>6.2.8. Fogyasztóvédelem Új fogyasztóügyi stratégia (2021-)</vt:lpstr>
      <vt:lpstr>6.2.9. Transzeurópai Hálózatok</vt:lpstr>
      <vt:lpstr>6.2.10. Energia</vt:lpstr>
      <vt:lpstr>6.2.11. Gazdasági, társadalmi és területi kohézió</vt:lpstr>
      <vt:lpstr>6.2.11. Gazdasági, társadalmi és területi kohézió</vt:lpstr>
      <vt:lpstr>6.2.12. Környezetvédelem</vt:lpstr>
      <vt:lpstr>6.2.12. Környezetvédelem</vt:lpstr>
      <vt:lpstr>6.2.13. Oktatás, kutatás, sport, kultúra, ifjúság</vt:lpstr>
      <vt:lpstr>6.2.14. Katasztrófavédelem</vt:lpstr>
      <vt:lpstr>6.3.  Az EU külső politikái  6.3.1. Közös kereskedelempolitika</vt:lpstr>
      <vt:lpstr>6.3.2. Fejlesztési együttműködés és humanitárius segítségnyújtás</vt:lpstr>
      <vt:lpstr>6.3.3. Közös kül- és biztonságpolitika (KKBP)</vt:lpstr>
      <vt:lpstr>7. fejezet: Magyarország az Európai Unióban</vt:lpstr>
      <vt:lpstr>7. Magyarország az Európai Unióban</vt:lpstr>
      <vt:lpstr>7.1. A keleti bővítés és Magyarország csatlakozása</vt:lpstr>
      <vt:lpstr>7.2. AZ EURÓPAI UNIÓ A HAZAI INTÉZMÉNYEKBEN </vt:lpstr>
      <vt:lpstr>7.2. AZ EURÓPAI UNIÓ A HAZAI INTÉZMÉNYEKBEN</vt:lpstr>
      <vt:lpstr>7.2. AZ EURÓPAI UNIÓ A HAZAI INTÉZMÉNYEKBEN</vt:lpstr>
      <vt:lpstr>7.3. Az uniós és a magyar közigazgatás kapcsolata</vt:lpstr>
      <vt:lpstr>7.4. Az uniós tagság tapasztalatai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40</cp:revision>
  <dcterms:created xsi:type="dcterms:W3CDTF">2020-01-30T10:32:07Z</dcterms:created>
  <dcterms:modified xsi:type="dcterms:W3CDTF">2022-02-24T19:22:13Z</dcterms:modified>
</cp:coreProperties>
</file>