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8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10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9" r:id="rId3"/>
    <p:sldId id="334" r:id="rId4"/>
    <p:sldId id="328" r:id="rId5"/>
    <p:sldId id="265" r:id="rId6"/>
    <p:sldId id="326" r:id="rId7"/>
    <p:sldId id="266" r:id="rId8"/>
    <p:sldId id="327" r:id="rId9"/>
    <p:sldId id="329" r:id="rId10"/>
    <p:sldId id="320" r:id="rId11"/>
    <p:sldId id="333" r:id="rId12"/>
    <p:sldId id="330" r:id="rId13"/>
    <p:sldId id="332" r:id="rId14"/>
    <p:sldId id="337" r:id="rId15"/>
    <p:sldId id="274" r:id="rId16"/>
    <p:sldId id="335" r:id="rId17"/>
    <p:sldId id="336" r:id="rId18"/>
    <p:sldId id="277" r:id="rId19"/>
    <p:sldId id="278" r:id="rId20"/>
    <p:sldId id="279" r:id="rId21"/>
    <p:sldId id="280" r:id="rId22"/>
    <p:sldId id="281" r:id="rId23"/>
    <p:sldId id="282" r:id="rId24"/>
    <p:sldId id="346" r:id="rId25"/>
    <p:sldId id="283" r:id="rId26"/>
    <p:sldId id="284" r:id="rId27"/>
    <p:sldId id="285" r:id="rId28"/>
    <p:sldId id="321" r:id="rId29"/>
    <p:sldId id="338" r:id="rId30"/>
    <p:sldId id="325" r:id="rId31"/>
    <p:sldId id="288" r:id="rId32"/>
    <p:sldId id="289" r:id="rId33"/>
    <p:sldId id="290" r:id="rId34"/>
    <p:sldId id="291" r:id="rId35"/>
    <p:sldId id="292" r:id="rId36"/>
    <p:sldId id="322" r:id="rId37"/>
    <p:sldId id="339" r:id="rId38"/>
    <p:sldId id="340" r:id="rId39"/>
    <p:sldId id="296" r:id="rId40"/>
    <p:sldId id="297" r:id="rId41"/>
    <p:sldId id="298" r:id="rId42"/>
    <p:sldId id="323" r:id="rId43"/>
    <p:sldId id="342" r:id="rId44"/>
    <p:sldId id="301" r:id="rId45"/>
    <p:sldId id="302" r:id="rId46"/>
    <p:sldId id="343" r:id="rId47"/>
    <p:sldId id="304" r:id="rId48"/>
    <p:sldId id="305" r:id="rId49"/>
    <p:sldId id="306" r:id="rId50"/>
    <p:sldId id="307" r:id="rId51"/>
    <p:sldId id="308" r:id="rId52"/>
    <p:sldId id="324" r:id="rId53"/>
    <p:sldId id="341" r:id="rId54"/>
    <p:sldId id="311" r:id="rId55"/>
    <p:sldId id="344" r:id="rId56"/>
    <p:sldId id="313" r:id="rId57"/>
    <p:sldId id="314" r:id="rId58"/>
    <p:sldId id="315" r:id="rId59"/>
    <p:sldId id="316" r:id="rId60"/>
    <p:sldId id="317" r:id="rId61"/>
    <p:sldId id="345" r:id="rId62"/>
    <p:sldId id="318" r:id="rId63"/>
    <p:sldId id="258" r:id="rId6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F18"/>
    <a:srgbClr val="BA6B1C"/>
    <a:srgbClr val="BF7B17"/>
    <a:srgbClr val="D18719"/>
    <a:srgbClr val="E59219"/>
    <a:srgbClr val="2E5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343" autoAdjust="0"/>
  </p:normalViewPr>
  <p:slideViewPr>
    <p:cSldViewPr snapToGrid="0">
      <p:cViewPr>
        <p:scale>
          <a:sx n="75" d="100"/>
          <a:sy n="75" d="100"/>
        </p:scale>
        <p:origin x="93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ylaki Csilla" userId="a640e758-5336-44ea-b498-f00e0553ec86" providerId="ADAL" clId="{8A2A7368-B6C2-4236-BAA9-BAFBCFE3DB52}"/>
    <pc:docChg chg="undo redo custSel addSld modSld">
      <pc:chgData name="Nagylaki Csilla" userId="a640e758-5336-44ea-b498-f00e0553ec86" providerId="ADAL" clId="{8A2A7368-B6C2-4236-BAA9-BAFBCFE3DB52}" dt="2026-01-22T10:19:43.038" v="2769" actId="1036"/>
      <pc:docMkLst>
        <pc:docMk/>
      </pc:docMkLst>
      <pc:sldChg chg="modSp mod">
        <pc:chgData name="Nagylaki Csilla" userId="a640e758-5336-44ea-b498-f00e0553ec86" providerId="ADAL" clId="{8A2A7368-B6C2-4236-BAA9-BAFBCFE3DB52}" dt="2026-01-22T10:11:52.768" v="2584"/>
        <pc:sldMkLst>
          <pc:docMk/>
          <pc:sldMk cId="3044972960" sldId="256"/>
        </pc:sldMkLst>
        <pc:spChg chg="mod">
          <ac:chgData name="Nagylaki Csilla" userId="a640e758-5336-44ea-b498-f00e0553ec86" providerId="ADAL" clId="{8A2A7368-B6C2-4236-BAA9-BAFBCFE3DB52}" dt="2026-01-22T10:11:21.875" v="2578" actId="14100"/>
          <ac:spMkLst>
            <pc:docMk/>
            <pc:sldMk cId="3044972960" sldId="256"/>
            <ac:spMk id="2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2T10:11:52.768" v="2584"/>
          <ac:spMkLst>
            <pc:docMk/>
            <pc:sldMk cId="3044972960" sldId="256"/>
            <ac:spMk id="3" creationId="{00000000-0000-0000-0000-000000000000}"/>
          </ac:spMkLst>
        </pc:spChg>
      </pc:sldChg>
      <pc:sldChg chg="modSp mod">
        <pc:chgData name="Nagylaki Csilla" userId="a640e758-5336-44ea-b498-f00e0553ec86" providerId="ADAL" clId="{8A2A7368-B6C2-4236-BAA9-BAFBCFE3DB52}" dt="2026-01-22T10:09:57.047" v="2558" actId="1076"/>
        <pc:sldMkLst>
          <pc:docMk/>
          <pc:sldMk cId="2226443182" sldId="265"/>
        </pc:sldMkLst>
        <pc:spChg chg="mod">
          <ac:chgData name="Nagylaki Csilla" userId="a640e758-5336-44ea-b498-f00e0553ec86" providerId="ADAL" clId="{8A2A7368-B6C2-4236-BAA9-BAFBCFE3DB52}" dt="2026-01-22T10:09:35.799" v="2555" actId="1076"/>
          <ac:spMkLst>
            <pc:docMk/>
            <pc:sldMk cId="2226443182" sldId="265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09:57.047" v="2558" actId="1076"/>
          <ac:graphicFrameMkLst>
            <pc:docMk/>
            <pc:sldMk cId="2226443182" sldId="265"/>
            <ac:graphicFrameMk id="7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08:36:37.046" v="1297" actId="207"/>
        <pc:sldMkLst>
          <pc:docMk/>
          <pc:sldMk cId="581978029" sldId="266"/>
        </pc:sldMkLst>
        <pc:spChg chg="mod">
          <ac:chgData name="Nagylaki Csilla" userId="a640e758-5336-44ea-b498-f00e0553ec86" providerId="ADAL" clId="{8A2A7368-B6C2-4236-BAA9-BAFBCFE3DB52}" dt="2026-01-22T08:36:37.046" v="1297" actId="207"/>
          <ac:spMkLst>
            <pc:docMk/>
            <pc:sldMk cId="581978029" sldId="266"/>
            <ac:spMk id="12" creationId="{00000000-0000-0000-0000-000000000000}"/>
          </ac:spMkLst>
        </pc:spChg>
      </pc:sldChg>
      <pc:sldChg chg="modSp mod">
        <pc:chgData name="Nagylaki Csilla" userId="a640e758-5336-44ea-b498-f00e0553ec86" providerId="ADAL" clId="{8A2A7368-B6C2-4236-BAA9-BAFBCFE3DB52}" dt="2026-01-22T10:09:04.204" v="2551" actId="1035"/>
        <pc:sldMkLst>
          <pc:docMk/>
          <pc:sldMk cId="2504978680" sldId="274"/>
        </pc:sldMkLst>
        <pc:spChg chg="mod">
          <ac:chgData name="Nagylaki Csilla" userId="a640e758-5336-44ea-b498-f00e0553ec86" providerId="ADAL" clId="{8A2A7368-B6C2-4236-BAA9-BAFBCFE3DB52}" dt="2026-01-22T10:09:04.204" v="2551" actId="1035"/>
          <ac:spMkLst>
            <pc:docMk/>
            <pc:sldMk cId="2504978680" sldId="274"/>
            <ac:spMk id="19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2T08:38:07.329" v="1317" actId="2085"/>
          <ac:spMkLst>
            <pc:docMk/>
            <pc:sldMk cId="2504978680" sldId="274"/>
            <ac:spMk id="25604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2T08:38:10.487" v="1318" actId="2085"/>
          <ac:spMkLst>
            <pc:docMk/>
            <pc:sldMk cId="2504978680" sldId="274"/>
            <ac:spMk id="25605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2T08:38:18.652" v="1319" actId="2085"/>
          <ac:spMkLst>
            <pc:docMk/>
            <pc:sldMk cId="2504978680" sldId="274"/>
            <ac:spMk id="25606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2T08:38:21.601" v="1320" actId="2085"/>
          <ac:spMkLst>
            <pc:docMk/>
            <pc:sldMk cId="2504978680" sldId="274"/>
            <ac:spMk id="25607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2T08:38:23.767" v="1321" actId="2085"/>
          <ac:spMkLst>
            <pc:docMk/>
            <pc:sldMk cId="2504978680" sldId="274"/>
            <ac:spMk id="25608" creationId="{00000000-0000-0000-0000-000000000000}"/>
          </ac:spMkLst>
        </pc:spChg>
      </pc:sldChg>
      <pc:sldChg chg="modSp mod">
        <pc:chgData name="Nagylaki Csilla" userId="a640e758-5336-44ea-b498-f00e0553ec86" providerId="ADAL" clId="{8A2A7368-B6C2-4236-BAA9-BAFBCFE3DB52}" dt="2026-01-22T10:07:41.967" v="2525" actId="1076"/>
        <pc:sldMkLst>
          <pc:docMk/>
          <pc:sldMk cId="2989663706" sldId="277"/>
        </pc:sldMkLst>
        <pc:spChg chg="mod">
          <ac:chgData name="Nagylaki Csilla" userId="a640e758-5336-44ea-b498-f00e0553ec86" providerId="ADAL" clId="{8A2A7368-B6C2-4236-BAA9-BAFBCFE3DB52}" dt="2026-01-22T10:07:17.590" v="2523" actId="1076"/>
          <ac:spMkLst>
            <pc:docMk/>
            <pc:sldMk cId="2989663706" sldId="277"/>
            <ac:spMk id="4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07:41.967" v="2525" actId="1076"/>
          <ac:graphicFrameMkLst>
            <pc:docMk/>
            <pc:sldMk cId="2989663706" sldId="277"/>
            <ac:graphicFrameMk id="2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08:01.968" v="2538" actId="1036"/>
        <pc:sldMkLst>
          <pc:docMk/>
          <pc:sldMk cId="605793675" sldId="278"/>
        </pc:sldMkLst>
        <pc:spChg chg="mod">
          <ac:chgData name="Nagylaki Csilla" userId="a640e758-5336-44ea-b498-f00e0553ec86" providerId="ADAL" clId="{8A2A7368-B6C2-4236-BAA9-BAFBCFE3DB52}" dt="2026-01-22T10:07:57.001" v="2528" actId="1076"/>
          <ac:spMkLst>
            <pc:docMk/>
            <pc:sldMk cId="605793675" sldId="278"/>
            <ac:spMk id="4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08:01.968" v="2538" actId="1036"/>
          <ac:graphicFrameMkLst>
            <pc:docMk/>
            <pc:sldMk cId="605793675" sldId="278"/>
            <ac:graphicFrameMk id="2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09:52:49.564" v="2397"/>
        <pc:sldMkLst>
          <pc:docMk/>
          <pc:sldMk cId="2453896986" sldId="279"/>
        </pc:sldMkLst>
        <pc:graphicFrameChg chg="mod">
          <ac:chgData name="Nagylaki Csilla" userId="a640e758-5336-44ea-b498-f00e0553ec86" providerId="ADAL" clId="{8A2A7368-B6C2-4236-BAA9-BAFBCFE3DB52}" dt="2026-01-22T09:52:49.564" v="2397"/>
          <ac:graphicFrameMkLst>
            <pc:docMk/>
            <pc:sldMk cId="2453896986" sldId="279"/>
            <ac:graphicFrameMk id="2" creationId="{6CE8A2CB-E23B-B151-A0D3-C1214517AF4E}"/>
          </ac:graphicFrameMkLst>
        </pc:graphicFrameChg>
      </pc:sldChg>
      <pc:sldChg chg="modSp setBg">
        <pc:chgData name="Nagylaki Csilla" userId="a640e758-5336-44ea-b498-f00e0553ec86" providerId="ADAL" clId="{8A2A7368-B6C2-4236-BAA9-BAFBCFE3DB52}" dt="2026-01-22T09:27:52.644" v="2124" actId="20577"/>
        <pc:sldMkLst>
          <pc:docMk/>
          <pc:sldMk cId="3564186689" sldId="283"/>
        </pc:sldMkLst>
        <pc:graphicFrameChg chg="mod">
          <ac:chgData name="Nagylaki Csilla" userId="a640e758-5336-44ea-b498-f00e0553ec86" providerId="ADAL" clId="{8A2A7368-B6C2-4236-BAA9-BAFBCFE3DB52}" dt="2026-01-22T09:27:52.644" v="2124" actId="20577"/>
          <ac:graphicFrameMkLst>
            <pc:docMk/>
            <pc:sldMk cId="3564186689" sldId="283"/>
            <ac:graphicFrameMk id="8" creationId="{00000000-0000-0000-0000-000000000000}"/>
          </ac:graphicFrameMkLst>
        </pc:graphicFrameChg>
      </pc:sldChg>
      <pc:sldChg chg="modSp">
        <pc:chgData name="Nagylaki Csilla" userId="a640e758-5336-44ea-b498-f00e0553ec86" providerId="ADAL" clId="{8A2A7368-B6C2-4236-BAA9-BAFBCFE3DB52}" dt="2026-01-22T09:58:05.194" v="2454"/>
        <pc:sldMkLst>
          <pc:docMk/>
          <pc:sldMk cId="797826880" sldId="285"/>
        </pc:sldMkLst>
        <pc:graphicFrameChg chg="mod">
          <ac:chgData name="Nagylaki Csilla" userId="a640e758-5336-44ea-b498-f00e0553ec86" providerId="ADAL" clId="{8A2A7368-B6C2-4236-BAA9-BAFBCFE3DB52}" dt="2026-01-22T09:58:05.194" v="2454"/>
          <ac:graphicFrameMkLst>
            <pc:docMk/>
            <pc:sldMk cId="797826880" sldId="285"/>
            <ac:graphicFrameMk id="8" creationId="{00000000-0000-0000-0000-000000000000}"/>
          </ac:graphicFrameMkLst>
        </pc:graphicFrameChg>
      </pc:sldChg>
      <pc:sldChg chg="modSp">
        <pc:chgData name="Nagylaki Csilla" userId="a640e758-5336-44ea-b498-f00e0553ec86" providerId="ADAL" clId="{8A2A7368-B6C2-4236-BAA9-BAFBCFE3DB52}" dt="2026-01-22T10:04:14.559" v="2478" actId="2085"/>
        <pc:sldMkLst>
          <pc:docMk/>
          <pc:sldMk cId="2813185202" sldId="288"/>
        </pc:sldMkLst>
        <pc:graphicFrameChg chg="mod">
          <ac:chgData name="Nagylaki Csilla" userId="a640e758-5336-44ea-b498-f00e0553ec86" providerId="ADAL" clId="{8A2A7368-B6C2-4236-BAA9-BAFBCFE3DB52}" dt="2026-01-22T10:04:14.559" v="2478" actId="2085"/>
          <ac:graphicFrameMkLst>
            <pc:docMk/>
            <pc:sldMk cId="2813185202" sldId="288"/>
            <ac:graphicFrameMk id="8" creationId="{00000000-0000-0000-0000-000000000000}"/>
          </ac:graphicFrameMkLst>
        </pc:graphicFrameChg>
      </pc:sldChg>
      <pc:sldChg chg="modSp">
        <pc:chgData name="Nagylaki Csilla" userId="a640e758-5336-44ea-b498-f00e0553ec86" providerId="ADAL" clId="{8A2A7368-B6C2-4236-BAA9-BAFBCFE3DB52}" dt="2026-01-22T09:29:50.078" v="2131" actId="2085"/>
        <pc:sldMkLst>
          <pc:docMk/>
          <pc:sldMk cId="1381264114" sldId="292"/>
        </pc:sldMkLst>
        <pc:graphicFrameChg chg="mod">
          <ac:chgData name="Nagylaki Csilla" userId="a640e758-5336-44ea-b498-f00e0553ec86" providerId="ADAL" clId="{8A2A7368-B6C2-4236-BAA9-BAFBCFE3DB52}" dt="2026-01-22T09:29:50.078" v="2131" actId="2085"/>
          <ac:graphicFrameMkLst>
            <pc:docMk/>
            <pc:sldMk cId="1381264114" sldId="292"/>
            <ac:graphicFrameMk id="3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3:41.139" v="2593" actId="1076"/>
        <pc:sldMkLst>
          <pc:docMk/>
          <pc:sldMk cId="136814013" sldId="296"/>
        </pc:sldMkLst>
        <pc:spChg chg="mod">
          <ac:chgData name="Nagylaki Csilla" userId="a640e758-5336-44ea-b498-f00e0553ec86" providerId="ADAL" clId="{8A2A7368-B6C2-4236-BAA9-BAFBCFE3DB52}" dt="2026-01-22T10:13:23.229" v="2590" actId="20577"/>
          <ac:spMkLst>
            <pc:docMk/>
            <pc:sldMk cId="136814013" sldId="296"/>
            <ac:spMk id="4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13:41.139" v="2593" actId="1076"/>
          <ac:graphicFrameMkLst>
            <pc:docMk/>
            <pc:sldMk cId="136814013" sldId="296"/>
            <ac:graphicFrameMk id="2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4:07.407" v="2597" actId="14100"/>
        <pc:sldMkLst>
          <pc:docMk/>
          <pc:sldMk cId="1358858836" sldId="297"/>
        </pc:sldMkLst>
        <pc:spChg chg="mod">
          <ac:chgData name="Nagylaki Csilla" userId="a640e758-5336-44ea-b498-f00e0553ec86" providerId="ADAL" clId="{8A2A7368-B6C2-4236-BAA9-BAFBCFE3DB52}" dt="2026-01-22T10:14:07.407" v="2597" actId="14100"/>
          <ac:spMkLst>
            <pc:docMk/>
            <pc:sldMk cId="1358858836" sldId="297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09:31:22.022" v="2139" actId="2085"/>
          <ac:graphicFrameMkLst>
            <pc:docMk/>
            <pc:sldMk cId="1358858836" sldId="297"/>
            <ac:graphicFrameMk id="8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4:34.190" v="2616" actId="1038"/>
        <pc:sldMkLst>
          <pc:docMk/>
          <pc:sldMk cId="2581580050" sldId="298"/>
        </pc:sldMkLst>
        <pc:spChg chg="mod">
          <ac:chgData name="Nagylaki Csilla" userId="a640e758-5336-44ea-b498-f00e0553ec86" providerId="ADAL" clId="{8A2A7368-B6C2-4236-BAA9-BAFBCFE3DB52}" dt="2026-01-22T10:14:34.190" v="2616" actId="1038"/>
          <ac:spMkLst>
            <pc:docMk/>
            <pc:sldMk cId="2581580050" sldId="298"/>
            <ac:spMk id="4" creationId="{00000000-0000-0000-0000-000000000000}"/>
          </ac:spMkLst>
        </pc:spChg>
      </pc:sldChg>
      <pc:sldChg chg="modSp mod">
        <pc:chgData name="Nagylaki Csilla" userId="a640e758-5336-44ea-b498-f00e0553ec86" providerId="ADAL" clId="{8A2A7368-B6C2-4236-BAA9-BAFBCFE3DB52}" dt="2026-01-22T10:15:16.251" v="2624" actId="1076"/>
        <pc:sldMkLst>
          <pc:docMk/>
          <pc:sldMk cId="3998618994" sldId="301"/>
        </pc:sldMkLst>
        <pc:spChg chg="mod">
          <ac:chgData name="Nagylaki Csilla" userId="a640e758-5336-44ea-b498-f00e0553ec86" providerId="ADAL" clId="{8A2A7368-B6C2-4236-BAA9-BAFBCFE3DB52}" dt="2026-01-22T10:15:16.251" v="2624" actId="1076"/>
          <ac:spMkLst>
            <pc:docMk/>
            <pc:sldMk cId="3998618994" sldId="301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09:32:51.530" v="2141" actId="20577"/>
          <ac:graphicFrameMkLst>
            <pc:docMk/>
            <pc:sldMk cId="3998618994" sldId="301"/>
            <ac:graphicFrameMk id="8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5:35.774" v="2633" actId="1038"/>
        <pc:sldMkLst>
          <pc:docMk/>
          <pc:sldMk cId="166807733" sldId="302"/>
        </pc:sldMkLst>
        <pc:spChg chg="mod">
          <ac:chgData name="Nagylaki Csilla" userId="a640e758-5336-44ea-b498-f00e0553ec86" providerId="ADAL" clId="{8A2A7368-B6C2-4236-BAA9-BAFBCFE3DB52}" dt="2026-01-22T10:15:35.774" v="2633" actId="1038"/>
          <ac:spMkLst>
            <pc:docMk/>
            <pc:sldMk cId="166807733" sldId="302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03:31.689" v="2475" actId="20577"/>
          <ac:graphicFrameMkLst>
            <pc:docMk/>
            <pc:sldMk cId="166807733" sldId="302"/>
            <ac:graphicFrameMk id="8" creationId="{00000000-0000-0000-0000-000000000000}"/>
          </ac:graphicFrameMkLst>
        </pc:graphicFrameChg>
      </pc:sldChg>
      <pc:sldChg chg="addSp delSp modSp mod">
        <pc:chgData name="Nagylaki Csilla" userId="a640e758-5336-44ea-b498-f00e0553ec86" providerId="ADAL" clId="{8A2A7368-B6C2-4236-BAA9-BAFBCFE3DB52}" dt="2026-01-22T10:16:13.367" v="2657" actId="1036"/>
        <pc:sldMkLst>
          <pc:docMk/>
          <pc:sldMk cId="947850413" sldId="304"/>
        </pc:sldMkLst>
        <pc:spChg chg="add del mod">
          <ac:chgData name="Nagylaki Csilla" userId="a640e758-5336-44ea-b498-f00e0553ec86" providerId="ADAL" clId="{8A2A7368-B6C2-4236-BAA9-BAFBCFE3DB52}" dt="2026-01-22T10:16:13.367" v="2657" actId="1036"/>
          <ac:spMkLst>
            <pc:docMk/>
            <pc:sldMk cId="947850413" sldId="304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02:24.674" v="2467"/>
          <ac:graphicFrameMkLst>
            <pc:docMk/>
            <pc:sldMk cId="947850413" sldId="304"/>
            <ac:graphicFrameMk id="6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6:56.301" v="2684" actId="1038"/>
        <pc:sldMkLst>
          <pc:docMk/>
          <pc:sldMk cId="3506532468" sldId="305"/>
        </pc:sldMkLst>
        <pc:spChg chg="mod">
          <ac:chgData name="Nagylaki Csilla" userId="a640e758-5336-44ea-b498-f00e0553ec86" providerId="ADAL" clId="{8A2A7368-B6C2-4236-BAA9-BAFBCFE3DB52}" dt="2026-01-22T10:16:56.301" v="2684" actId="1038"/>
          <ac:spMkLst>
            <pc:docMk/>
            <pc:sldMk cId="3506532468" sldId="305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09:47:40.456" v="2370"/>
          <ac:graphicFrameMkLst>
            <pc:docMk/>
            <pc:sldMk cId="3506532468" sldId="305"/>
            <ac:graphicFrameMk id="5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7:40.125" v="2697" actId="1036"/>
        <pc:sldMkLst>
          <pc:docMk/>
          <pc:sldMk cId="1989720474" sldId="306"/>
        </pc:sldMkLst>
        <pc:spChg chg="mod">
          <ac:chgData name="Nagylaki Csilla" userId="a640e758-5336-44ea-b498-f00e0553ec86" providerId="ADAL" clId="{8A2A7368-B6C2-4236-BAA9-BAFBCFE3DB52}" dt="2026-01-22T10:17:40.125" v="2697" actId="1036"/>
          <ac:spMkLst>
            <pc:docMk/>
            <pc:sldMk cId="1989720474" sldId="306"/>
            <ac:spMk id="2" creationId="{00000000-0000-0000-0000-000000000000}"/>
          </ac:spMkLst>
        </pc:spChg>
      </pc:sldChg>
      <pc:sldChg chg="modSp mod">
        <pc:chgData name="Nagylaki Csilla" userId="a640e758-5336-44ea-b498-f00e0553ec86" providerId="ADAL" clId="{8A2A7368-B6C2-4236-BAA9-BAFBCFE3DB52}" dt="2026-01-22T09:47:04.747" v="2345" actId="1037"/>
        <pc:sldMkLst>
          <pc:docMk/>
          <pc:sldMk cId="778032124" sldId="307"/>
        </pc:sldMkLst>
        <pc:graphicFrameChg chg="mod">
          <ac:chgData name="Nagylaki Csilla" userId="a640e758-5336-44ea-b498-f00e0553ec86" providerId="ADAL" clId="{8A2A7368-B6C2-4236-BAA9-BAFBCFE3DB52}" dt="2026-01-22T09:47:04.747" v="2345" actId="1037"/>
          <ac:graphicFrameMkLst>
            <pc:docMk/>
            <pc:sldMk cId="778032124" sldId="307"/>
            <ac:graphicFrameMk id="8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1T20:16:23.258" v="491" actId="2085"/>
        <pc:sldMkLst>
          <pc:docMk/>
          <pc:sldMk cId="2928232827" sldId="308"/>
        </pc:sldMkLst>
        <pc:spChg chg="mod">
          <ac:chgData name="Nagylaki Csilla" userId="a640e758-5336-44ea-b498-f00e0553ec86" providerId="ADAL" clId="{8A2A7368-B6C2-4236-BAA9-BAFBCFE3DB52}" dt="2026-01-21T20:15:49.299" v="487" actId="2085"/>
          <ac:spMkLst>
            <pc:docMk/>
            <pc:sldMk cId="2928232827" sldId="308"/>
            <ac:spMk id="3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1T20:16:23.258" v="491" actId="2085"/>
          <ac:spMkLst>
            <pc:docMk/>
            <pc:sldMk cId="2928232827" sldId="308"/>
            <ac:spMk id="6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1T20:15:56.753" v="488" actId="2085"/>
          <ac:spMkLst>
            <pc:docMk/>
            <pc:sldMk cId="2928232827" sldId="308"/>
            <ac:spMk id="8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1T20:15:39.029" v="486" actId="2085"/>
          <ac:spMkLst>
            <pc:docMk/>
            <pc:sldMk cId="2928232827" sldId="308"/>
            <ac:spMk id="11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1T20:16:03.269" v="489" actId="2085"/>
          <ac:spMkLst>
            <pc:docMk/>
            <pc:sldMk cId="2928232827" sldId="308"/>
            <ac:spMk id="13" creationId="{00000000-0000-0000-0000-000000000000}"/>
          </ac:spMkLst>
        </pc:spChg>
        <pc:spChg chg="mod">
          <ac:chgData name="Nagylaki Csilla" userId="a640e758-5336-44ea-b498-f00e0553ec86" providerId="ADAL" clId="{8A2A7368-B6C2-4236-BAA9-BAFBCFE3DB52}" dt="2026-01-21T20:16:15.407" v="490" actId="2085"/>
          <ac:spMkLst>
            <pc:docMk/>
            <pc:sldMk cId="2928232827" sldId="308"/>
            <ac:spMk id="14" creationId="{00000000-0000-0000-0000-000000000000}"/>
          </ac:spMkLst>
        </pc:spChg>
      </pc:sldChg>
      <pc:sldChg chg="modSp mod">
        <pc:chgData name="Nagylaki Csilla" userId="a640e758-5336-44ea-b498-f00e0553ec86" providerId="ADAL" clId="{8A2A7368-B6C2-4236-BAA9-BAFBCFE3DB52}" dt="2026-01-22T09:45:30.226" v="2306"/>
        <pc:sldMkLst>
          <pc:docMk/>
          <pc:sldMk cId="3596078612" sldId="311"/>
        </pc:sldMkLst>
        <pc:spChg chg="mod">
          <ac:chgData name="Nagylaki Csilla" userId="a640e758-5336-44ea-b498-f00e0553ec86" providerId="ADAL" clId="{8A2A7368-B6C2-4236-BAA9-BAFBCFE3DB52}" dt="2026-01-22T09:44:41.160" v="2274" actId="14100"/>
          <ac:spMkLst>
            <pc:docMk/>
            <pc:sldMk cId="3596078612" sldId="311"/>
            <ac:spMk id="6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09:45:30.226" v="2306"/>
          <ac:graphicFrameMkLst>
            <pc:docMk/>
            <pc:sldMk cId="3596078612" sldId="311"/>
            <ac:graphicFrameMk id="3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01:43.634" v="2465"/>
        <pc:sldMkLst>
          <pc:docMk/>
          <pc:sldMk cId="3667068085" sldId="315"/>
        </pc:sldMkLst>
        <pc:graphicFrameChg chg="mod modGraphic">
          <ac:chgData name="Nagylaki Csilla" userId="a640e758-5336-44ea-b498-f00e0553ec86" providerId="ADAL" clId="{8A2A7368-B6C2-4236-BAA9-BAFBCFE3DB52}" dt="2026-01-22T10:01:43.634" v="2465"/>
          <ac:graphicFrameMkLst>
            <pc:docMk/>
            <pc:sldMk cId="3667068085" sldId="315"/>
            <ac:graphicFrameMk id="6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09:39:14.698" v="2170" actId="20577"/>
        <pc:sldMkLst>
          <pc:docMk/>
          <pc:sldMk cId="1764053091" sldId="316"/>
        </pc:sldMkLst>
        <pc:spChg chg="mod">
          <ac:chgData name="Nagylaki Csilla" userId="a640e758-5336-44ea-b498-f00e0553ec86" providerId="ADAL" clId="{8A2A7368-B6C2-4236-BAA9-BAFBCFE3DB52}" dt="2026-01-22T09:38:37.512" v="2151" actId="207"/>
          <ac:spMkLst>
            <pc:docMk/>
            <pc:sldMk cId="1764053091" sldId="316"/>
            <ac:spMk id="2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09:39:14.698" v="2170" actId="20577"/>
          <ac:graphicFrameMkLst>
            <pc:docMk/>
            <pc:sldMk cId="1764053091" sldId="316"/>
            <ac:graphicFrameMk id="7" creationId="{00000000-0000-0000-0000-000000000000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1T19:59:06.552" v="222" actId="20577"/>
        <pc:sldMkLst>
          <pc:docMk/>
          <pc:sldMk cId="3834508554" sldId="319"/>
        </pc:sldMkLst>
        <pc:spChg chg="mod">
          <ac:chgData name="Nagylaki Csilla" userId="a640e758-5336-44ea-b498-f00e0553ec86" providerId="ADAL" clId="{8A2A7368-B6C2-4236-BAA9-BAFBCFE3DB52}" dt="2026-01-21T19:59:06.552" v="222" actId="20577"/>
          <ac:spMkLst>
            <pc:docMk/>
            <pc:sldMk cId="3834508554" sldId="319"/>
            <ac:spMk id="4" creationId="{00000000-0000-0000-0000-000000000000}"/>
          </ac:spMkLst>
        </pc:spChg>
      </pc:sldChg>
      <pc:sldChg chg="modSp">
        <pc:chgData name="Nagylaki Csilla" userId="a640e758-5336-44ea-b498-f00e0553ec86" providerId="ADAL" clId="{8A2A7368-B6C2-4236-BAA9-BAFBCFE3DB52}" dt="2026-01-22T08:35:59.669" v="1294"/>
        <pc:sldMkLst>
          <pc:docMk/>
          <pc:sldMk cId="2573126861" sldId="326"/>
        </pc:sldMkLst>
        <pc:graphicFrameChg chg="mod">
          <ac:chgData name="Nagylaki Csilla" userId="a640e758-5336-44ea-b498-f00e0553ec86" providerId="ADAL" clId="{8A2A7368-B6C2-4236-BAA9-BAFBCFE3DB52}" dt="2026-01-22T08:35:59.669" v="1294"/>
          <ac:graphicFrameMkLst>
            <pc:docMk/>
            <pc:sldMk cId="2573126861" sldId="326"/>
            <ac:graphicFrameMk id="6" creationId="{DB9330C1-47B0-01AC-93A8-5E628E843105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1T20:00:11.799" v="227" actId="1076"/>
        <pc:sldMkLst>
          <pc:docMk/>
          <pc:sldMk cId="3916079307" sldId="327"/>
        </pc:sldMkLst>
        <pc:spChg chg="mod">
          <ac:chgData name="Nagylaki Csilla" userId="a640e758-5336-44ea-b498-f00e0553ec86" providerId="ADAL" clId="{8A2A7368-B6C2-4236-BAA9-BAFBCFE3DB52}" dt="2026-01-21T20:00:00.578" v="224" actId="20577"/>
          <ac:spMkLst>
            <pc:docMk/>
            <pc:sldMk cId="3916079307" sldId="327"/>
            <ac:spMk id="3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1T20:00:11.799" v="227" actId="1076"/>
          <ac:graphicFrameMkLst>
            <pc:docMk/>
            <pc:sldMk cId="3916079307" sldId="327"/>
            <ac:graphicFrameMk id="4" creationId="{FC965E3E-B80F-1CF3-6206-5C35C4D2244B}"/>
          </ac:graphicFrameMkLst>
        </pc:graphicFrameChg>
      </pc:sldChg>
      <pc:sldChg chg="modSp">
        <pc:chgData name="Nagylaki Csilla" userId="a640e758-5336-44ea-b498-f00e0553ec86" providerId="ADAL" clId="{8A2A7368-B6C2-4236-BAA9-BAFBCFE3DB52}" dt="2026-01-21T20:30:48.650" v="928"/>
        <pc:sldMkLst>
          <pc:docMk/>
          <pc:sldMk cId="210089941" sldId="329"/>
        </pc:sldMkLst>
        <pc:graphicFrameChg chg="mod">
          <ac:chgData name="Nagylaki Csilla" userId="a640e758-5336-44ea-b498-f00e0553ec86" providerId="ADAL" clId="{8A2A7368-B6C2-4236-BAA9-BAFBCFE3DB52}" dt="2026-01-21T20:30:48.650" v="928"/>
          <ac:graphicFrameMkLst>
            <pc:docMk/>
            <pc:sldMk cId="210089941" sldId="329"/>
            <ac:graphicFrameMk id="3" creationId="{659E7830-33DD-66E1-6BE8-C0009538E6C9}"/>
          </ac:graphicFrameMkLst>
        </pc:graphicFrameChg>
      </pc:sldChg>
      <pc:sldChg chg="modSp setBg">
        <pc:chgData name="Nagylaki Csilla" userId="a640e758-5336-44ea-b498-f00e0553ec86" providerId="ADAL" clId="{8A2A7368-B6C2-4236-BAA9-BAFBCFE3DB52}" dt="2026-01-22T09:57:27.706" v="2453"/>
        <pc:sldMkLst>
          <pc:docMk/>
          <pc:sldMk cId="3289520672" sldId="330"/>
        </pc:sldMkLst>
        <pc:spChg chg="mod">
          <ac:chgData name="Nagylaki Csilla" userId="a640e758-5336-44ea-b498-f00e0553ec86" providerId="ADAL" clId="{8A2A7368-B6C2-4236-BAA9-BAFBCFE3DB52}" dt="2026-01-22T08:37:26.506" v="1313" actId="1036"/>
          <ac:spMkLst>
            <pc:docMk/>
            <pc:sldMk cId="3289520672" sldId="330"/>
            <ac:spMk id="4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09:57:27.706" v="2453"/>
          <ac:graphicFrameMkLst>
            <pc:docMk/>
            <pc:sldMk cId="3289520672" sldId="330"/>
            <ac:graphicFrameMk id="3" creationId="{2CEBC22D-99EC-91F2-6B19-62CCC4D038EF}"/>
          </ac:graphicFrameMkLst>
        </pc:graphicFrameChg>
      </pc:sldChg>
      <pc:sldChg chg="modSp">
        <pc:chgData name="Nagylaki Csilla" userId="a640e758-5336-44ea-b498-f00e0553ec86" providerId="ADAL" clId="{8A2A7368-B6C2-4236-BAA9-BAFBCFE3DB52}" dt="2026-01-22T08:37:49.731" v="1316"/>
        <pc:sldMkLst>
          <pc:docMk/>
          <pc:sldMk cId="2836862969" sldId="332"/>
        </pc:sldMkLst>
        <pc:graphicFrameChg chg="mod">
          <ac:chgData name="Nagylaki Csilla" userId="a640e758-5336-44ea-b498-f00e0553ec86" providerId="ADAL" clId="{8A2A7368-B6C2-4236-BAA9-BAFBCFE3DB52}" dt="2026-01-22T08:37:49.731" v="1316"/>
          <ac:graphicFrameMkLst>
            <pc:docMk/>
            <pc:sldMk cId="2836862969" sldId="332"/>
            <ac:graphicFrameMk id="2" creationId="{B610970E-4B42-F02D-57D7-27402F04FADE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9:02.575" v="2728" actId="1036"/>
        <pc:sldMkLst>
          <pc:docMk/>
          <pc:sldMk cId="905715765" sldId="333"/>
        </pc:sldMkLst>
        <pc:graphicFrameChg chg="mod">
          <ac:chgData name="Nagylaki Csilla" userId="a640e758-5336-44ea-b498-f00e0553ec86" providerId="ADAL" clId="{8A2A7368-B6C2-4236-BAA9-BAFBCFE3DB52}" dt="2026-01-22T10:19:02.575" v="2728" actId="1036"/>
          <ac:graphicFrameMkLst>
            <pc:docMk/>
            <pc:sldMk cId="905715765" sldId="333"/>
            <ac:graphicFrameMk id="8" creationId="{5C0F8CB9-9D4B-145D-23F7-564E5D35722A}"/>
          </ac:graphicFrameMkLst>
        </pc:graphicFrameChg>
        <pc:graphicFrameChg chg="mod">
          <ac:chgData name="Nagylaki Csilla" userId="a640e758-5336-44ea-b498-f00e0553ec86" providerId="ADAL" clId="{8A2A7368-B6C2-4236-BAA9-BAFBCFE3DB52}" dt="2026-01-22T10:18:56.952" v="2720" actId="1036"/>
          <ac:graphicFrameMkLst>
            <pc:docMk/>
            <pc:sldMk cId="905715765" sldId="333"/>
            <ac:graphicFrameMk id="11" creationId="{8A3DACB2-E270-92FD-C8B6-D90AD5C7F195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08:40:53.329" v="1322" actId="1036"/>
        <pc:sldMkLst>
          <pc:docMk/>
          <pc:sldMk cId="150259145" sldId="335"/>
        </pc:sldMkLst>
        <pc:graphicFrameChg chg="mod">
          <ac:chgData name="Nagylaki Csilla" userId="a640e758-5336-44ea-b498-f00e0553ec86" providerId="ADAL" clId="{8A2A7368-B6C2-4236-BAA9-BAFBCFE3DB52}" dt="2026-01-22T08:40:53.329" v="1322" actId="1036"/>
          <ac:graphicFrameMkLst>
            <pc:docMk/>
            <pc:sldMk cId="150259145" sldId="335"/>
            <ac:graphicFrameMk id="7" creationId="{EBEDC016-D42E-5BB8-373F-4F2F71520308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08:24.168" v="2547" actId="1035"/>
        <pc:sldMkLst>
          <pc:docMk/>
          <pc:sldMk cId="3860772282" sldId="336"/>
        </pc:sldMkLst>
        <pc:spChg chg="mod">
          <ac:chgData name="Nagylaki Csilla" userId="a640e758-5336-44ea-b498-f00e0553ec86" providerId="ADAL" clId="{8A2A7368-B6C2-4236-BAA9-BAFBCFE3DB52}" dt="2026-01-22T10:08:19.283" v="2541" actId="1076"/>
          <ac:spMkLst>
            <pc:docMk/>
            <pc:sldMk cId="3860772282" sldId="336"/>
            <ac:spMk id="4" creationId="{00000000-0000-0000-0000-000000000000}"/>
          </ac:spMkLst>
        </pc:spChg>
        <pc:graphicFrameChg chg="mod">
          <ac:chgData name="Nagylaki Csilla" userId="a640e758-5336-44ea-b498-f00e0553ec86" providerId="ADAL" clId="{8A2A7368-B6C2-4236-BAA9-BAFBCFE3DB52}" dt="2026-01-22T10:08:24.168" v="2547" actId="1035"/>
          <ac:graphicFrameMkLst>
            <pc:docMk/>
            <pc:sldMk cId="3860772282" sldId="336"/>
            <ac:graphicFrameMk id="6" creationId="{FA0BDDD9-788D-EE08-02CD-5A947A26FA5C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08:41:53.078" v="1344" actId="1037"/>
        <pc:sldMkLst>
          <pc:docMk/>
          <pc:sldMk cId="1204596079" sldId="337"/>
        </pc:sldMkLst>
        <pc:graphicFrameChg chg="mod">
          <ac:chgData name="Nagylaki Csilla" userId="a640e758-5336-44ea-b498-f00e0553ec86" providerId="ADAL" clId="{8A2A7368-B6C2-4236-BAA9-BAFBCFE3DB52}" dt="2026-01-22T08:41:53.078" v="1344" actId="1037"/>
          <ac:graphicFrameMkLst>
            <pc:docMk/>
            <pc:sldMk cId="1204596079" sldId="337"/>
            <ac:graphicFrameMk id="6" creationId="{A42B69AB-7FAC-F618-4A20-EA3DCD5EA383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9:28.060" v="2754" actId="1035"/>
        <pc:sldMkLst>
          <pc:docMk/>
          <pc:sldMk cId="510218384" sldId="338"/>
        </pc:sldMkLst>
        <pc:graphicFrameChg chg="mod">
          <ac:chgData name="Nagylaki Csilla" userId="a640e758-5336-44ea-b498-f00e0553ec86" providerId="ADAL" clId="{8A2A7368-B6C2-4236-BAA9-BAFBCFE3DB52}" dt="2026-01-22T10:19:28.060" v="2754" actId="1035"/>
          <ac:graphicFrameMkLst>
            <pc:docMk/>
            <pc:sldMk cId="510218384" sldId="338"/>
            <ac:graphicFrameMk id="8" creationId="{5C0F8CB9-9D4B-145D-23F7-564E5D35722A}"/>
          </ac:graphicFrameMkLst>
        </pc:graphicFrameChg>
        <pc:graphicFrameChg chg="mod">
          <ac:chgData name="Nagylaki Csilla" userId="a640e758-5336-44ea-b498-f00e0553ec86" providerId="ADAL" clId="{8A2A7368-B6C2-4236-BAA9-BAFBCFE3DB52}" dt="2026-01-22T10:19:22.001" v="2737" actId="1036"/>
          <ac:graphicFrameMkLst>
            <pc:docMk/>
            <pc:sldMk cId="510218384" sldId="338"/>
            <ac:graphicFrameMk id="11" creationId="{8A3DACB2-E270-92FD-C8B6-D90AD5C7F195}"/>
          </ac:graphicFrameMkLst>
        </pc:graphicFrameChg>
      </pc:sldChg>
      <pc:sldChg chg="modSp">
        <pc:chgData name="Nagylaki Csilla" userId="a640e758-5336-44ea-b498-f00e0553ec86" providerId="ADAL" clId="{8A2A7368-B6C2-4236-BAA9-BAFBCFE3DB52}" dt="2026-01-22T09:59:01.878" v="2459"/>
        <pc:sldMkLst>
          <pc:docMk/>
          <pc:sldMk cId="1608551781" sldId="340"/>
        </pc:sldMkLst>
        <pc:graphicFrameChg chg="mod">
          <ac:chgData name="Nagylaki Csilla" userId="a640e758-5336-44ea-b498-f00e0553ec86" providerId="ADAL" clId="{8A2A7368-B6C2-4236-BAA9-BAFBCFE3DB52}" dt="2026-01-22T09:59:01.878" v="2459"/>
          <ac:graphicFrameMkLst>
            <pc:docMk/>
            <pc:sldMk cId="1608551781" sldId="340"/>
            <ac:graphicFrameMk id="3" creationId="{2CEBC22D-99EC-91F2-6B19-62CCC4D038EF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8:09.922" v="2717" actId="1036"/>
        <pc:sldMkLst>
          <pc:docMk/>
          <pc:sldMk cId="1905092294" sldId="341"/>
        </pc:sldMkLst>
        <pc:graphicFrameChg chg="mod">
          <ac:chgData name="Nagylaki Csilla" userId="a640e758-5336-44ea-b498-f00e0553ec86" providerId="ADAL" clId="{8A2A7368-B6C2-4236-BAA9-BAFBCFE3DB52}" dt="2026-01-22T10:18:09.922" v="2717" actId="1036"/>
          <ac:graphicFrameMkLst>
            <pc:docMk/>
            <pc:sldMk cId="1905092294" sldId="341"/>
            <ac:graphicFrameMk id="8" creationId="{5C0F8CB9-9D4B-145D-23F7-564E5D35722A}"/>
          </ac:graphicFrameMkLst>
        </pc:graphicFrameChg>
        <pc:graphicFrameChg chg="mod">
          <ac:chgData name="Nagylaki Csilla" userId="a640e758-5336-44ea-b498-f00e0553ec86" providerId="ADAL" clId="{8A2A7368-B6C2-4236-BAA9-BAFBCFE3DB52}" dt="2026-01-22T10:18:02.130" v="2708" actId="1036"/>
          <ac:graphicFrameMkLst>
            <pc:docMk/>
            <pc:sldMk cId="1905092294" sldId="341"/>
            <ac:graphicFrameMk id="11" creationId="{8A3DACB2-E270-92FD-C8B6-D90AD5C7F195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9:43.038" v="2769" actId="1036"/>
        <pc:sldMkLst>
          <pc:docMk/>
          <pc:sldMk cId="2932822497" sldId="342"/>
        </pc:sldMkLst>
        <pc:graphicFrameChg chg="mod">
          <ac:chgData name="Nagylaki Csilla" userId="a640e758-5336-44ea-b498-f00e0553ec86" providerId="ADAL" clId="{8A2A7368-B6C2-4236-BAA9-BAFBCFE3DB52}" dt="2026-01-22T10:19:43.038" v="2769" actId="1036"/>
          <ac:graphicFrameMkLst>
            <pc:docMk/>
            <pc:sldMk cId="2932822497" sldId="342"/>
            <ac:graphicFrameMk id="8" creationId="{5C0F8CB9-9D4B-145D-23F7-564E5D35722A}"/>
          </ac:graphicFrameMkLst>
        </pc:graphicFrameChg>
        <pc:graphicFrameChg chg="mod">
          <ac:chgData name="Nagylaki Csilla" userId="a640e758-5336-44ea-b498-f00e0553ec86" providerId="ADAL" clId="{8A2A7368-B6C2-4236-BAA9-BAFBCFE3DB52}" dt="2026-01-22T10:19:38.196" v="2759" actId="1036"/>
          <ac:graphicFrameMkLst>
            <pc:docMk/>
            <pc:sldMk cId="2932822497" sldId="342"/>
            <ac:graphicFrameMk id="11" creationId="{8A3DACB2-E270-92FD-C8B6-D90AD5C7F195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15:48.994" v="2635" actId="1076"/>
        <pc:sldMkLst>
          <pc:docMk/>
          <pc:sldMk cId="2373179954" sldId="343"/>
        </pc:sldMkLst>
        <pc:spChg chg="mod">
          <ac:chgData name="Nagylaki Csilla" userId="a640e758-5336-44ea-b498-f00e0553ec86" providerId="ADAL" clId="{8A2A7368-B6C2-4236-BAA9-BAFBCFE3DB52}" dt="2026-01-22T10:15:48.994" v="2635" actId="1076"/>
          <ac:spMkLst>
            <pc:docMk/>
            <pc:sldMk cId="2373179954" sldId="343"/>
            <ac:spMk id="2" creationId="{00000000-0000-0000-0000-000000000000}"/>
          </ac:spMkLst>
        </pc:spChg>
      </pc:sldChg>
      <pc:sldChg chg="modSp">
        <pc:chgData name="Nagylaki Csilla" userId="a640e758-5336-44ea-b498-f00e0553ec86" providerId="ADAL" clId="{8A2A7368-B6C2-4236-BAA9-BAFBCFE3DB52}" dt="2026-01-21T12:21:42.907" v="207"/>
        <pc:sldMkLst>
          <pc:docMk/>
          <pc:sldMk cId="1287978968" sldId="344"/>
        </pc:sldMkLst>
        <pc:graphicFrameChg chg="mod">
          <ac:chgData name="Nagylaki Csilla" userId="a640e758-5336-44ea-b498-f00e0553ec86" providerId="ADAL" clId="{8A2A7368-B6C2-4236-BAA9-BAFBCFE3DB52}" dt="2026-01-21T12:21:42.907" v="207"/>
          <ac:graphicFrameMkLst>
            <pc:docMk/>
            <pc:sldMk cId="1287978968" sldId="344"/>
            <ac:graphicFrameMk id="3" creationId="{6131FE1F-A820-84C6-7252-2DF322F3EE5E}"/>
          </ac:graphicFrameMkLst>
        </pc:graphicFrameChg>
      </pc:sldChg>
      <pc:sldChg chg="modSp mod">
        <pc:chgData name="Nagylaki Csilla" userId="a640e758-5336-44ea-b498-f00e0553ec86" providerId="ADAL" clId="{8A2A7368-B6C2-4236-BAA9-BAFBCFE3DB52}" dt="2026-01-22T10:00:58.428" v="2463"/>
        <pc:sldMkLst>
          <pc:docMk/>
          <pc:sldMk cId="3805433999" sldId="345"/>
        </pc:sldMkLst>
        <pc:graphicFrameChg chg="mod modGraphic">
          <ac:chgData name="Nagylaki Csilla" userId="a640e758-5336-44ea-b498-f00e0553ec86" providerId="ADAL" clId="{8A2A7368-B6C2-4236-BAA9-BAFBCFE3DB52}" dt="2026-01-22T10:00:58.428" v="2463"/>
          <ac:graphicFrameMkLst>
            <pc:docMk/>
            <pc:sldMk cId="3805433999" sldId="345"/>
            <ac:graphicFrameMk id="6" creationId="{00000000-0000-0000-0000-000000000000}"/>
          </ac:graphicFrameMkLst>
        </pc:graphicFrameChg>
      </pc:sldChg>
      <pc:sldChg chg="modSp add mod">
        <pc:chgData name="Nagylaki Csilla" userId="a640e758-5336-44ea-b498-f00e0553ec86" providerId="ADAL" clId="{8A2A7368-B6C2-4236-BAA9-BAFBCFE3DB52}" dt="2026-01-22T09:26:09.302" v="2118"/>
        <pc:sldMkLst>
          <pc:docMk/>
          <pc:sldMk cId="1031374845" sldId="346"/>
        </pc:sldMkLst>
        <pc:spChg chg="mod">
          <ac:chgData name="Nagylaki Csilla" userId="a640e758-5336-44ea-b498-f00e0553ec86" providerId="ADAL" clId="{8A2A7368-B6C2-4236-BAA9-BAFBCFE3DB52}" dt="2026-01-22T09:12:47.783" v="1874" actId="14100"/>
          <ac:spMkLst>
            <pc:docMk/>
            <pc:sldMk cId="1031374845" sldId="346"/>
            <ac:spMk id="3" creationId="{00000000-0000-0000-0000-000000000000}"/>
          </ac:spMkLst>
        </pc:spChg>
        <pc:graphicFrameChg chg="mod modGraphic">
          <ac:chgData name="Nagylaki Csilla" userId="a640e758-5336-44ea-b498-f00e0553ec86" providerId="ADAL" clId="{8A2A7368-B6C2-4236-BAA9-BAFBCFE3DB52}" dt="2026-01-22T09:26:09.302" v="2118"/>
          <ac:graphicFrameMkLst>
            <pc:docMk/>
            <pc:sldMk cId="1031374845" sldId="346"/>
            <ac:graphicFrameMk id="8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9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8.png"/><Relationship Id="rId7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43.svg"/><Relationship Id="rId4" Type="http://schemas.openxmlformats.org/officeDocument/2006/relationships/image" Target="../media/image29.svg"/><Relationship Id="rId9" Type="http://schemas.openxmlformats.org/officeDocument/2006/relationships/image" Target="../media/image42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ata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ata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68.svg"/></Relationships>
</file>

<file path=ppt/diagrams/_rels/data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_rels/data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svg"/><Relationship Id="rId1" Type="http://schemas.openxmlformats.org/officeDocument/2006/relationships/image" Target="../media/image8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9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8.png"/><Relationship Id="rId7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43.svg"/><Relationship Id="rId4" Type="http://schemas.openxmlformats.org/officeDocument/2006/relationships/image" Target="../media/image29.svg"/><Relationship Id="rId9" Type="http://schemas.openxmlformats.org/officeDocument/2006/relationships/image" Target="../media/image42.pn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rawing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rawing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68.svg"/></Relationships>
</file>

<file path=ppt/diagrams/_rels/drawing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_rels/drawing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svg"/><Relationship Id="rId1" Type="http://schemas.openxmlformats.org/officeDocument/2006/relationships/image" Target="../media/image81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EE799-877D-42A5-A3E3-1FA771154F8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C7FCB05-9588-47B0-A62B-E0AFBDECFBF1}">
      <dgm:prSet phldrT="[Szöveg]" custT="1"/>
      <dgm:spPr/>
      <dgm:t>
        <a:bodyPr/>
        <a:lstStyle/>
        <a:p>
          <a:r>
            <a: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gm:t>
    </dgm:pt>
    <dgm:pt modelId="{A9678574-F3FC-4025-B2DE-C378FABBD7BD}" type="parTrans" cxnId="{EF8B250B-48C9-4AB4-B330-CC5F5691EED5}">
      <dgm:prSet/>
      <dgm:spPr/>
      <dgm:t>
        <a:bodyPr/>
        <a:lstStyle/>
        <a:p>
          <a:endParaRPr lang="hu-HU"/>
        </a:p>
      </dgm:t>
    </dgm:pt>
    <dgm:pt modelId="{EF6343FA-9CD5-4EA4-A068-C5FB0BFE357A}" type="sibTrans" cxnId="{EF8B250B-48C9-4AB4-B330-CC5F5691EED5}">
      <dgm:prSet/>
      <dgm:spPr/>
      <dgm:t>
        <a:bodyPr/>
        <a:lstStyle/>
        <a:p>
          <a:endParaRPr lang="hu-HU"/>
        </a:p>
      </dgm:t>
    </dgm:pt>
    <dgm:pt modelId="{2BCAA61F-AA25-4263-8D8D-C9866AEDF735}" type="pres">
      <dgm:prSet presAssocID="{AECEE799-877D-42A5-A3E3-1FA771154F83}" presName="linearFlow" presStyleCnt="0">
        <dgm:presLayoutVars>
          <dgm:dir/>
          <dgm:resizeHandles val="exact"/>
        </dgm:presLayoutVars>
      </dgm:prSet>
      <dgm:spPr/>
    </dgm:pt>
    <dgm:pt modelId="{415D37A1-C3BE-483B-9AC2-95354EC13AB7}" type="pres">
      <dgm:prSet presAssocID="{6C7FCB05-9588-47B0-A62B-E0AFBDECFBF1}" presName="composite" presStyleCnt="0"/>
      <dgm:spPr/>
    </dgm:pt>
    <dgm:pt modelId="{0BC65965-841E-448D-8562-551336D48BC6}" type="pres">
      <dgm:prSet presAssocID="{6C7FCB05-9588-47B0-A62B-E0AFBDECFBF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E5A35FD6-6243-4E20-A1C4-DC7BF02B481B}" type="pres">
      <dgm:prSet presAssocID="{6C7FCB05-9588-47B0-A62B-E0AFBDECFBF1}" presName="txShp" presStyleLbl="node1" presStyleIdx="0" presStyleCnt="1" custScaleX="150376" custLinFactNeighborX="35301" custLinFactNeighborY="-10823">
        <dgm:presLayoutVars>
          <dgm:bulletEnabled val="1"/>
        </dgm:presLayoutVars>
      </dgm:prSet>
      <dgm:spPr/>
    </dgm:pt>
  </dgm:ptLst>
  <dgm:cxnLst>
    <dgm:cxn modelId="{EF8B250B-48C9-4AB4-B330-CC5F5691EED5}" srcId="{AECEE799-877D-42A5-A3E3-1FA771154F83}" destId="{6C7FCB05-9588-47B0-A62B-E0AFBDECFBF1}" srcOrd="0" destOrd="0" parTransId="{A9678574-F3FC-4025-B2DE-C378FABBD7BD}" sibTransId="{EF6343FA-9CD5-4EA4-A068-C5FB0BFE357A}"/>
    <dgm:cxn modelId="{92CF8535-7A4F-4662-856C-8DB211BA0318}" type="presOf" srcId="{6C7FCB05-9588-47B0-A62B-E0AFBDECFBF1}" destId="{E5A35FD6-6243-4E20-A1C4-DC7BF02B481B}" srcOrd="0" destOrd="0" presId="urn:microsoft.com/office/officeart/2005/8/layout/vList3"/>
    <dgm:cxn modelId="{BE26BC3D-E7C8-4C11-9DED-96075F870E84}" type="presOf" srcId="{AECEE799-877D-42A5-A3E3-1FA771154F83}" destId="{2BCAA61F-AA25-4263-8D8D-C9866AEDF735}" srcOrd="0" destOrd="0" presId="urn:microsoft.com/office/officeart/2005/8/layout/vList3"/>
    <dgm:cxn modelId="{7CE8E19E-E8F7-422D-9B0F-DBA3A8052AB6}" type="presParOf" srcId="{2BCAA61F-AA25-4263-8D8D-C9866AEDF735}" destId="{415D37A1-C3BE-483B-9AC2-95354EC13AB7}" srcOrd="0" destOrd="0" presId="urn:microsoft.com/office/officeart/2005/8/layout/vList3"/>
    <dgm:cxn modelId="{A34DC3C2-B436-4746-8962-5AFE5503E05E}" type="presParOf" srcId="{415D37A1-C3BE-483B-9AC2-95354EC13AB7}" destId="{0BC65965-841E-448D-8562-551336D48BC6}" srcOrd="0" destOrd="0" presId="urn:microsoft.com/office/officeart/2005/8/layout/vList3"/>
    <dgm:cxn modelId="{77AFF671-5D5E-4EAF-BFA8-8F992795923E}" type="presParOf" srcId="{415D37A1-C3BE-483B-9AC2-95354EC13AB7}" destId="{E5A35FD6-6243-4E20-A1C4-DC7BF02B4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4B4DE1-507D-4F5C-AF51-7B5992A1B4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E33BD8A-38CA-4AE8-9FCB-865D5601A34C}">
      <dgm:prSet phldrT="[Szöveg]"/>
      <dgm:spPr>
        <a:noFill/>
      </dgm:spPr>
      <dgm:t>
        <a:bodyPr/>
        <a:lstStyle/>
        <a:p>
          <a:pPr algn="l"/>
          <a:r>
            <a:rPr lang="hu-H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tisztviselő</a:t>
          </a:r>
        </a:p>
      </dgm:t>
    </dgm:pt>
    <dgm:pt modelId="{10471E1C-5878-495C-BA93-046D61064DE9}" type="parTrans" cxnId="{320F00F0-4FC4-49C3-B7C7-DF577038BE83}">
      <dgm:prSet/>
      <dgm:spPr/>
      <dgm:t>
        <a:bodyPr/>
        <a:lstStyle/>
        <a:p>
          <a:endParaRPr lang="hu-HU"/>
        </a:p>
      </dgm:t>
    </dgm:pt>
    <dgm:pt modelId="{7D0BA919-6D8E-40FB-9080-B874128D5A3F}" type="sibTrans" cxnId="{320F00F0-4FC4-49C3-B7C7-DF577038BE83}">
      <dgm:prSet/>
      <dgm:spPr/>
      <dgm:t>
        <a:bodyPr/>
        <a:lstStyle/>
        <a:p>
          <a:endParaRPr lang="hu-HU"/>
        </a:p>
      </dgm:t>
    </dgm:pt>
    <dgm:pt modelId="{5B70C085-2474-43E7-9657-3FCA90A096A7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szabályozási hátterét</a:t>
          </a:r>
          <a:endParaRPr lang="hu-HU" dirty="0"/>
        </a:p>
      </dgm:t>
    </dgm:pt>
    <dgm:pt modelId="{35DBCE97-C79E-4838-AB4A-E37E409DDB6C}" type="parTrans" cxnId="{4A97F5C3-9670-4E34-BBF0-7ED2735CBD55}">
      <dgm:prSet/>
      <dgm:spPr/>
      <dgm:t>
        <a:bodyPr/>
        <a:lstStyle/>
        <a:p>
          <a:endParaRPr lang="hu-HU"/>
        </a:p>
      </dgm:t>
    </dgm:pt>
    <dgm:pt modelId="{36985CF6-1002-44D7-9664-3DF0039D57F9}" type="sibTrans" cxnId="{4A97F5C3-9670-4E34-BBF0-7ED2735CBD55}">
      <dgm:prSet/>
      <dgm:spPr/>
      <dgm:t>
        <a:bodyPr/>
        <a:lstStyle/>
        <a:p>
          <a:endParaRPr lang="hu-HU"/>
        </a:p>
      </dgm:t>
    </dgm:pt>
    <dgm:pt modelId="{D09051F0-5419-4AA6-9D34-8985FAC2DC9F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legfontosabb alapelveit</a:t>
          </a:r>
        </a:p>
      </dgm:t>
    </dgm:pt>
    <dgm:pt modelId="{75527B7F-AD0B-4FF1-9018-FE2EAAEA89AB}" type="parTrans" cxnId="{43A75FB9-AD00-45E9-80C8-C06151E251D9}">
      <dgm:prSet/>
      <dgm:spPr/>
      <dgm:t>
        <a:bodyPr/>
        <a:lstStyle/>
        <a:p>
          <a:endParaRPr lang="hu-HU"/>
        </a:p>
      </dgm:t>
    </dgm:pt>
    <dgm:pt modelId="{8C6AC31C-5470-4729-A8FB-C42B4C89DDF2}" type="sibTrans" cxnId="{43A75FB9-AD00-45E9-80C8-C06151E251D9}">
      <dgm:prSet/>
      <dgm:spPr/>
      <dgm:t>
        <a:bodyPr/>
        <a:lstStyle/>
        <a:p>
          <a:endParaRPr lang="hu-HU"/>
        </a:p>
      </dgm:t>
    </dgm:pt>
    <dgm:pt modelId="{EB361C73-9812-4E93-8653-51243A8CC540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közbevételek és közkiadások fogalmát, rendszerét</a:t>
          </a:r>
        </a:p>
      </dgm:t>
    </dgm:pt>
    <dgm:pt modelId="{73156F6C-5517-4F8E-B205-F36399339AF5}" type="parTrans" cxnId="{794042DE-8748-4483-9D2F-E4C49BB73A65}">
      <dgm:prSet/>
      <dgm:spPr/>
      <dgm:t>
        <a:bodyPr/>
        <a:lstStyle/>
        <a:p>
          <a:endParaRPr lang="hu-HU"/>
        </a:p>
      </dgm:t>
    </dgm:pt>
    <dgm:pt modelId="{69F20AC1-2053-4BE8-A194-FC07B36EE8FE}" type="sibTrans" cxnId="{794042DE-8748-4483-9D2F-E4C49BB73A65}">
      <dgm:prSet/>
      <dgm:spPr/>
      <dgm:t>
        <a:bodyPr/>
        <a:lstStyle/>
        <a:p>
          <a:endParaRPr lang="hu-HU"/>
        </a:p>
      </dgm:t>
    </dgm:pt>
    <dgm:pt modelId="{CDBC6ED9-AD47-43C9-AD50-4B74851BBD85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Magyarország gazdasági stabilitására vonatkozó szabályozás lényegét, a Költségvetési Tanácsra vonatkozó főbb szabályokat</a:t>
          </a:r>
        </a:p>
      </dgm:t>
    </dgm:pt>
    <dgm:pt modelId="{1C48484D-0FBE-423F-8F60-8C53EFCF9112}" type="parTrans" cxnId="{28066C95-9931-4A78-BBF4-F086CAF17D9E}">
      <dgm:prSet/>
      <dgm:spPr/>
      <dgm:t>
        <a:bodyPr/>
        <a:lstStyle/>
        <a:p>
          <a:endParaRPr lang="hu-HU"/>
        </a:p>
      </dgm:t>
    </dgm:pt>
    <dgm:pt modelId="{50AA1740-E1B9-49A4-B8AB-1D92C57E47F6}" type="sibTrans" cxnId="{28066C95-9931-4A78-BBF4-F086CAF17D9E}">
      <dgm:prSet/>
      <dgm:spPr/>
      <dgm:t>
        <a:bodyPr/>
        <a:lstStyle/>
        <a:p>
          <a:endParaRPr lang="hu-HU"/>
        </a:p>
      </dgm:t>
    </dgm:pt>
    <dgm:pt modelId="{B5F40D24-63AA-4B7A-A59B-240B23E8DEA9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nemzeti vagyon fogalmát, rendeltetését, kategóriáit, értse a nemzeti vagyongazdálkodás legfontosabb szabályait</a:t>
          </a:r>
        </a:p>
      </dgm:t>
    </dgm:pt>
    <dgm:pt modelId="{92D7D845-9088-469E-A817-C7C05AE70DCC}" type="parTrans" cxnId="{02F96243-2AAD-4DDF-9FFC-A42DFDA4D189}">
      <dgm:prSet/>
      <dgm:spPr/>
      <dgm:t>
        <a:bodyPr/>
        <a:lstStyle/>
        <a:p>
          <a:endParaRPr lang="hu-HU"/>
        </a:p>
      </dgm:t>
    </dgm:pt>
    <dgm:pt modelId="{055C04B5-FB1C-4BF0-A673-499EC67A3F81}" type="sibTrans" cxnId="{02F96243-2AAD-4DDF-9FFC-A42DFDA4D189}">
      <dgm:prSet/>
      <dgm:spPr/>
      <dgm:t>
        <a:bodyPr/>
        <a:lstStyle/>
        <a:p>
          <a:endParaRPr lang="hu-HU"/>
        </a:p>
      </dgm:t>
    </dgm:pt>
    <dgm:pt modelId="{21D54DA9-4DBF-4654-BF10-F044A767E517}" type="pres">
      <dgm:prSet presAssocID="{824B4DE1-507D-4F5C-AF51-7B5992A1B4C1}" presName="linear" presStyleCnt="0">
        <dgm:presLayoutVars>
          <dgm:animLvl val="lvl"/>
          <dgm:resizeHandles val="exact"/>
        </dgm:presLayoutVars>
      </dgm:prSet>
      <dgm:spPr/>
    </dgm:pt>
    <dgm:pt modelId="{983EC2D6-8F81-4CBA-B56B-45BD076C5773}" type="pres">
      <dgm:prSet presAssocID="{CE33BD8A-38CA-4AE8-9FCB-865D5601A34C}" presName="parentText" presStyleLbl="node1" presStyleIdx="0" presStyleCnt="1" custScaleY="69043" custLinFactNeighborY="0">
        <dgm:presLayoutVars>
          <dgm:chMax val="0"/>
          <dgm:bulletEnabled val="1"/>
        </dgm:presLayoutVars>
      </dgm:prSet>
      <dgm:spPr/>
    </dgm:pt>
    <dgm:pt modelId="{322E6605-FEAC-41CC-AC96-2B52DB0A4B04}" type="pres">
      <dgm:prSet presAssocID="{CE33BD8A-38CA-4AE8-9FCB-865D5601A34C}" presName="childText" presStyleLbl="revTx" presStyleIdx="0" presStyleCnt="1" custScaleY="65001" custLinFactNeighborY="2246">
        <dgm:presLayoutVars>
          <dgm:bulletEnabled val="1"/>
        </dgm:presLayoutVars>
      </dgm:prSet>
      <dgm:spPr/>
    </dgm:pt>
  </dgm:ptLst>
  <dgm:cxnLst>
    <dgm:cxn modelId="{1E483A23-36E2-42AE-9656-77E80D85115E}" type="presOf" srcId="{CDBC6ED9-AD47-43C9-AD50-4B74851BBD85}" destId="{322E6605-FEAC-41CC-AC96-2B52DB0A4B04}" srcOrd="0" destOrd="3" presId="urn:microsoft.com/office/officeart/2005/8/layout/vList2"/>
    <dgm:cxn modelId="{02F96243-2AAD-4DDF-9FFC-A42DFDA4D189}" srcId="{CE33BD8A-38CA-4AE8-9FCB-865D5601A34C}" destId="{B5F40D24-63AA-4B7A-A59B-240B23E8DEA9}" srcOrd="4" destOrd="0" parTransId="{92D7D845-9088-469E-A817-C7C05AE70DCC}" sibTransId="{055C04B5-FB1C-4BF0-A673-499EC67A3F81}"/>
    <dgm:cxn modelId="{CEE21D4B-AEF0-4718-A463-20BDE5C5ABD4}" type="presOf" srcId="{5B70C085-2474-43E7-9657-3FCA90A096A7}" destId="{322E6605-FEAC-41CC-AC96-2B52DB0A4B04}" srcOrd="0" destOrd="0" presId="urn:microsoft.com/office/officeart/2005/8/layout/vList2"/>
    <dgm:cxn modelId="{79BB9975-D747-4CC6-9F2C-93CF48A0123D}" type="presOf" srcId="{824B4DE1-507D-4F5C-AF51-7B5992A1B4C1}" destId="{21D54DA9-4DBF-4654-BF10-F044A767E517}" srcOrd="0" destOrd="0" presId="urn:microsoft.com/office/officeart/2005/8/layout/vList2"/>
    <dgm:cxn modelId="{55B8FF5A-B162-4B47-A630-BCF77533BE41}" type="presOf" srcId="{B5F40D24-63AA-4B7A-A59B-240B23E8DEA9}" destId="{322E6605-FEAC-41CC-AC96-2B52DB0A4B04}" srcOrd="0" destOrd="4" presId="urn:microsoft.com/office/officeart/2005/8/layout/vList2"/>
    <dgm:cxn modelId="{B4912D84-AA21-4595-9E0A-58D1F477AACE}" type="presOf" srcId="{D09051F0-5419-4AA6-9D34-8985FAC2DC9F}" destId="{322E6605-FEAC-41CC-AC96-2B52DB0A4B04}" srcOrd="0" destOrd="1" presId="urn:microsoft.com/office/officeart/2005/8/layout/vList2"/>
    <dgm:cxn modelId="{28066C95-9931-4A78-BBF4-F086CAF17D9E}" srcId="{CE33BD8A-38CA-4AE8-9FCB-865D5601A34C}" destId="{CDBC6ED9-AD47-43C9-AD50-4B74851BBD85}" srcOrd="3" destOrd="0" parTransId="{1C48484D-0FBE-423F-8F60-8C53EFCF9112}" sibTransId="{50AA1740-E1B9-49A4-B8AB-1D92C57E47F6}"/>
    <dgm:cxn modelId="{43A75FB9-AD00-45E9-80C8-C06151E251D9}" srcId="{CE33BD8A-38CA-4AE8-9FCB-865D5601A34C}" destId="{D09051F0-5419-4AA6-9D34-8985FAC2DC9F}" srcOrd="1" destOrd="0" parTransId="{75527B7F-AD0B-4FF1-9018-FE2EAAEA89AB}" sibTransId="{8C6AC31C-5470-4729-A8FB-C42B4C89DDF2}"/>
    <dgm:cxn modelId="{4A97F5C3-9670-4E34-BBF0-7ED2735CBD55}" srcId="{CE33BD8A-38CA-4AE8-9FCB-865D5601A34C}" destId="{5B70C085-2474-43E7-9657-3FCA90A096A7}" srcOrd="0" destOrd="0" parTransId="{35DBCE97-C79E-4838-AB4A-E37E409DDB6C}" sibTransId="{36985CF6-1002-44D7-9664-3DF0039D57F9}"/>
    <dgm:cxn modelId="{10CE5DDE-73C3-4F9B-8E64-E2482B7D6337}" type="presOf" srcId="{CE33BD8A-38CA-4AE8-9FCB-865D5601A34C}" destId="{983EC2D6-8F81-4CBA-B56B-45BD076C5773}" srcOrd="0" destOrd="0" presId="urn:microsoft.com/office/officeart/2005/8/layout/vList2"/>
    <dgm:cxn modelId="{794042DE-8748-4483-9D2F-E4C49BB73A65}" srcId="{CE33BD8A-38CA-4AE8-9FCB-865D5601A34C}" destId="{EB361C73-9812-4E93-8653-51243A8CC540}" srcOrd="2" destOrd="0" parTransId="{73156F6C-5517-4F8E-B205-F36399339AF5}" sibTransId="{69F20AC1-2053-4BE8-A194-FC07B36EE8FE}"/>
    <dgm:cxn modelId="{535590EE-7BCF-4E21-8C76-1FAFA78972BB}" type="presOf" srcId="{EB361C73-9812-4E93-8653-51243A8CC540}" destId="{322E6605-FEAC-41CC-AC96-2B52DB0A4B04}" srcOrd="0" destOrd="2" presId="urn:microsoft.com/office/officeart/2005/8/layout/vList2"/>
    <dgm:cxn modelId="{320F00F0-4FC4-49C3-B7C7-DF577038BE83}" srcId="{824B4DE1-507D-4F5C-AF51-7B5992A1B4C1}" destId="{CE33BD8A-38CA-4AE8-9FCB-865D5601A34C}" srcOrd="0" destOrd="0" parTransId="{10471E1C-5878-495C-BA93-046D61064DE9}" sibTransId="{7D0BA919-6D8E-40FB-9080-B874128D5A3F}"/>
    <dgm:cxn modelId="{AF60BD60-3980-4F38-BBC6-AAD7CA6F266E}" type="presParOf" srcId="{21D54DA9-4DBF-4654-BF10-F044A767E517}" destId="{983EC2D6-8F81-4CBA-B56B-45BD076C5773}" srcOrd="0" destOrd="0" presId="urn:microsoft.com/office/officeart/2005/8/layout/vList2"/>
    <dgm:cxn modelId="{79D4D88F-E37E-4F0A-A7E9-5E4B0776F77A}" type="presParOf" srcId="{21D54DA9-4DBF-4654-BF10-F044A767E517}" destId="{322E6605-FEAC-41CC-AC96-2B52DB0A4B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077244-7161-4978-89E6-D55E1107FD05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60E07FE0-A1C1-4942-9C3B-4A77B108DEB8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</a:t>
          </a:r>
          <a:endParaRPr lang="hu-HU" sz="2000" dirty="0">
            <a:solidFill>
              <a:schemeClr val="tx1"/>
            </a:solidFill>
          </a:endParaRPr>
        </a:p>
      </dgm:t>
    </dgm:pt>
    <dgm:pt modelId="{826A72AA-B16C-4567-A4B1-3858B5B5DA72}" type="parTrans" cxnId="{13A4D495-F020-4484-9758-29CEC2A958AC}">
      <dgm:prSet/>
      <dgm:spPr/>
      <dgm:t>
        <a:bodyPr/>
        <a:lstStyle/>
        <a:p>
          <a:endParaRPr lang="hu-HU"/>
        </a:p>
      </dgm:t>
    </dgm:pt>
    <dgm:pt modelId="{0031D1CF-2779-45F9-8E34-DBD4C7260AAC}" type="sibTrans" cxnId="{13A4D495-F020-4484-9758-29CEC2A958AC}">
      <dgm:prSet/>
      <dgm:spPr/>
      <dgm:t>
        <a:bodyPr/>
        <a:lstStyle/>
        <a:p>
          <a:endParaRPr lang="hu-HU"/>
        </a:p>
      </dgm:t>
    </dgm:pt>
    <dgm:pt modelId="{577D6C68-A7C2-49AF-9EE6-DCC5DD22E690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</a:t>
          </a:r>
        </a:p>
      </dgm:t>
    </dgm:pt>
    <dgm:pt modelId="{6A4B7AE0-E3D4-49DB-8E40-A34647D84896}" type="parTrans" cxnId="{7795E2B3-95B8-4589-82D8-6991CAA0DB2E}">
      <dgm:prSet/>
      <dgm:spPr/>
      <dgm:t>
        <a:bodyPr/>
        <a:lstStyle/>
        <a:p>
          <a:endParaRPr lang="hu-HU"/>
        </a:p>
      </dgm:t>
    </dgm:pt>
    <dgm:pt modelId="{14F486A2-BF3C-4467-B589-6649D3C224ED}" type="sibTrans" cxnId="{7795E2B3-95B8-4589-82D8-6991CAA0DB2E}">
      <dgm:prSet/>
      <dgm:spPr/>
      <dgm:t>
        <a:bodyPr/>
        <a:lstStyle/>
        <a:p>
          <a:endParaRPr lang="hu-HU"/>
        </a:p>
      </dgm:t>
    </dgm:pt>
    <dgm:pt modelId="{C782CBC3-9EC2-412C-8066-6AD3F95089E6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törvény és a végrehajtási rendeletei</a:t>
          </a:r>
        </a:p>
      </dgm:t>
    </dgm:pt>
    <dgm:pt modelId="{23291BC5-1756-4A34-8F07-8553F46EBF6B}" type="parTrans" cxnId="{19527E65-67FB-4CF5-8FDC-368DCCE722BA}">
      <dgm:prSet/>
      <dgm:spPr/>
      <dgm:t>
        <a:bodyPr/>
        <a:lstStyle/>
        <a:p>
          <a:endParaRPr lang="hu-HU"/>
        </a:p>
      </dgm:t>
    </dgm:pt>
    <dgm:pt modelId="{85DCFFB6-BC0F-4C84-97A6-825FAFBD3442}" type="sibTrans" cxnId="{19527E65-67FB-4CF5-8FDC-368DCCE722BA}">
      <dgm:prSet/>
      <dgm:spPr/>
      <dgm:t>
        <a:bodyPr/>
        <a:lstStyle/>
        <a:p>
          <a:endParaRPr lang="hu-HU"/>
        </a:p>
      </dgm:t>
    </dgm:pt>
    <dgm:pt modelId="{BC40A1A8-BC34-4522-86E1-D488C7870F89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</a:t>
          </a:r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költségvetésről</a:t>
          </a:r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zárszámadásról szóló törvények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E60119E-EDAD-4BCA-A407-D5F41DAA6294}" type="parTrans" cxnId="{ABDD5E19-DC37-4151-9CC2-2BD6370A4215}">
      <dgm:prSet/>
      <dgm:spPr/>
      <dgm:t>
        <a:bodyPr/>
        <a:lstStyle/>
        <a:p>
          <a:endParaRPr lang="hu-HU"/>
        </a:p>
      </dgm:t>
    </dgm:pt>
    <dgm:pt modelId="{0A41177B-E37E-44BE-8F0C-DC6847E9EBFC}" type="sibTrans" cxnId="{ABDD5E19-DC37-4151-9CC2-2BD6370A4215}">
      <dgm:prSet/>
      <dgm:spPr/>
      <dgm:t>
        <a:bodyPr/>
        <a:lstStyle/>
        <a:p>
          <a:endParaRPr lang="hu-HU"/>
        </a:p>
      </dgm:t>
    </dgm:pt>
    <dgm:pt modelId="{5AF3EE5E-845F-4510-93DE-C7AED6BBC10B}">
      <dgm:prSet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vagyontörvények (nemzeti vagyon, állami vagyon)</a:t>
          </a:r>
        </a:p>
      </dgm:t>
    </dgm:pt>
    <dgm:pt modelId="{818AC853-84E4-4D2A-A194-4D4D74CB2561}" type="parTrans" cxnId="{89123C7D-CC40-4284-83F4-CC312431EA55}">
      <dgm:prSet/>
      <dgm:spPr/>
      <dgm:t>
        <a:bodyPr/>
        <a:lstStyle/>
        <a:p>
          <a:endParaRPr lang="hu-HU"/>
        </a:p>
      </dgm:t>
    </dgm:pt>
    <dgm:pt modelId="{48C592EA-8354-42F5-9B28-53BF2B6ECFEE}" type="sibTrans" cxnId="{89123C7D-CC40-4284-83F4-CC312431EA55}">
      <dgm:prSet/>
      <dgm:spPr/>
      <dgm:t>
        <a:bodyPr/>
        <a:lstStyle/>
        <a:p>
          <a:endParaRPr lang="hu-HU"/>
        </a:p>
      </dgm:t>
    </dgm:pt>
    <dgm:pt modelId="{7BC6D25B-247D-41BE-BB92-EA76AAA91E34}">
      <dgm:prSet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önkormányzatai törvény</a:t>
          </a:r>
        </a:p>
      </dgm:t>
    </dgm:pt>
    <dgm:pt modelId="{4FEC40F4-9A1A-4A9E-8947-CAE4397DBF19}" type="parTrans" cxnId="{F2553A13-C0D7-4FB4-BCCB-B3EB13981DAF}">
      <dgm:prSet/>
      <dgm:spPr/>
      <dgm:t>
        <a:bodyPr/>
        <a:lstStyle/>
        <a:p>
          <a:endParaRPr lang="hu-HU"/>
        </a:p>
      </dgm:t>
    </dgm:pt>
    <dgm:pt modelId="{388C60B9-386F-4A74-BBDE-BCAFE56083BA}" type="sibTrans" cxnId="{F2553A13-C0D7-4FB4-BCCB-B3EB13981DAF}">
      <dgm:prSet/>
      <dgm:spPr/>
      <dgm:t>
        <a:bodyPr/>
        <a:lstStyle/>
        <a:p>
          <a:endParaRPr lang="hu-HU"/>
        </a:p>
      </dgm:t>
    </dgm:pt>
    <dgm:pt modelId="{8A16B709-2333-4852-895D-8240081731AA}">
      <dgm:prSet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adóeljárási jogszabályok (Art., Air.)</a:t>
          </a:r>
        </a:p>
      </dgm:t>
    </dgm:pt>
    <dgm:pt modelId="{E3E93979-EFC6-4365-AA70-823AA22BA476}" type="parTrans" cxnId="{227F8A6F-ABC5-4CA3-A44A-E49950CF8532}">
      <dgm:prSet/>
      <dgm:spPr/>
      <dgm:t>
        <a:bodyPr/>
        <a:lstStyle/>
        <a:p>
          <a:endParaRPr lang="hu-HU"/>
        </a:p>
      </dgm:t>
    </dgm:pt>
    <dgm:pt modelId="{7E385C75-CC70-4C24-B2DC-0D3F32A75B72}" type="sibTrans" cxnId="{227F8A6F-ABC5-4CA3-A44A-E49950CF8532}">
      <dgm:prSet/>
      <dgm:spPr/>
      <dgm:t>
        <a:bodyPr/>
        <a:lstStyle/>
        <a:p>
          <a:endParaRPr lang="hu-HU"/>
        </a:p>
      </dgm:t>
    </dgm:pt>
    <dgm:pt modelId="{39E9EA17-ACCE-45D8-9FFD-FE7E8A4D243B}">
      <dgm:prSet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Számvevőszékről szóló törvény</a:t>
          </a:r>
        </a:p>
      </dgm:t>
    </dgm:pt>
    <dgm:pt modelId="{79BA92D3-6CDE-48A9-B718-3162E54487FE}" type="parTrans" cxnId="{6D87BC55-129F-4F63-911E-2FDFAA0C98BE}">
      <dgm:prSet/>
      <dgm:spPr/>
      <dgm:t>
        <a:bodyPr/>
        <a:lstStyle/>
        <a:p>
          <a:endParaRPr lang="hu-HU"/>
        </a:p>
      </dgm:t>
    </dgm:pt>
    <dgm:pt modelId="{357A2550-1C1B-4508-ABEF-ECF9CA780A10}" type="sibTrans" cxnId="{6D87BC55-129F-4F63-911E-2FDFAA0C98BE}">
      <dgm:prSet/>
      <dgm:spPr/>
      <dgm:t>
        <a:bodyPr/>
        <a:lstStyle/>
        <a:p>
          <a:endParaRPr lang="hu-HU"/>
        </a:p>
      </dgm:t>
    </dgm:pt>
    <dgm:pt modelId="{C8947609-9DCA-4A3F-A88B-955EF28B6EE7}">
      <dgm:prSet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jegybanktörvény</a:t>
          </a:r>
          <a:endParaRPr lang="hu-HU" sz="2000" dirty="0">
            <a:solidFill>
              <a:schemeClr val="tx1"/>
            </a:solidFill>
          </a:endParaRPr>
        </a:p>
      </dgm:t>
    </dgm:pt>
    <dgm:pt modelId="{B7A79446-95E2-4609-B039-EE5B87DD1561}" type="parTrans" cxnId="{EF209BB8-171F-4ECD-B020-3B4F528DA5A1}">
      <dgm:prSet/>
      <dgm:spPr/>
      <dgm:t>
        <a:bodyPr/>
        <a:lstStyle/>
        <a:p>
          <a:endParaRPr lang="hu-HU"/>
        </a:p>
      </dgm:t>
    </dgm:pt>
    <dgm:pt modelId="{19626F8D-21A7-4542-A424-DED18A9F5EE6}" type="sibTrans" cxnId="{EF209BB8-171F-4ECD-B020-3B4F528DA5A1}">
      <dgm:prSet/>
      <dgm:spPr/>
      <dgm:t>
        <a:bodyPr/>
        <a:lstStyle/>
        <a:p>
          <a:endParaRPr lang="hu-HU"/>
        </a:p>
      </dgm:t>
    </dgm:pt>
    <dgm:pt modelId="{90F101D3-D74C-44F6-A633-61947D92ED78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gazdálkodást meghatározó legfontosabb jogszabályok</a:t>
          </a:r>
        </a:p>
        <a:p>
          <a:endParaRPr lang="hu-HU" sz="2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557D7-474C-49CF-AC93-D4D5CD6BC384}" type="parTrans" cxnId="{17D73620-C187-4EA5-9D73-D0E029AA33AD}">
      <dgm:prSet/>
      <dgm:spPr/>
      <dgm:t>
        <a:bodyPr/>
        <a:lstStyle/>
        <a:p>
          <a:endParaRPr lang="hu-HU"/>
        </a:p>
      </dgm:t>
    </dgm:pt>
    <dgm:pt modelId="{9FD12799-B891-4FAE-B849-A29BDED17E14}" type="sibTrans" cxnId="{17D73620-C187-4EA5-9D73-D0E029AA33AD}">
      <dgm:prSet/>
      <dgm:spPr/>
      <dgm:t>
        <a:bodyPr/>
        <a:lstStyle/>
        <a:p>
          <a:endParaRPr lang="hu-HU"/>
        </a:p>
      </dgm:t>
    </dgm:pt>
    <dgm:pt modelId="{8AA6319B-B270-4CAD-8F84-1B52F4D83970}" type="pres">
      <dgm:prSet presAssocID="{93077244-7161-4978-89E6-D55E1107FD05}" presName="linear" presStyleCnt="0">
        <dgm:presLayoutVars>
          <dgm:dir/>
          <dgm:resizeHandles val="exact"/>
        </dgm:presLayoutVars>
      </dgm:prSet>
      <dgm:spPr/>
    </dgm:pt>
    <dgm:pt modelId="{4395228B-77D2-4199-AF48-4E9818D65ECD}" type="pres">
      <dgm:prSet presAssocID="{90F101D3-D74C-44F6-A633-61947D92ED78}" presName="comp" presStyleCnt="0"/>
      <dgm:spPr/>
    </dgm:pt>
    <dgm:pt modelId="{FC21F008-57BC-4960-8035-66B0F2462F24}" type="pres">
      <dgm:prSet presAssocID="{90F101D3-D74C-44F6-A633-61947D92ED78}" presName="box" presStyleLbl="node1" presStyleIdx="0" presStyleCnt="1"/>
      <dgm:spPr/>
    </dgm:pt>
    <dgm:pt modelId="{BE7C8651-5463-4367-81CA-79C663268342}" type="pres">
      <dgm:prSet presAssocID="{90F101D3-D74C-44F6-A633-61947D92ED78}" presName="img" presStyleLbl="fgImgPlace1" presStyleIdx="0" presStyleCnt="1" custScaleX="114919" custScaleY="106668" custLinFactNeighborX="-10619" custLinFactNeighborY="-1038"/>
      <dgm:spPr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ln>
          <a:noFill/>
        </a:ln>
      </dgm:spPr>
    </dgm:pt>
    <dgm:pt modelId="{6DB7D1B4-8D46-4E12-81C6-5F08333A3649}" type="pres">
      <dgm:prSet presAssocID="{90F101D3-D74C-44F6-A633-61947D92ED78}" presName="text" presStyleLbl="node1" presStyleIdx="0" presStyleCnt="1">
        <dgm:presLayoutVars>
          <dgm:bulletEnabled val="1"/>
        </dgm:presLayoutVars>
      </dgm:prSet>
      <dgm:spPr/>
    </dgm:pt>
  </dgm:ptLst>
  <dgm:cxnLst>
    <dgm:cxn modelId="{CD443909-2B98-4A1E-9A25-759C5BCDC52B}" type="presOf" srcId="{7BC6D25B-247D-41BE-BB92-EA76AAA91E34}" destId="{6DB7D1B4-8D46-4E12-81C6-5F08333A3649}" srcOrd="1" destOrd="6" presId="urn:microsoft.com/office/officeart/2005/8/layout/vList4"/>
    <dgm:cxn modelId="{996EDE0A-2582-4A6B-992E-DFC869D7BC06}" type="presOf" srcId="{8A16B709-2333-4852-895D-8240081731AA}" destId="{FC21F008-57BC-4960-8035-66B0F2462F24}" srcOrd="0" destOrd="7" presId="urn:microsoft.com/office/officeart/2005/8/layout/vList4"/>
    <dgm:cxn modelId="{9BF6700C-8CA1-4A95-8064-0106924C41EB}" type="presOf" srcId="{5AF3EE5E-845F-4510-93DE-C7AED6BBC10B}" destId="{FC21F008-57BC-4960-8035-66B0F2462F24}" srcOrd="0" destOrd="5" presId="urn:microsoft.com/office/officeart/2005/8/layout/vList4"/>
    <dgm:cxn modelId="{F2553A13-C0D7-4FB4-BCCB-B3EB13981DAF}" srcId="{90F101D3-D74C-44F6-A633-61947D92ED78}" destId="{7BC6D25B-247D-41BE-BB92-EA76AAA91E34}" srcOrd="5" destOrd="0" parTransId="{4FEC40F4-9A1A-4A9E-8947-CAE4397DBF19}" sibTransId="{388C60B9-386F-4A74-BBDE-BCAFE56083BA}"/>
    <dgm:cxn modelId="{ABDD5E19-DC37-4151-9CC2-2BD6370A4215}" srcId="{90F101D3-D74C-44F6-A633-61947D92ED78}" destId="{BC40A1A8-BC34-4522-86E1-D488C7870F89}" srcOrd="3" destOrd="0" parTransId="{6E60119E-EDAD-4BCA-A407-D5F41DAA6294}" sibTransId="{0A41177B-E37E-44BE-8F0C-DC6847E9EBFC}"/>
    <dgm:cxn modelId="{17D73620-C187-4EA5-9D73-D0E029AA33AD}" srcId="{93077244-7161-4978-89E6-D55E1107FD05}" destId="{90F101D3-D74C-44F6-A633-61947D92ED78}" srcOrd="0" destOrd="0" parTransId="{F2F557D7-474C-49CF-AC93-D4D5CD6BC384}" sibTransId="{9FD12799-B891-4FAE-B849-A29BDED17E14}"/>
    <dgm:cxn modelId="{7BD6E221-A0FB-4BD7-B32D-CC577DE4E681}" type="presOf" srcId="{BC40A1A8-BC34-4522-86E1-D488C7870F89}" destId="{FC21F008-57BC-4960-8035-66B0F2462F24}" srcOrd="0" destOrd="4" presId="urn:microsoft.com/office/officeart/2005/8/layout/vList4"/>
    <dgm:cxn modelId="{A6C81D2E-0F1D-4E48-A869-BD80D7D7DBBC}" type="presOf" srcId="{C8947609-9DCA-4A3F-A88B-955EF28B6EE7}" destId="{FC21F008-57BC-4960-8035-66B0F2462F24}" srcOrd="0" destOrd="9" presId="urn:microsoft.com/office/officeart/2005/8/layout/vList4"/>
    <dgm:cxn modelId="{54FBC840-53B6-46ED-9342-7B97BB3825C9}" type="presOf" srcId="{577D6C68-A7C2-49AF-9EE6-DCC5DD22E690}" destId="{6DB7D1B4-8D46-4E12-81C6-5F08333A3649}" srcOrd="1" destOrd="2" presId="urn:microsoft.com/office/officeart/2005/8/layout/vList4"/>
    <dgm:cxn modelId="{B709F141-A060-4990-A8C9-E2727E2D8D6B}" type="presOf" srcId="{39E9EA17-ACCE-45D8-9FFD-FE7E8A4D243B}" destId="{FC21F008-57BC-4960-8035-66B0F2462F24}" srcOrd="0" destOrd="8" presId="urn:microsoft.com/office/officeart/2005/8/layout/vList4"/>
    <dgm:cxn modelId="{EFA3E242-506A-4789-85E9-32B0248A6F34}" type="presOf" srcId="{39E9EA17-ACCE-45D8-9FFD-FE7E8A4D243B}" destId="{6DB7D1B4-8D46-4E12-81C6-5F08333A3649}" srcOrd="1" destOrd="8" presId="urn:microsoft.com/office/officeart/2005/8/layout/vList4"/>
    <dgm:cxn modelId="{19527E65-67FB-4CF5-8FDC-368DCCE722BA}" srcId="{90F101D3-D74C-44F6-A633-61947D92ED78}" destId="{C782CBC3-9EC2-412C-8066-6AD3F95089E6}" srcOrd="2" destOrd="0" parTransId="{23291BC5-1756-4A34-8F07-8553F46EBF6B}" sibTransId="{85DCFFB6-BC0F-4C84-97A6-825FAFBD3442}"/>
    <dgm:cxn modelId="{C8EA8045-8479-483E-8334-6AD4D0432EA3}" type="presOf" srcId="{93077244-7161-4978-89E6-D55E1107FD05}" destId="{8AA6319B-B270-4CAD-8F84-1B52F4D83970}" srcOrd="0" destOrd="0" presId="urn:microsoft.com/office/officeart/2005/8/layout/vList4"/>
    <dgm:cxn modelId="{227F8A6F-ABC5-4CA3-A44A-E49950CF8532}" srcId="{90F101D3-D74C-44F6-A633-61947D92ED78}" destId="{8A16B709-2333-4852-895D-8240081731AA}" srcOrd="6" destOrd="0" parTransId="{E3E93979-EFC6-4365-AA70-823AA22BA476}" sibTransId="{7E385C75-CC70-4C24-B2DC-0D3F32A75B72}"/>
    <dgm:cxn modelId="{6D87BC55-129F-4F63-911E-2FDFAA0C98BE}" srcId="{90F101D3-D74C-44F6-A633-61947D92ED78}" destId="{39E9EA17-ACCE-45D8-9FFD-FE7E8A4D243B}" srcOrd="7" destOrd="0" parTransId="{79BA92D3-6CDE-48A9-B718-3162E54487FE}" sibTransId="{357A2550-1C1B-4508-ABEF-ECF9CA780A10}"/>
    <dgm:cxn modelId="{89123C7D-CC40-4284-83F4-CC312431EA55}" srcId="{90F101D3-D74C-44F6-A633-61947D92ED78}" destId="{5AF3EE5E-845F-4510-93DE-C7AED6BBC10B}" srcOrd="4" destOrd="0" parTransId="{818AC853-84E4-4D2A-A194-4D4D74CB2561}" sibTransId="{48C592EA-8354-42F5-9B28-53BF2B6ECFEE}"/>
    <dgm:cxn modelId="{B2E9DE80-091B-4323-A885-5B954BCD667A}" type="presOf" srcId="{60E07FE0-A1C1-4942-9C3B-4A77B108DEB8}" destId="{FC21F008-57BC-4960-8035-66B0F2462F24}" srcOrd="0" destOrd="1" presId="urn:microsoft.com/office/officeart/2005/8/layout/vList4"/>
    <dgm:cxn modelId="{2BBAB78C-5C88-4FBE-8792-4503E58D59D6}" type="presOf" srcId="{BC40A1A8-BC34-4522-86E1-D488C7870F89}" destId="{6DB7D1B4-8D46-4E12-81C6-5F08333A3649}" srcOrd="1" destOrd="4" presId="urn:microsoft.com/office/officeart/2005/8/layout/vList4"/>
    <dgm:cxn modelId="{DC9B7E8F-46D0-4D48-AB05-F0166CB8A572}" type="presOf" srcId="{90F101D3-D74C-44F6-A633-61947D92ED78}" destId="{FC21F008-57BC-4960-8035-66B0F2462F24}" srcOrd="0" destOrd="0" presId="urn:microsoft.com/office/officeart/2005/8/layout/vList4"/>
    <dgm:cxn modelId="{13A4D495-F020-4484-9758-29CEC2A958AC}" srcId="{90F101D3-D74C-44F6-A633-61947D92ED78}" destId="{60E07FE0-A1C1-4942-9C3B-4A77B108DEB8}" srcOrd="0" destOrd="0" parTransId="{826A72AA-B16C-4567-A4B1-3858B5B5DA72}" sibTransId="{0031D1CF-2779-45F9-8E34-DBD4C7260AAC}"/>
    <dgm:cxn modelId="{7A9BA599-D196-4CE1-9180-A6ACF48D20E2}" type="presOf" srcId="{60E07FE0-A1C1-4942-9C3B-4A77B108DEB8}" destId="{6DB7D1B4-8D46-4E12-81C6-5F08333A3649}" srcOrd="1" destOrd="1" presId="urn:microsoft.com/office/officeart/2005/8/layout/vList4"/>
    <dgm:cxn modelId="{4F664DA1-D6CB-4A4C-B84B-D645616378CE}" type="presOf" srcId="{C8947609-9DCA-4A3F-A88B-955EF28B6EE7}" destId="{6DB7D1B4-8D46-4E12-81C6-5F08333A3649}" srcOrd="1" destOrd="9" presId="urn:microsoft.com/office/officeart/2005/8/layout/vList4"/>
    <dgm:cxn modelId="{3ADD1BAC-3943-48F5-B322-FBF16966C861}" type="presOf" srcId="{C782CBC3-9EC2-412C-8066-6AD3F95089E6}" destId="{6DB7D1B4-8D46-4E12-81C6-5F08333A3649}" srcOrd="1" destOrd="3" presId="urn:microsoft.com/office/officeart/2005/8/layout/vList4"/>
    <dgm:cxn modelId="{7795E2B3-95B8-4589-82D8-6991CAA0DB2E}" srcId="{90F101D3-D74C-44F6-A633-61947D92ED78}" destId="{577D6C68-A7C2-49AF-9EE6-DCC5DD22E690}" srcOrd="1" destOrd="0" parTransId="{6A4B7AE0-E3D4-49DB-8E40-A34647D84896}" sibTransId="{14F486A2-BF3C-4467-B589-6649D3C224ED}"/>
    <dgm:cxn modelId="{EF209BB8-171F-4ECD-B020-3B4F528DA5A1}" srcId="{90F101D3-D74C-44F6-A633-61947D92ED78}" destId="{C8947609-9DCA-4A3F-A88B-955EF28B6EE7}" srcOrd="8" destOrd="0" parTransId="{B7A79446-95E2-4609-B039-EE5B87DD1561}" sibTransId="{19626F8D-21A7-4542-A424-DED18A9F5EE6}"/>
    <dgm:cxn modelId="{2069FDCB-5519-4452-A0E7-6600C5CA560C}" type="presOf" srcId="{8A16B709-2333-4852-895D-8240081731AA}" destId="{6DB7D1B4-8D46-4E12-81C6-5F08333A3649}" srcOrd="1" destOrd="7" presId="urn:microsoft.com/office/officeart/2005/8/layout/vList4"/>
    <dgm:cxn modelId="{A44B90CD-C8B8-4E52-82C1-06F45DA4FFD9}" type="presOf" srcId="{577D6C68-A7C2-49AF-9EE6-DCC5DD22E690}" destId="{FC21F008-57BC-4960-8035-66B0F2462F24}" srcOrd="0" destOrd="2" presId="urn:microsoft.com/office/officeart/2005/8/layout/vList4"/>
    <dgm:cxn modelId="{438834D2-D61A-4AD1-B522-1EF2F37876E5}" type="presOf" srcId="{7BC6D25B-247D-41BE-BB92-EA76AAA91E34}" destId="{FC21F008-57BC-4960-8035-66B0F2462F24}" srcOrd="0" destOrd="6" presId="urn:microsoft.com/office/officeart/2005/8/layout/vList4"/>
    <dgm:cxn modelId="{2E136DD2-6B76-49F9-A350-0DC49B331E6C}" type="presOf" srcId="{C782CBC3-9EC2-412C-8066-6AD3F95089E6}" destId="{FC21F008-57BC-4960-8035-66B0F2462F24}" srcOrd="0" destOrd="3" presId="urn:microsoft.com/office/officeart/2005/8/layout/vList4"/>
    <dgm:cxn modelId="{31F2DEDE-AF71-4E68-BFB3-879CAB6F0C0E}" type="presOf" srcId="{90F101D3-D74C-44F6-A633-61947D92ED78}" destId="{6DB7D1B4-8D46-4E12-81C6-5F08333A3649}" srcOrd="1" destOrd="0" presId="urn:microsoft.com/office/officeart/2005/8/layout/vList4"/>
    <dgm:cxn modelId="{88FB54FA-052C-4897-B074-E5718D3E95AE}" type="presOf" srcId="{5AF3EE5E-845F-4510-93DE-C7AED6BBC10B}" destId="{6DB7D1B4-8D46-4E12-81C6-5F08333A3649}" srcOrd="1" destOrd="5" presId="urn:microsoft.com/office/officeart/2005/8/layout/vList4"/>
    <dgm:cxn modelId="{2CE61A64-9C05-4E64-BBAA-7046DDAA13CF}" type="presParOf" srcId="{8AA6319B-B270-4CAD-8F84-1B52F4D83970}" destId="{4395228B-77D2-4199-AF48-4E9818D65ECD}" srcOrd="0" destOrd="0" presId="urn:microsoft.com/office/officeart/2005/8/layout/vList4"/>
    <dgm:cxn modelId="{90F3CB57-B5E3-4AA0-A5AF-3B62872EEEAA}" type="presParOf" srcId="{4395228B-77D2-4199-AF48-4E9818D65ECD}" destId="{FC21F008-57BC-4960-8035-66B0F2462F24}" srcOrd="0" destOrd="0" presId="urn:microsoft.com/office/officeart/2005/8/layout/vList4"/>
    <dgm:cxn modelId="{E07A118C-903A-43E3-89F5-6EAED352D3AA}" type="presParOf" srcId="{4395228B-77D2-4199-AF48-4E9818D65ECD}" destId="{BE7C8651-5463-4367-81CA-79C663268342}" srcOrd="1" destOrd="0" presId="urn:microsoft.com/office/officeart/2005/8/layout/vList4"/>
    <dgm:cxn modelId="{60633BFA-2B2C-4001-9ABC-C5E582E5129C}" type="presParOf" srcId="{4395228B-77D2-4199-AF48-4E9818D65ECD}" destId="{6DB7D1B4-8D46-4E12-81C6-5F08333A36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82E465-4291-4410-A8C2-269861C43E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3" csCatId="mainScheme" phldr="1"/>
      <dgm:spPr/>
    </dgm:pt>
    <dgm:pt modelId="{1BA07161-F7B0-4EC7-9775-002DF5B3F555}">
      <dgm:prSet phldrT="[Szöveg]"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</a:t>
          </a:r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alapelvek</a:t>
          </a:r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szerepe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5647C-BD70-4A77-B76C-64DEC2517E67}" type="parTrans" cxnId="{18EA910B-C004-4B0A-8155-B09E4257828F}">
      <dgm:prSet/>
      <dgm:spPr/>
      <dgm:t>
        <a:bodyPr/>
        <a:lstStyle/>
        <a:p>
          <a:endParaRPr lang="hu-HU"/>
        </a:p>
      </dgm:t>
    </dgm:pt>
    <dgm:pt modelId="{F8406FE5-9F79-4055-ABE3-A4E7FBF0B763}" type="sibTrans" cxnId="{18EA910B-C004-4B0A-8155-B09E4257828F}">
      <dgm:prSet/>
      <dgm:spPr/>
      <dgm:t>
        <a:bodyPr/>
        <a:lstStyle/>
        <a:p>
          <a:endParaRPr lang="hu-HU"/>
        </a:p>
      </dgm:t>
    </dgm:pt>
    <dgm:pt modelId="{400AB3BF-D883-4EC0-9B41-4911C210614C}">
      <dgm:prSet phldrT="[Szöveg]"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Érvényesülésük</a:t>
          </a:r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jogszabályi</a:t>
          </a:r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garanciái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0F963-62B5-4F23-A963-1417394B1310}" type="parTrans" cxnId="{509B1345-9D87-4C72-8E5D-B8F7D1C3C198}">
      <dgm:prSet/>
      <dgm:spPr/>
      <dgm:t>
        <a:bodyPr/>
        <a:lstStyle/>
        <a:p>
          <a:endParaRPr lang="hu-HU"/>
        </a:p>
      </dgm:t>
    </dgm:pt>
    <dgm:pt modelId="{3083C586-EF67-43DA-A3ED-BF00CDE5F130}" type="sibTrans" cxnId="{509B1345-9D87-4C72-8E5D-B8F7D1C3C198}">
      <dgm:prSet/>
      <dgm:spPr/>
      <dgm:t>
        <a:bodyPr/>
        <a:lstStyle/>
        <a:p>
          <a:endParaRPr lang="hu-HU"/>
        </a:p>
      </dgm:t>
    </dgm:pt>
    <dgm:pt modelId="{7A737FDC-885A-48A5-9929-E555C7036905}">
      <dgm:prSet phldrT="[Szöveg]"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államháztartáshoz tartozó minden szervezetre vonatkoznak</a:t>
          </a:r>
        </a:p>
      </dgm:t>
    </dgm:pt>
    <dgm:pt modelId="{95592C51-4CA1-46CD-80ED-F2A638BBBA1B}" type="parTrans" cxnId="{E624FB1E-CF06-49A7-B457-19143A0525CD}">
      <dgm:prSet/>
      <dgm:spPr/>
      <dgm:t>
        <a:bodyPr/>
        <a:lstStyle/>
        <a:p>
          <a:endParaRPr lang="hu-HU"/>
        </a:p>
      </dgm:t>
    </dgm:pt>
    <dgm:pt modelId="{5C5F6010-21B0-41A7-ABFF-31F5B680F15E}" type="sibTrans" cxnId="{E624FB1E-CF06-49A7-B457-19143A0525CD}">
      <dgm:prSet/>
      <dgm:spPr/>
      <dgm:t>
        <a:bodyPr/>
        <a:lstStyle/>
        <a:p>
          <a:endParaRPr lang="hu-HU"/>
        </a:p>
      </dgm:t>
    </dgm:pt>
    <dgm:pt modelId="{26464E51-544E-4842-B820-1801C8664AE1}">
      <dgm:prSet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egyszerre, egymást erősítve kell érvényre jutniuk</a:t>
          </a:r>
        </a:p>
      </dgm:t>
    </dgm:pt>
    <dgm:pt modelId="{B62F727D-0B29-406A-8AC1-3C12E60DE473}" type="parTrans" cxnId="{6CFFED18-0680-4A4F-82A5-83EDB179A38D}">
      <dgm:prSet/>
      <dgm:spPr/>
      <dgm:t>
        <a:bodyPr/>
        <a:lstStyle/>
        <a:p>
          <a:endParaRPr lang="hu-HU"/>
        </a:p>
      </dgm:t>
    </dgm:pt>
    <dgm:pt modelId="{D6E32CD1-4C73-45E9-8A90-56A62F80B856}" type="sibTrans" cxnId="{6CFFED18-0680-4A4F-82A5-83EDB179A38D}">
      <dgm:prSet/>
      <dgm:spPr/>
      <dgm:t>
        <a:bodyPr/>
        <a:lstStyle/>
        <a:p>
          <a:endParaRPr lang="hu-HU"/>
        </a:p>
      </dgm:t>
    </dgm:pt>
    <dgm:pt modelId="{9C4911E7-A640-4535-B36E-E874FD48ABFA}">
      <dgm:prSet phldrT="[Szöveg]"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készítésével és az elszámolással kapcsolatos eljárási szabályok </a:t>
          </a:r>
        </a:p>
      </dgm:t>
    </dgm:pt>
    <dgm:pt modelId="{7D1D3ED9-C6CF-42AD-8072-258788B061F0}" type="parTrans" cxnId="{A96D6BF6-AABC-4541-AB02-BD8E69B61C39}">
      <dgm:prSet/>
      <dgm:spPr/>
      <dgm:t>
        <a:bodyPr/>
        <a:lstStyle/>
        <a:p>
          <a:endParaRPr lang="hu-HU"/>
        </a:p>
      </dgm:t>
    </dgm:pt>
    <dgm:pt modelId="{E9F52F2C-C2E7-4701-9040-37F9D6A85D82}" type="sibTrans" cxnId="{A96D6BF6-AABC-4541-AB02-BD8E69B61C39}">
      <dgm:prSet/>
      <dgm:spPr/>
      <dgm:t>
        <a:bodyPr/>
        <a:lstStyle/>
        <a:p>
          <a:endParaRPr lang="hu-HU"/>
        </a:p>
      </dgm:t>
    </dgm:pt>
    <dgm:pt modelId="{D04EB81C-05DC-4106-8A6D-34C4BA1F0D2A}">
      <dgm:prSet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végrehajtásával és a gazdálkodással kapcsolatos szabályok</a:t>
          </a:r>
        </a:p>
      </dgm:t>
    </dgm:pt>
    <dgm:pt modelId="{0E7C23FC-47CF-44C3-B5F0-6852F53473D8}" type="parTrans" cxnId="{AA8365E3-AD79-496E-AAF7-D0BFA8EBEBDA}">
      <dgm:prSet/>
      <dgm:spPr/>
      <dgm:t>
        <a:bodyPr/>
        <a:lstStyle/>
        <a:p>
          <a:endParaRPr lang="hu-HU"/>
        </a:p>
      </dgm:t>
    </dgm:pt>
    <dgm:pt modelId="{16A88EAD-3EBE-4F3B-95F6-1CC798F0E89A}" type="sibTrans" cxnId="{AA8365E3-AD79-496E-AAF7-D0BFA8EBEBDA}">
      <dgm:prSet/>
      <dgm:spPr/>
      <dgm:t>
        <a:bodyPr/>
        <a:lstStyle/>
        <a:p>
          <a:endParaRPr lang="hu-HU"/>
        </a:p>
      </dgm:t>
    </dgm:pt>
    <dgm:pt modelId="{C71EDEA1-E9CB-4BFC-B0C6-3E1C5136D908}">
      <dgm:prSet/>
      <dgm:spPr>
        <a:solidFill>
          <a:schemeClr val="tx2"/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folyamatok számbavételi módját meghatározó szabályok</a:t>
          </a:r>
        </a:p>
      </dgm:t>
    </dgm:pt>
    <dgm:pt modelId="{251E795C-3EC8-4912-9E33-45B448AC61C1}" type="parTrans" cxnId="{67ABB5D3-7F74-4832-A2CA-3BBFC398EC4A}">
      <dgm:prSet/>
      <dgm:spPr/>
      <dgm:t>
        <a:bodyPr/>
        <a:lstStyle/>
        <a:p>
          <a:endParaRPr lang="hu-HU"/>
        </a:p>
      </dgm:t>
    </dgm:pt>
    <dgm:pt modelId="{EA8BD427-3E4A-4BAD-8C1A-6AED13C86E38}" type="sibTrans" cxnId="{67ABB5D3-7F74-4832-A2CA-3BBFC398EC4A}">
      <dgm:prSet/>
      <dgm:spPr/>
      <dgm:t>
        <a:bodyPr/>
        <a:lstStyle/>
        <a:p>
          <a:endParaRPr lang="hu-HU"/>
        </a:p>
      </dgm:t>
    </dgm:pt>
    <dgm:pt modelId="{DE096974-3223-4E03-B526-E6AFB6C7F76D}" type="pres">
      <dgm:prSet presAssocID="{5582E465-4291-4410-A8C2-269861C43EF6}" presName="linearFlow" presStyleCnt="0">
        <dgm:presLayoutVars>
          <dgm:dir/>
          <dgm:resizeHandles val="exact"/>
        </dgm:presLayoutVars>
      </dgm:prSet>
      <dgm:spPr/>
    </dgm:pt>
    <dgm:pt modelId="{36B994DE-D5C9-4F84-AF33-07A340F5CC43}" type="pres">
      <dgm:prSet presAssocID="{1BA07161-F7B0-4EC7-9775-002DF5B3F555}" presName="comp" presStyleCnt="0"/>
      <dgm:spPr/>
    </dgm:pt>
    <dgm:pt modelId="{8C0C88D8-9E79-4A52-8399-E63646C2E375}" type="pres">
      <dgm:prSet presAssocID="{1BA07161-F7B0-4EC7-9775-002DF5B3F555}" presName="rect2" presStyleLbl="node1" presStyleIdx="0" presStyleCnt="2" custScaleX="109032" custScaleY="90380" custLinFactNeighborX="5360">
        <dgm:presLayoutVars>
          <dgm:bulletEnabled val="1"/>
        </dgm:presLayoutVars>
      </dgm:prSet>
      <dgm:spPr/>
    </dgm:pt>
    <dgm:pt modelId="{89711680-4912-4A42-A28B-36929F023666}" type="pres">
      <dgm:prSet presAssocID="{1BA07161-F7B0-4EC7-9775-002DF5B3F555}" presName="rect1" presStyleLbl="lnNode1" presStyleIdx="0" presStyleCnt="2" custLinFactNeighborX="-38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rakós játék darabjai egyszínű kitöltéssel"/>
        </a:ext>
      </dgm:extLst>
    </dgm:pt>
    <dgm:pt modelId="{4535DA67-C43A-49AD-9CC3-65FE36E8A5C2}" type="pres">
      <dgm:prSet presAssocID="{F8406FE5-9F79-4055-ABE3-A4E7FBF0B763}" presName="sibTrans" presStyleCnt="0"/>
      <dgm:spPr/>
    </dgm:pt>
    <dgm:pt modelId="{DA61DA57-8AD7-42C8-A802-73447056C7DD}" type="pres">
      <dgm:prSet presAssocID="{400AB3BF-D883-4EC0-9B41-4911C210614C}" presName="comp" presStyleCnt="0"/>
      <dgm:spPr/>
    </dgm:pt>
    <dgm:pt modelId="{C6C294D9-2B92-475F-9B98-E7285DE8C6EC}" type="pres">
      <dgm:prSet presAssocID="{400AB3BF-D883-4EC0-9B41-4911C210614C}" presName="rect2" presStyleLbl="node1" presStyleIdx="1" presStyleCnt="2" custScaleX="112743" custLinFactNeighborX="-5706" custLinFactNeighborY="-7638">
        <dgm:presLayoutVars>
          <dgm:bulletEnabled val="1"/>
        </dgm:presLayoutVars>
      </dgm:prSet>
      <dgm:spPr/>
    </dgm:pt>
    <dgm:pt modelId="{7F78118D-D7AC-4030-9475-EDC823C01016}" type="pres">
      <dgm:prSet presAssocID="{400AB3BF-D883-4EC0-9B41-4911C210614C}" presName="rect1" presStyleLbl="lnNode1" presStyleIdx="1" presStyleCnt="2" custLinFactNeighborX="3850" custLinFactNeighborY="-687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yitott kéz növénnyel egyszínű kitöltéssel"/>
        </a:ext>
      </dgm:extLst>
    </dgm:pt>
  </dgm:ptLst>
  <dgm:cxnLst>
    <dgm:cxn modelId="{18EA910B-C004-4B0A-8155-B09E4257828F}" srcId="{5582E465-4291-4410-A8C2-269861C43EF6}" destId="{1BA07161-F7B0-4EC7-9775-002DF5B3F555}" srcOrd="0" destOrd="0" parTransId="{5A75647C-BD70-4A77-B76C-64DEC2517E67}" sibTransId="{F8406FE5-9F79-4055-ABE3-A4E7FBF0B763}"/>
    <dgm:cxn modelId="{1896F415-B116-4939-BA6C-720B1A94FCF5}" type="presOf" srcId="{400AB3BF-D883-4EC0-9B41-4911C210614C}" destId="{C6C294D9-2B92-475F-9B98-E7285DE8C6EC}" srcOrd="0" destOrd="0" presId="urn:microsoft.com/office/officeart/2008/layout/AlternatingPictureBlocks"/>
    <dgm:cxn modelId="{6CFFED18-0680-4A4F-82A5-83EDB179A38D}" srcId="{1BA07161-F7B0-4EC7-9775-002DF5B3F555}" destId="{26464E51-544E-4842-B820-1801C8664AE1}" srcOrd="1" destOrd="0" parTransId="{B62F727D-0B29-406A-8AC1-3C12E60DE473}" sibTransId="{D6E32CD1-4C73-45E9-8A90-56A62F80B856}"/>
    <dgm:cxn modelId="{E624FB1E-CF06-49A7-B457-19143A0525CD}" srcId="{1BA07161-F7B0-4EC7-9775-002DF5B3F555}" destId="{7A737FDC-885A-48A5-9929-E555C7036905}" srcOrd="0" destOrd="0" parTransId="{95592C51-4CA1-46CD-80ED-F2A638BBBA1B}" sibTransId="{5C5F6010-21B0-41A7-ABFF-31F5B680F15E}"/>
    <dgm:cxn modelId="{E7731F26-2B93-4D4B-B3B0-D77D776FEAD9}" type="presOf" srcId="{26464E51-544E-4842-B820-1801C8664AE1}" destId="{8C0C88D8-9E79-4A52-8399-E63646C2E375}" srcOrd="0" destOrd="2" presId="urn:microsoft.com/office/officeart/2008/layout/AlternatingPictureBlocks"/>
    <dgm:cxn modelId="{B917D534-F5FC-464A-B35D-B567221ECFC0}" type="presOf" srcId="{C71EDEA1-E9CB-4BFC-B0C6-3E1C5136D908}" destId="{C6C294D9-2B92-475F-9B98-E7285DE8C6EC}" srcOrd="0" destOrd="3" presId="urn:microsoft.com/office/officeart/2008/layout/AlternatingPictureBlocks"/>
    <dgm:cxn modelId="{81C8BA64-05C3-4C33-93BF-4181F5AE2BC2}" type="presOf" srcId="{7A737FDC-885A-48A5-9929-E555C7036905}" destId="{8C0C88D8-9E79-4A52-8399-E63646C2E375}" srcOrd="0" destOrd="1" presId="urn:microsoft.com/office/officeart/2008/layout/AlternatingPictureBlocks"/>
    <dgm:cxn modelId="{509B1345-9D87-4C72-8E5D-B8F7D1C3C198}" srcId="{5582E465-4291-4410-A8C2-269861C43EF6}" destId="{400AB3BF-D883-4EC0-9B41-4911C210614C}" srcOrd="1" destOrd="0" parTransId="{41D0F963-62B5-4F23-A963-1417394B1310}" sibTransId="{3083C586-EF67-43DA-A3ED-BF00CDE5F130}"/>
    <dgm:cxn modelId="{1610844C-7D4F-443D-AA06-FB2C9645EF34}" type="presOf" srcId="{1BA07161-F7B0-4EC7-9775-002DF5B3F555}" destId="{8C0C88D8-9E79-4A52-8399-E63646C2E375}" srcOrd="0" destOrd="0" presId="urn:microsoft.com/office/officeart/2008/layout/AlternatingPictureBlocks"/>
    <dgm:cxn modelId="{D08A15A6-0E5D-43E8-B357-74BC189C0E4F}" type="presOf" srcId="{D04EB81C-05DC-4106-8A6D-34C4BA1F0D2A}" destId="{C6C294D9-2B92-475F-9B98-E7285DE8C6EC}" srcOrd="0" destOrd="2" presId="urn:microsoft.com/office/officeart/2008/layout/AlternatingPictureBlocks"/>
    <dgm:cxn modelId="{F90721B3-2BCB-451E-8381-F55200015446}" type="presOf" srcId="{9C4911E7-A640-4535-B36E-E874FD48ABFA}" destId="{C6C294D9-2B92-475F-9B98-E7285DE8C6EC}" srcOrd="0" destOrd="1" presId="urn:microsoft.com/office/officeart/2008/layout/AlternatingPictureBlocks"/>
    <dgm:cxn modelId="{67ABB5D3-7F74-4832-A2CA-3BBFC398EC4A}" srcId="{400AB3BF-D883-4EC0-9B41-4911C210614C}" destId="{C71EDEA1-E9CB-4BFC-B0C6-3E1C5136D908}" srcOrd="2" destOrd="0" parTransId="{251E795C-3EC8-4912-9E33-45B448AC61C1}" sibTransId="{EA8BD427-3E4A-4BAD-8C1A-6AED13C86E38}"/>
    <dgm:cxn modelId="{4F066CDF-28B3-40C7-94ED-0840238C5C1C}" type="presOf" srcId="{5582E465-4291-4410-A8C2-269861C43EF6}" destId="{DE096974-3223-4E03-B526-E6AFB6C7F76D}" srcOrd="0" destOrd="0" presId="urn:microsoft.com/office/officeart/2008/layout/AlternatingPictureBlocks"/>
    <dgm:cxn modelId="{AA8365E3-AD79-496E-AAF7-D0BFA8EBEBDA}" srcId="{400AB3BF-D883-4EC0-9B41-4911C210614C}" destId="{D04EB81C-05DC-4106-8A6D-34C4BA1F0D2A}" srcOrd="1" destOrd="0" parTransId="{0E7C23FC-47CF-44C3-B5F0-6852F53473D8}" sibTransId="{16A88EAD-3EBE-4F3B-95F6-1CC798F0E89A}"/>
    <dgm:cxn modelId="{A96D6BF6-AABC-4541-AB02-BD8E69B61C39}" srcId="{400AB3BF-D883-4EC0-9B41-4911C210614C}" destId="{9C4911E7-A640-4535-B36E-E874FD48ABFA}" srcOrd="0" destOrd="0" parTransId="{7D1D3ED9-C6CF-42AD-8072-258788B061F0}" sibTransId="{E9F52F2C-C2E7-4701-9040-37F9D6A85D82}"/>
    <dgm:cxn modelId="{28F1CE6D-785E-4546-BFB2-880832FE205F}" type="presParOf" srcId="{DE096974-3223-4E03-B526-E6AFB6C7F76D}" destId="{36B994DE-D5C9-4F84-AF33-07A340F5CC43}" srcOrd="0" destOrd="0" presId="urn:microsoft.com/office/officeart/2008/layout/AlternatingPictureBlocks"/>
    <dgm:cxn modelId="{F24C4CE6-CF0C-4CA7-8973-4B9703B75325}" type="presParOf" srcId="{36B994DE-D5C9-4F84-AF33-07A340F5CC43}" destId="{8C0C88D8-9E79-4A52-8399-E63646C2E375}" srcOrd="0" destOrd="0" presId="urn:microsoft.com/office/officeart/2008/layout/AlternatingPictureBlocks"/>
    <dgm:cxn modelId="{40916A72-8C0D-43CF-A328-0E2C322C7A42}" type="presParOf" srcId="{36B994DE-D5C9-4F84-AF33-07A340F5CC43}" destId="{89711680-4912-4A42-A28B-36929F023666}" srcOrd="1" destOrd="0" presId="urn:microsoft.com/office/officeart/2008/layout/AlternatingPictureBlocks"/>
    <dgm:cxn modelId="{D8173662-8B89-4326-8571-5DE05D35DB2B}" type="presParOf" srcId="{DE096974-3223-4E03-B526-E6AFB6C7F76D}" destId="{4535DA67-C43A-49AD-9CC3-65FE36E8A5C2}" srcOrd="1" destOrd="0" presId="urn:microsoft.com/office/officeart/2008/layout/AlternatingPictureBlocks"/>
    <dgm:cxn modelId="{E83EC5AA-C103-4CCC-8AE9-B1ADB2240FE3}" type="presParOf" srcId="{DE096974-3223-4E03-B526-E6AFB6C7F76D}" destId="{DA61DA57-8AD7-42C8-A802-73447056C7DD}" srcOrd="2" destOrd="0" presId="urn:microsoft.com/office/officeart/2008/layout/AlternatingPictureBlocks"/>
    <dgm:cxn modelId="{FA90812E-1DC1-4400-B1D0-C5DAFD713C24}" type="presParOf" srcId="{DA61DA57-8AD7-42C8-A802-73447056C7DD}" destId="{C6C294D9-2B92-475F-9B98-E7285DE8C6EC}" srcOrd="0" destOrd="0" presId="urn:microsoft.com/office/officeart/2008/layout/AlternatingPictureBlocks"/>
    <dgm:cxn modelId="{B4426C32-6ABE-4E0E-A795-218ECE58B210}" type="presParOf" srcId="{DA61DA57-8AD7-42C8-A802-73447056C7DD}" destId="{7F78118D-D7AC-4030-9475-EDC823C01016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0C7045-C8B2-459B-A4FA-FFF8A58D6826}" type="doc">
      <dgm:prSet loTypeId="urn:microsoft.com/office/officeart/2005/8/layout/pList2" loCatId="list" qsTypeId="urn:microsoft.com/office/officeart/2005/8/quickstyle/simple1" qsCatId="simple" csTypeId="urn:microsoft.com/office/officeart/2005/8/colors/accent3_5" csCatId="accent3" phldr="1"/>
      <dgm:spPr/>
    </dgm:pt>
    <dgm:pt modelId="{0B316E64-E376-4E6A-BECB-BBF7166A1780}">
      <dgm:prSet phldrT="[Szöveg]" custT="1"/>
      <dgm:spPr>
        <a:solidFill>
          <a:schemeClr val="tx2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Tervezés</a:t>
          </a:r>
        </a:p>
      </dgm:t>
    </dgm:pt>
    <dgm:pt modelId="{3FF29C18-0E6C-45AC-85D2-DA28D38979EE}" type="parTrans" cxnId="{C30CE202-1C75-4A76-A6E9-8E4ACDF2715A}">
      <dgm:prSet/>
      <dgm:spPr/>
      <dgm:t>
        <a:bodyPr/>
        <a:lstStyle/>
        <a:p>
          <a:endParaRPr lang="hu-HU"/>
        </a:p>
      </dgm:t>
    </dgm:pt>
    <dgm:pt modelId="{36ACB80E-F61E-4008-BCB3-B521F2306357}" type="sibTrans" cxnId="{C30CE202-1C75-4A76-A6E9-8E4ACDF2715A}">
      <dgm:prSet/>
      <dgm:spPr/>
      <dgm:t>
        <a:bodyPr/>
        <a:lstStyle/>
        <a:p>
          <a:endParaRPr lang="hu-HU"/>
        </a:p>
      </dgm:t>
    </dgm:pt>
    <dgm:pt modelId="{11D8B826-5880-4EB5-91FD-293994D69D80}">
      <dgm:prSet phldrT="[Szöveg]"/>
      <dgm:spPr>
        <a:solidFill>
          <a:schemeClr val="tx2"/>
        </a:solidFill>
      </dgm:spPr>
      <dgm:t>
        <a:bodyPr/>
        <a:lstStyle/>
        <a:p>
          <a:pPr algn="ctr"/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Gazdálkodás</a:t>
          </a:r>
        </a:p>
      </dgm:t>
    </dgm:pt>
    <dgm:pt modelId="{675BF28A-153F-4F7D-9D64-23799654AA07}" type="parTrans" cxnId="{3829513B-D53F-4A00-B79D-70BABF0DE24A}">
      <dgm:prSet/>
      <dgm:spPr/>
      <dgm:t>
        <a:bodyPr/>
        <a:lstStyle/>
        <a:p>
          <a:endParaRPr lang="hu-HU"/>
        </a:p>
      </dgm:t>
    </dgm:pt>
    <dgm:pt modelId="{EF32757C-AAF1-4DA7-A93C-35DD2267FC73}" type="sibTrans" cxnId="{3829513B-D53F-4A00-B79D-70BABF0DE24A}">
      <dgm:prSet/>
      <dgm:spPr/>
      <dgm:t>
        <a:bodyPr/>
        <a:lstStyle/>
        <a:p>
          <a:endParaRPr lang="hu-HU"/>
        </a:p>
      </dgm:t>
    </dgm:pt>
    <dgm:pt modelId="{F5A60CFE-C109-484F-A516-890AC8C81DF0}">
      <dgm:prSet phldrT="[Szöveg]"/>
      <dgm:spPr>
        <a:solidFill>
          <a:schemeClr val="tx2"/>
        </a:solidFill>
      </dgm:spPr>
      <dgm:t>
        <a:bodyPr/>
        <a:lstStyle/>
        <a:p>
          <a:pPr algn="ctr"/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Beszámolás</a:t>
          </a:r>
        </a:p>
      </dgm:t>
    </dgm:pt>
    <dgm:pt modelId="{98B7A525-FF8C-47AE-99A0-5B9DE04BBC7C}" type="parTrans" cxnId="{E097082C-7E97-47B8-9E25-5AECB081C2D3}">
      <dgm:prSet/>
      <dgm:spPr/>
      <dgm:t>
        <a:bodyPr/>
        <a:lstStyle/>
        <a:p>
          <a:endParaRPr lang="hu-HU"/>
        </a:p>
      </dgm:t>
    </dgm:pt>
    <dgm:pt modelId="{815177E7-CE30-43E3-A394-49816FA6E3FB}" type="sibTrans" cxnId="{E097082C-7E97-47B8-9E25-5AECB081C2D3}">
      <dgm:prSet/>
      <dgm:spPr/>
      <dgm:t>
        <a:bodyPr/>
        <a:lstStyle/>
        <a:p>
          <a:endParaRPr lang="hu-HU"/>
        </a:p>
      </dgm:t>
    </dgm:pt>
    <dgm:pt modelId="{C54A82F1-36D1-4B2E-B701-40F42044CD8A}">
      <dgm:prSet phldrT="[Szöveg]"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fenntarthatóság és egyensúly elve</a:t>
          </a:r>
          <a:endParaRPr lang="hu-HU" sz="1600" kern="1200" dirty="0">
            <a:solidFill>
              <a:schemeClr val="tx1"/>
            </a:solidFill>
          </a:endParaRPr>
        </a:p>
      </dgm:t>
    </dgm:pt>
    <dgm:pt modelId="{5968F15A-273F-41E9-8607-9F541BEAD9D6}" type="parTrans" cxnId="{E5C58AD6-6718-4B00-A604-1BB73504D65E}">
      <dgm:prSet/>
      <dgm:spPr/>
      <dgm:t>
        <a:bodyPr/>
        <a:lstStyle/>
        <a:p>
          <a:endParaRPr lang="hu-HU"/>
        </a:p>
      </dgm:t>
    </dgm:pt>
    <dgm:pt modelId="{6549DFF1-8481-42D5-99F6-905419DBB47C}" type="sibTrans" cxnId="{E5C58AD6-6718-4B00-A604-1BB73504D65E}">
      <dgm:prSet/>
      <dgm:spPr/>
      <dgm:t>
        <a:bodyPr/>
        <a:lstStyle/>
        <a:p>
          <a:endParaRPr lang="hu-HU"/>
        </a:p>
      </dgm:t>
    </dgm:pt>
    <dgm:pt modelId="{11AAC3CB-30E6-4C64-A0FD-7712037E7E25}">
      <dgm:prSet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i="1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  <a:endParaRPr lang="hu-HU" sz="160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851C748-E057-4688-9DBC-122A08462A86}" type="parTrans" cxnId="{68C28AF0-BE25-489C-BB66-170D17651CCD}">
      <dgm:prSet/>
      <dgm:spPr/>
      <dgm:t>
        <a:bodyPr/>
        <a:lstStyle/>
        <a:p>
          <a:endParaRPr lang="hu-HU"/>
        </a:p>
      </dgm:t>
    </dgm:pt>
    <dgm:pt modelId="{E3EAC0BE-1258-423C-A71A-5E730D877171}" type="sibTrans" cxnId="{68C28AF0-BE25-489C-BB66-170D17651CCD}">
      <dgm:prSet/>
      <dgm:spPr/>
      <dgm:t>
        <a:bodyPr/>
        <a:lstStyle/>
        <a:p>
          <a:endParaRPr lang="hu-HU"/>
        </a:p>
      </dgm:t>
    </dgm:pt>
    <dgm:pt modelId="{9E3AA22A-760A-4264-B4FB-592D6214E29A}">
      <dgm:prSet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</a:p>
      </dgm:t>
    </dgm:pt>
    <dgm:pt modelId="{33180778-A18E-4488-A730-61EBBBB38BDC}" type="parTrans" cxnId="{679592E2-39BE-40E5-B863-769C55F3D4D4}">
      <dgm:prSet/>
      <dgm:spPr/>
      <dgm:t>
        <a:bodyPr/>
        <a:lstStyle/>
        <a:p>
          <a:endParaRPr lang="hu-HU"/>
        </a:p>
      </dgm:t>
    </dgm:pt>
    <dgm:pt modelId="{2C9D5C15-DC82-455E-A94C-F931BE271072}" type="sibTrans" cxnId="{679592E2-39BE-40E5-B863-769C55F3D4D4}">
      <dgm:prSet/>
      <dgm:spPr/>
      <dgm:t>
        <a:bodyPr/>
        <a:lstStyle/>
        <a:p>
          <a:endParaRPr lang="hu-HU"/>
        </a:p>
      </dgm:t>
    </dgm:pt>
    <dgm:pt modelId="{9F28EBBC-B185-4CBD-B53E-A7C321EF0D40}">
      <dgm:prSet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valódiság elve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26737835-69DA-4B6C-8C3F-9D998146CE68}" type="parTrans" cxnId="{93CCCDCE-867B-47E6-AC30-3B55BD8AFD2B}">
      <dgm:prSet/>
      <dgm:spPr/>
      <dgm:t>
        <a:bodyPr/>
        <a:lstStyle/>
        <a:p>
          <a:endParaRPr lang="hu-HU"/>
        </a:p>
      </dgm:t>
    </dgm:pt>
    <dgm:pt modelId="{B91B650E-2EF8-4E65-9B97-0BA563A9512E}" type="sibTrans" cxnId="{93CCCDCE-867B-47E6-AC30-3B55BD8AFD2B}">
      <dgm:prSet/>
      <dgm:spPr/>
      <dgm:t>
        <a:bodyPr/>
        <a:lstStyle/>
        <a:p>
          <a:endParaRPr lang="hu-HU"/>
        </a:p>
      </dgm:t>
    </dgm:pt>
    <dgm:pt modelId="{17CD09FA-238F-4282-8A07-9A64EAAA94B3}">
      <dgm:prSet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gm:t>
    </dgm:pt>
    <dgm:pt modelId="{A1DF3D25-F12C-4E22-AF66-19D0AFC272D1}" type="parTrans" cxnId="{5A96D7FB-385F-4EF1-BCB6-B46582343231}">
      <dgm:prSet/>
      <dgm:spPr/>
      <dgm:t>
        <a:bodyPr/>
        <a:lstStyle/>
        <a:p>
          <a:endParaRPr lang="hu-HU"/>
        </a:p>
      </dgm:t>
    </dgm:pt>
    <dgm:pt modelId="{2B9E77C6-33B0-448E-84CD-4BEA513FACCC}" type="sibTrans" cxnId="{5A96D7FB-385F-4EF1-BCB6-B46582343231}">
      <dgm:prSet/>
      <dgm:spPr/>
      <dgm:t>
        <a:bodyPr/>
        <a:lstStyle/>
        <a:p>
          <a:endParaRPr lang="hu-HU"/>
        </a:p>
      </dgm:t>
    </dgm:pt>
    <dgm:pt modelId="{3F51C161-26A1-4117-9F43-250994633084}">
      <dgm:prSet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globális fedezet elve</a:t>
          </a:r>
        </a:p>
      </dgm:t>
    </dgm:pt>
    <dgm:pt modelId="{D05E5A50-2FF3-4AA9-ABEF-2856CFCF3F26}" type="parTrans" cxnId="{43917451-D975-4EBD-B184-5EA9F45C8A0E}">
      <dgm:prSet/>
      <dgm:spPr/>
      <dgm:t>
        <a:bodyPr/>
        <a:lstStyle/>
        <a:p>
          <a:endParaRPr lang="hu-HU"/>
        </a:p>
      </dgm:t>
    </dgm:pt>
    <dgm:pt modelId="{608840D5-9C6D-418B-9B11-D7DEAABDED79}" type="sibTrans" cxnId="{43917451-D975-4EBD-B184-5EA9F45C8A0E}">
      <dgm:prSet/>
      <dgm:spPr/>
      <dgm:t>
        <a:bodyPr/>
        <a:lstStyle/>
        <a:p>
          <a:endParaRPr lang="hu-HU"/>
        </a:p>
      </dgm:t>
    </dgm:pt>
    <dgm:pt modelId="{ADBF982F-EEB4-4C33-A3BE-0333B1F4AAE5}">
      <dgm:prSet custT="1"/>
      <dgm:spPr>
        <a:solidFill>
          <a:schemeClr val="tx2"/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folytatásának számviteli alapelve</a:t>
          </a:r>
        </a:p>
      </dgm:t>
    </dgm:pt>
    <dgm:pt modelId="{A1F18B9B-E443-410C-97C8-8FA20EDC67B8}" type="parTrans" cxnId="{C8172F2C-B559-48A5-9A10-ADA1B7C1E7C9}">
      <dgm:prSet/>
      <dgm:spPr/>
      <dgm:t>
        <a:bodyPr/>
        <a:lstStyle/>
        <a:p>
          <a:endParaRPr lang="hu-HU"/>
        </a:p>
      </dgm:t>
    </dgm:pt>
    <dgm:pt modelId="{D29B90D0-4D59-42E3-8F30-078450634986}" type="sibTrans" cxnId="{C8172F2C-B559-48A5-9A10-ADA1B7C1E7C9}">
      <dgm:prSet/>
      <dgm:spPr/>
      <dgm:t>
        <a:bodyPr/>
        <a:lstStyle/>
        <a:p>
          <a:endParaRPr lang="hu-HU"/>
        </a:p>
      </dgm:t>
    </dgm:pt>
    <dgm:pt modelId="{0084FC34-33F7-42E9-884F-F90B0B0A81F8}">
      <dgm:prSet phldrT="[Szöveg]"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nyilvánosság elve</a:t>
          </a:r>
          <a:endParaRPr lang="hu-HU" dirty="0">
            <a:solidFill>
              <a:schemeClr val="tx1"/>
            </a:solidFill>
          </a:endParaRPr>
        </a:p>
      </dgm:t>
    </dgm:pt>
    <dgm:pt modelId="{07979BE8-D8AD-4AD6-BA81-F17D54FC50C7}" type="parTrans" cxnId="{A7612817-8AA8-4768-97D8-01B6627A7312}">
      <dgm:prSet/>
      <dgm:spPr/>
      <dgm:t>
        <a:bodyPr/>
        <a:lstStyle/>
        <a:p>
          <a:endParaRPr lang="hu-HU"/>
        </a:p>
      </dgm:t>
    </dgm:pt>
    <dgm:pt modelId="{29CDF2E8-93E3-418D-BB65-6579638F90EB}" type="sibTrans" cxnId="{A7612817-8AA8-4768-97D8-01B6627A7312}">
      <dgm:prSet/>
      <dgm:spPr/>
      <dgm:t>
        <a:bodyPr/>
        <a:lstStyle/>
        <a:p>
          <a:endParaRPr lang="hu-HU"/>
        </a:p>
      </dgm:t>
    </dgm:pt>
    <dgm:pt modelId="{163947F7-7874-4A9F-AB99-AA0DED853EE0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 alapján történő gazdálkodás elve</a:t>
          </a:r>
        </a:p>
      </dgm:t>
    </dgm:pt>
    <dgm:pt modelId="{5D20F33D-9536-4FF1-82DA-72A8D1D8D7B0}" type="parTrans" cxnId="{AA345A44-0E22-4DA3-A086-EBF7B25C1BE8}">
      <dgm:prSet/>
      <dgm:spPr/>
      <dgm:t>
        <a:bodyPr/>
        <a:lstStyle/>
        <a:p>
          <a:endParaRPr lang="hu-HU"/>
        </a:p>
      </dgm:t>
    </dgm:pt>
    <dgm:pt modelId="{B60EA8DC-16E8-477B-AFCD-E5DCBA03DCC3}" type="sibTrans" cxnId="{AA345A44-0E22-4DA3-A086-EBF7B25C1BE8}">
      <dgm:prSet/>
      <dgm:spPr/>
      <dgm:t>
        <a:bodyPr/>
        <a:lstStyle/>
        <a:p>
          <a:endParaRPr lang="hu-HU"/>
        </a:p>
      </dgm:t>
    </dgm:pt>
    <dgm:pt modelId="{D9A1928C-C92A-4D98-BE68-AB6E2AF0973F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programozás elve</a:t>
          </a:r>
        </a:p>
      </dgm:t>
    </dgm:pt>
    <dgm:pt modelId="{3B9BF342-7EF8-4D16-823E-5F65F1E13CAD}" type="parTrans" cxnId="{AD7D3940-AECF-4AE6-B9AD-191FCC094C96}">
      <dgm:prSet/>
      <dgm:spPr/>
      <dgm:t>
        <a:bodyPr/>
        <a:lstStyle/>
        <a:p>
          <a:endParaRPr lang="hu-HU"/>
        </a:p>
      </dgm:t>
    </dgm:pt>
    <dgm:pt modelId="{65416817-63DE-4E11-AB6A-C9C0AB3BB890}" type="sibTrans" cxnId="{AD7D3940-AECF-4AE6-B9AD-191FCC094C96}">
      <dgm:prSet/>
      <dgm:spPr/>
      <dgm:t>
        <a:bodyPr/>
        <a:lstStyle/>
        <a:p>
          <a:endParaRPr lang="hu-HU"/>
        </a:p>
      </dgm:t>
    </dgm:pt>
    <dgm:pt modelId="{AE80BAE6-35F0-4999-9679-EF452B5493C3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 elve</a:t>
          </a:r>
        </a:p>
      </dgm:t>
    </dgm:pt>
    <dgm:pt modelId="{A72F248F-8A4A-4608-A32C-324F3DA94BDC}" type="parTrans" cxnId="{53C7726F-575A-4B76-B5F5-2425F586E986}">
      <dgm:prSet/>
      <dgm:spPr/>
      <dgm:t>
        <a:bodyPr/>
        <a:lstStyle/>
        <a:p>
          <a:endParaRPr lang="hu-HU"/>
        </a:p>
      </dgm:t>
    </dgm:pt>
    <dgm:pt modelId="{220F3EDE-F7E5-419D-91EF-86F499D38076}" type="sibTrans" cxnId="{53C7726F-575A-4B76-B5F5-2425F586E986}">
      <dgm:prSet/>
      <dgm:spPr/>
      <dgm:t>
        <a:bodyPr/>
        <a:lstStyle/>
        <a:p>
          <a:endParaRPr lang="hu-HU"/>
        </a:p>
      </dgm:t>
    </dgm:pt>
    <dgm:pt modelId="{D2599EB4-D959-403B-9ED4-66E59ED61B4D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közbeszerzési kötelezettség elve</a:t>
          </a:r>
        </a:p>
      </dgm:t>
    </dgm:pt>
    <dgm:pt modelId="{6DB636BD-B451-4F44-8308-4D0504DC16B3}" type="parTrans" cxnId="{1E8EB276-446F-4631-8E08-E4C6EDBC85F8}">
      <dgm:prSet/>
      <dgm:spPr/>
      <dgm:t>
        <a:bodyPr/>
        <a:lstStyle/>
        <a:p>
          <a:endParaRPr lang="hu-HU"/>
        </a:p>
      </dgm:t>
    </dgm:pt>
    <dgm:pt modelId="{83B15139-4F5A-4025-AAEA-D4DF861FE090}" type="sibTrans" cxnId="{1E8EB276-446F-4631-8E08-E4C6EDBC85F8}">
      <dgm:prSet/>
      <dgm:spPr/>
      <dgm:t>
        <a:bodyPr/>
        <a:lstStyle/>
        <a:p>
          <a:endParaRPr lang="hu-HU"/>
        </a:p>
      </dgm:t>
    </dgm:pt>
    <dgm:pt modelId="{B95E4446-3378-49B0-BBE2-B7C161ADE93C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 korlátozásának elve</a:t>
          </a:r>
        </a:p>
      </dgm:t>
    </dgm:pt>
    <dgm:pt modelId="{5749AAA6-D1D2-4A7B-9B49-29FF540ACBB0}" type="parTrans" cxnId="{57F0C730-61EF-4647-895D-2778743019EC}">
      <dgm:prSet/>
      <dgm:spPr/>
      <dgm:t>
        <a:bodyPr/>
        <a:lstStyle/>
        <a:p>
          <a:endParaRPr lang="hu-HU"/>
        </a:p>
      </dgm:t>
    </dgm:pt>
    <dgm:pt modelId="{918FB187-F778-4846-809D-B5BBBF6E1165}" type="sibTrans" cxnId="{57F0C730-61EF-4647-895D-2778743019EC}">
      <dgm:prSet/>
      <dgm:spPr/>
      <dgm:t>
        <a:bodyPr/>
        <a:lstStyle/>
        <a:p>
          <a:endParaRPr lang="hu-HU"/>
        </a:p>
      </dgm:t>
    </dgm:pt>
    <dgm:pt modelId="{316041C6-A872-4AC3-A376-9774D87C0837}">
      <dgm:prSet phldrT="[Szöveg]"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bruttó elszámolás elve</a:t>
          </a:r>
          <a:endParaRPr lang="hu-HU" dirty="0">
            <a:solidFill>
              <a:schemeClr val="tx1"/>
            </a:solidFill>
          </a:endParaRPr>
        </a:p>
      </dgm:t>
    </dgm:pt>
    <dgm:pt modelId="{9732F085-9CD0-45B5-ADA1-0AC9AC55842D}" type="parTrans" cxnId="{810F014E-239A-4291-A193-0B99147B128B}">
      <dgm:prSet/>
      <dgm:spPr/>
      <dgm:t>
        <a:bodyPr/>
        <a:lstStyle/>
        <a:p>
          <a:endParaRPr lang="hu-HU"/>
        </a:p>
      </dgm:t>
    </dgm:pt>
    <dgm:pt modelId="{94EC8D04-6AB5-4305-8EE5-5EC16DC4CD45}" type="sibTrans" cxnId="{810F014E-239A-4291-A193-0B99147B128B}">
      <dgm:prSet/>
      <dgm:spPr/>
      <dgm:t>
        <a:bodyPr/>
        <a:lstStyle/>
        <a:p>
          <a:endParaRPr lang="hu-HU"/>
        </a:p>
      </dgm:t>
    </dgm:pt>
    <dgm:pt modelId="{C42302DA-9BB5-452B-84E8-698F10EC1639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ellenőrizhetőség elve</a:t>
          </a:r>
        </a:p>
      </dgm:t>
    </dgm:pt>
    <dgm:pt modelId="{3FB3B963-2754-4ED3-AADF-A0DC6287B807}" type="parTrans" cxnId="{E86D76CC-3144-44D4-81E8-77715DFFDCD1}">
      <dgm:prSet/>
      <dgm:spPr/>
      <dgm:t>
        <a:bodyPr/>
        <a:lstStyle/>
        <a:p>
          <a:endParaRPr lang="hu-HU"/>
        </a:p>
      </dgm:t>
    </dgm:pt>
    <dgm:pt modelId="{23BB59F3-39E7-44C3-8A5B-6C5EA5D79B20}" type="sibTrans" cxnId="{E86D76CC-3144-44D4-81E8-77715DFFDCD1}">
      <dgm:prSet/>
      <dgm:spPr/>
      <dgm:t>
        <a:bodyPr/>
        <a:lstStyle/>
        <a:p>
          <a:endParaRPr lang="hu-HU"/>
        </a:p>
      </dgm:t>
    </dgm:pt>
    <dgm:pt modelId="{9AF9E4F9-BAED-4A40-B260-47307E1AB9DE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  <a:endParaRPr lang="hu-HU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E4ED5F-A3BF-4D02-A5C4-B4F35BC61878}" type="parTrans" cxnId="{68DD8192-1574-471F-A301-9CC66EE29948}">
      <dgm:prSet/>
      <dgm:spPr/>
      <dgm:t>
        <a:bodyPr/>
        <a:lstStyle/>
        <a:p>
          <a:endParaRPr lang="hu-HU"/>
        </a:p>
      </dgm:t>
    </dgm:pt>
    <dgm:pt modelId="{AC01A287-B45F-4A02-AB07-B931EFC73478}" type="sibTrans" cxnId="{68DD8192-1574-471F-A301-9CC66EE29948}">
      <dgm:prSet/>
      <dgm:spPr/>
      <dgm:t>
        <a:bodyPr/>
        <a:lstStyle/>
        <a:p>
          <a:endParaRPr lang="hu-HU"/>
        </a:p>
      </dgm:t>
    </dgm:pt>
    <dgm:pt modelId="{B89613FC-F7DD-420C-8F42-941401BBEAE6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</dgm:t>
    </dgm:pt>
    <dgm:pt modelId="{223A01E0-0E45-4CC5-922B-6EBB6BFF4095}" type="parTrans" cxnId="{943D3C60-89BB-4FB5-9DE0-CFD73882FC00}">
      <dgm:prSet/>
      <dgm:spPr/>
      <dgm:t>
        <a:bodyPr/>
        <a:lstStyle/>
        <a:p>
          <a:endParaRPr lang="hu-HU"/>
        </a:p>
      </dgm:t>
    </dgm:pt>
    <dgm:pt modelId="{EF000C60-E098-4111-B51A-69BD95949B2A}" type="sibTrans" cxnId="{943D3C60-89BB-4FB5-9DE0-CFD73882FC00}">
      <dgm:prSet/>
      <dgm:spPr/>
      <dgm:t>
        <a:bodyPr/>
        <a:lstStyle/>
        <a:p>
          <a:endParaRPr lang="hu-HU"/>
        </a:p>
      </dgm:t>
    </dgm:pt>
    <dgm:pt modelId="{59877EC4-53A2-46FF-84F8-7B21918CA767}">
      <dgm:prSet/>
      <dgm:spPr>
        <a:solidFill>
          <a:schemeClr val="tx2"/>
        </a:solidFill>
      </dgm:spPr>
      <dgm:t>
        <a:bodyPr/>
        <a:lstStyle/>
        <a:p>
          <a:pPr algn="l"/>
          <a:r>
            <a:rPr lang="hu-HU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gm:t>
    </dgm:pt>
    <dgm:pt modelId="{C90C0775-E480-4455-A612-382648089AB1}" type="parTrans" cxnId="{2622352F-7204-421D-94F3-2EB322E7A372}">
      <dgm:prSet/>
      <dgm:spPr/>
      <dgm:t>
        <a:bodyPr/>
        <a:lstStyle/>
        <a:p>
          <a:endParaRPr lang="hu-HU"/>
        </a:p>
      </dgm:t>
    </dgm:pt>
    <dgm:pt modelId="{70FC3CF7-DAFF-4E40-8D52-AC7F85594AF6}" type="sibTrans" cxnId="{2622352F-7204-421D-94F3-2EB322E7A372}">
      <dgm:prSet/>
      <dgm:spPr/>
      <dgm:t>
        <a:bodyPr/>
        <a:lstStyle/>
        <a:p>
          <a:endParaRPr lang="hu-HU"/>
        </a:p>
      </dgm:t>
    </dgm:pt>
    <dgm:pt modelId="{96F7AD78-5D19-4BFE-B466-E6FC6382B8F9}" type="pres">
      <dgm:prSet presAssocID="{FD0C7045-C8B2-459B-A4FA-FFF8A58D6826}" presName="Name0" presStyleCnt="0">
        <dgm:presLayoutVars>
          <dgm:dir/>
          <dgm:resizeHandles val="exact"/>
        </dgm:presLayoutVars>
      </dgm:prSet>
      <dgm:spPr/>
    </dgm:pt>
    <dgm:pt modelId="{FE9E1D40-B27C-445C-906A-A01815569B9F}" type="pres">
      <dgm:prSet presAssocID="{FD0C7045-C8B2-459B-A4FA-FFF8A58D6826}" presName="bkgdShp" presStyleLbl="alignAccFollowNode1" presStyleIdx="0" presStyleCnt="1"/>
      <dgm:spPr/>
    </dgm:pt>
    <dgm:pt modelId="{808E0DFE-2871-45B6-9F24-309C955D9B71}" type="pres">
      <dgm:prSet presAssocID="{FD0C7045-C8B2-459B-A4FA-FFF8A58D6826}" presName="linComp" presStyleCnt="0"/>
      <dgm:spPr/>
    </dgm:pt>
    <dgm:pt modelId="{2AD31C4D-6170-49FB-862E-35880D6465B7}" type="pres">
      <dgm:prSet presAssocID="{0B316E64-E376-4E6A-BECB-BBF7166A1780}" presName="compNode" presStyleCnt="0"/>
      <dgm:spPr/>
    </dgm:pt>
    <dgm:pt modelId="{1049A487-160E-4199-B628-60A54BF9298F}" type="pres">
      <dgm:prSet presAssocID="{0B316E64-E376-4E6A-BECB-BBF7166A1780}" presName="node" presStyleLbl="node1" presStyleIdx="0" presStyleCnt="3" custScaleY="110227">
        <dgm:presLayoutVars>
          <dgm:bulletEnabled val="1"/>
        </dgm:presLayoutVars>
      </dgm:prSet>
      <dgm:spPr/>
    </dgm:pt>
    <dgm:pt modelId="{EE95A6A8-009F-4FFE-BCC8-2A0C22047048}" type="pres">
      <dgm:prSet presAssocID="{0B316E64-E376-4E6A-BECB-BBF7166A1780}" presName="invisiNode" presStyleLbl="node1" presStyleIdx="0" presStyleCnt="3"/>
      <dgm:spPr/>
    </dgm:pt>
    <dgm:pt modelId="{350E1E52-BC26-45A7-90BD-D49C904D2BA4}" type="pres">
      <dgm:prSet presAssocID="{0B316E64-E376-4E6A-BECB-BBF7166A1780}" presName="imagNode" presStyleLbl="fgImgPlace1" presStyleIdx="0" presStyleCnt="3" custScaleX="92296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Két munkatárs tervez valamit a táblán öntapadó cetlikkel"/>
        </a:ext>
      </dgm:extLst>
    </dgm:pt>
    <dgm:pt modelId="{C37D3552-E071-4B54-9799-494BDF127D8A}" type="pres">
      <dgm:prSet presAssocID="{36ACB80E-F61E-4008-BCB3-B521F2306357}" presName="sibTrans" presStyleLbl="sibTrans2D1" presStyleIdx="0" presStyleCnt="0"/>
      <dgm:spPr/>
    </dgm:pt>
    <dgm:pt modelId="{D925E760-A1DC-4AE2-B56D-FB68E3E01BB7}" type="pres">
      <dgm:prSet presAssocID="{11D8B826-5880-4EB5-91FD-293994D69D80}" presName="compNode" presStyleCnt="0"/>
      <dgm:spPr/>
    </dgm:pt>
    <dgm:pt modelId="{1AAA6EE8-1F77-42B1-B14D-7B7D10CEDC9C}" type="pres">
      <dgm:prSet presAssocID="{11D8B826-5880-4EB5-91FD-293994D69D80}" presName="node" presStyleLbl="node1" presStyleIdx="1" presStyleCnt="3" custScaleY="110227">
        <dgm:presLayoutVars>
          <dgm:bulletEnabled val="1"/>
        </dgm:presLayoutVars>
      </dgm:prSet>
      <dgm:spPr/>
    </dgm:pt>
    <dgm:pt modelId="{B87A9D92-1A87-4FAD-BE10-D29EB4E926C8}" type="pres">
      <dgm:prSet presAssocID="{11D8B826-5880-4EB5-91FD-293994D69D80}" presName="invisiNode" presStyleLbl="node1" presStyleIdx="1" presStyleCnt="3"/>
      <dgm:spPr/>
    </dgm:pt>
    <dgm:pt modelId="{17686BAD-E5B3-48CF-9F74-E05BB1F97AE4}" type="pres">
      <dgm:prSet presAssocID="{11D8B826-5880-4EB5-91FD-293994D69D80}" presName="imagNode" presStyleLbl="fgImgPlace1" presStyleIdx="1" presStyleCnt="3" custScaleX="97053"/>
      <dgm:spPr>
        <a:blipFill>
          <a:blip xmlns:r="http://schemas.openxmlformats.org/officeDocument/2006/relationships" r:embed="rId2"/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Lépen szorgoskodó méhek"/>
        </a:ext>
      </dgm:extLst>
    </dgm:pt>
    <dgm:pt modelId="{2D13B987-B242-4193-978F-CDC5E4B6B928}" type="pres">
      <dgm:prSet presAssocID="{EF32757C-AAF1-4DA7-A93C-35DD2267FC73}" presName="sibTrans" presStyleLbl="sibTrans2D1" presStyleIdx="0" presStyleCnt="0"/>
      <dgm:spPr/>
    </dgm:pt>
    <dgm:pt modelId="{87CCBC3F-2735-4222-8853-A3DAD59694B0}" type="pres">
      <dgm:prSet presAssocID="{F5A60CFE-C109-484F-A516-890AC8C81DF0}" presName="compNode" presStyleCnt="0"/>
      <dgm:spPr/>
    </dgm:pt>
    <dgm:pt modelId="{31509D37-F0E7-4FE2-9887-BC27EA116BCB}" type="pres">
      <dgm:prSet presAssocID="{F5A60CFE-C109-484F-A516-890AC8C81DF0}" presName="node" presStyleLbl="node1" presStyleIdx="2" presStyleCnt="3" custScaleY="111324" custLinFactNeighborX="-312" custLinFactNeighborY="316">
        <dgm:presLayoutVars>
          <dgm:bulletEnabled val="1"/>
        </dgm:presLayoutVars>
      </dgm:prSet>
      <dgm:spPr/>
    </dgm:pt>
    <dgm:pt modelId="{F2EEEFF2-BCFB-4115-B63A-81972F40F81E}" type="pres">
      <dgm:prSet presAssocID="{F5A60CFE-C109-484F-A516-890AC8C81DF0}" presName="invisiNode" presStyleLbl="node1" presStyleIdx="2" presStyleCnt="3"/>
      <dgm:spPr/>
    </dgm:pt>
    <dgm:pt modelId="{78930D97-4D5C-4C36-8892-ADE708CEE172}" type="pres">
      <dgm:prSet presAssocID="{F5A60CFE-C109-484F-A516-890AC8C81DF0}" presName="imagNode" presStyleLbl="fgImgPlace1" presStyleIdx="2" presStyleCnt="3" custScaleX="95452"/>
      <dgm:spPr>
        <a:blipFill>
          <a:blip xmlns:r="http://schemas.openxmlformats.org/officeDocument/2006/relationships" r:embed="rId3"/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Romló teljesítményt szemléltető nagyító"/>
        </a:ext>
      </dgm:extLst>
    </dgm:pt>
  </dgm:ptLst>
  <dgm:cxnLst>
    <dgm:cxn modelId="{C30CE202-1C75-4A76-A6E9-8E4ACDF2715A}" srcId="{FD0C7045-C8B2-459B-A4FA-FFF8A58D6826}" destId="{0B316E64-E376-4E6A-BECB-BBF7166A1780}" srcOrd="0" destOrd="0" parTransId="{3FF29C18-0E6C-45AC-85D2-DA28D38979EE}" sibTransId="{36ACB80E-F61E-4008-BCB3-B521F2306357}"/>
    <dgm:cxn modelId="{8D936408-2CD6-4D3A-99EC-9738EB5D5C3A}" type="presOf" srcId="{9F28EBBC-B185-4CBD-B53E-A7C321EF0D40}" destId="{1049A487-160E-4199-B628-60A54BF9298F}" srcOrd="0" destOrd="4" presId="urn:microsoft.com/office/officeart/2005/8/layout/pList2"/>
    <dgm:cxn modelId="{A617EC0D-24C6-4BE2-B727-076A17D46F8B}" type="presOf" srcId="{AE80BAE6-35F0-4999-9679-EF452B5493C3}" destId="{1AAA6EE8-1F77-42B1-B14D-7B7D10CEDC9C}" srcOrd="0" destOrd="4" presId="urn:microsoft.com/office/officeart/2005/8/layout/pList2"/>
    <dgm:cxn modelId="{A7612817-8AA8-4768-97D8-01B6627A7312}" srcId="{11D8B826-5880-4EB5-91FD-293994D69D80}" destId="{0084FC34-33F7-42E9-884F-F90B0B0A81F8}" srcOrd="0" destOrd="0" parTransId="{07979BE8-D8AD-4AD6-BA81-F17D54FC50C7}" sibTransId="{29CDF2E8-93E3-418D-BB65-6579638F90EB}"/>
    <dgm:cxn modelId="{98BA6F27-9A3D-49FD-9A58-4D9328376F7F}" type="presOf" srcId="{B89613FC-F7DD-420C-8F42-941401BBEAE6}" destId="{31509D37-F0E7-4FE2-9887-BC27EA116BCB}" srcOrd="0" destOrd="4" presId="urn:microsoft.com/office/officeart/2005/8/layout/pList2"/>
    <dgm:cxn modelId="{D8DF7028-06D6-4754-800A-1E8CCF645FEA}" type="presOf" srcId="{59877EC4-53A2-46FF-84F8-7B21918CA767}" destId="{31509D37-F0E7-4FE2-9887-BC27EA116BCB}" srcOrd="0" destOrd="5" presId="urn:microsoft.com/office/officeart/2005/8/layout/pList2"/>
    <dgm:cxn modelId="{E097082C-7E97-47B8-9E25-5AECB081C2D3}" srcId="{FD0C7045-C8B2-459B-A4FA-FFF8A58D6826}" destId="{F5A60CFE-C109-484F-A516-890AC8C81DF0}" srcOrd="2" destOrd="0" parTransId="{98B7A525-FF8C-47AE-99A0-5B9DE04BBC7C}" sibTransId="{815177E7-CE30-43E3-A394-49816FA6E3FB}"/>
    <dgm:cxn modelId="{C8172F2C-B559-48A5-9A10-ADA1B7C1E7C9}" srcId="{0B316E64-E376-4E6A-BECB-BBF7166A1780}" destId="{ADBF982F-EEB4-4C33-A3BE-0333B1F4AAE5}" srcOrd="6" destOrd="0" parTransId="{A1F18B9B-E443-410C-97C8-8FA20EDC67B8}" sibTransId="{D29B90D0-4D59-42E3-8F30-078450634986}"/>
    <dgm:cxn modelId="{2D5CDC2E-66F2-4A6B-BC7B-52EBBEBAF3F2}" type="presOf" srcId="{163947F7-7874-4A9F-AB99-AA0DED853EE0}" destId="{1AAA6EE8-1F77-42B1-B14D-7B7D10CEDC9C}" srcOrd="0" destOrd="2" presId="urn:microsoft.com/office/officeart/2005/8/layout/pList2"/>
    <dgm:cxn modelId="{2622352F-7204-421D-94F3-2EB322E7A372}" srcId="{F5A60CFE-C109-484F-A516-890AC8C81DF0}" destId="{59877EC4-53A2-46FF-84F8-7B21918CA767}" srcOrd="4" destOrd="0" parTransId="{C90C0775-E480-4455-A612-382648089AB1}" sibTransId="{70FC3CF7-DAFF-4E40-8D52-AC7F85594AF6}"/>
    <dgm:cxn modelId="{57F0C730-61EF-4647-895D-2778743019EC}" srcId="{11D8B826-5880-4EB5-91FD-293994D69D80}" destId="{B95E4446-3378-49B0-BBE2-B7C161ADE93C}" srcOrd="5" destOrd="0" parTransId="{5749AAA6-D1D2-4A7B-9B49-29FF540ACBB0}" sibTransId="{918FB187-F778-4846-809D-B5BBBF6E1165}"/>
    <dgm:cxn modelId="{5BC50737-D417-4724-A667-432E824A6BA9}" type="presOf" srcId="{0084FC34-33F7-42E9-884F-F90B0B0A81F8}" destId="{1AAA6EE8-1F77-42B1-B14D-7B7D10CEDC9C}" srcOrd="0" destOrd="1" presId="urn:microsoft.com/office/officeart/2005/8/layout/pList2"/>
    <dgm:cxn modelId="{BC5F1639-370F-4552-8BB5-9D019436C4AE}" type="presOf" srcId="{EF32757C-AAF1-4DA7-A93C-35DD2267FC73}" destId="{2D13B987-B242-4193-978F-CDC5E4B6B928}" srcOrd="0" destOrd="0" presId="urn:microsoft.com/office/officeart/2005/8/layout/pList2"/>
    <dgm:cxn modelId="{3829513B-D53F-4A00-B79D-70BABF0DE24A}" srcId="{FD0C7045-C8B2-459B-A4FA-FFF8A58D6826}" destId="{11D8B826-5880-4EB5-91FD-293994D69D80}" srcOrd="1" destOrd="0" parTransId="{675BF28A-153F-4F7D-9D64-23799654AA07}" sibTransId="{EF32757C-AAF1-4DA7-A93C-35DD2267FC73}"/>
    <dgm:cxn modelId="{0B39DE3D-B0BA-402E-A658-7D767014FF0A}" type="presOf" srcId="{F5A60CFE-C109-484F-A516-890AC8C81DF0}" destId="{31509D37-F0E7-4FE2-9887-BC27EA116BCB}" srcOrd="0" destOrd="0" presId="urn:microsoft.com/office/officeart/2005/8/layout/pList2"/>
    <dgm:cxn modelId="{AD7D3940-AECF-4AE6-B9AD-191FCC094C96}" srcId="{11D8B826-5880-4EB5-91FD-293994D69D80}" destId="{D9A1928C-C92A-4D98-BE68-AB6E2AF0973F}" srcOrd="2" destOrd="0" parTransId="{3B9BF342-7EF8-4D16-823E-5F65F1E13CAD}" sibTransId="{65416817-63DE-4E11-AB6A-C9C0AB3BB890}"/>
    <dgm:cxn modelId="{943D3C60-89BB-4FB5-9DE0-CFD73882FC00}" srcId="{F5A60CFE-C109-484F-A516-890AC8C81DF0}" destId="{B89613FC-F7DD-420C-8F42-941401BBEAE6}" srcOrd="3" destOrd="0" parTransId="{223A01E0-0E45-4CC5-922B-6EBB6BFF4095}" sibTransId="{EF000C60-E098-4111-B51A-69BD95949B2A}"/>
    <dgm:cxn modelId="{AA345A44-0E22-4DA3-A086-EBF7B25C1BE8}" srcId="{11D8B826-5880-4EB5-91FD-293994D69D80}" destId="{163947F7-7874-4A9F-AB99-AA0DED853EE0}" srcOrd="1" destOrd="0" parTransId="{5D20F33D-9536-4FF1-82DA-72A8D1D8D7B0}" sibTransId="{B60EA8DC-16E8-477B-AFCD-E5DCBA03DCC3}"/>
    <dgm:cxn modelId="{8E137768-562C-4E56-AA28-58D105AA742D}" type="presOf" srcId="{C54A82F1-36D1-4B2E-B701-40F42044CD8A}" destId="{1049A487-160E-4199-B628-60A54BF9298F}" srcOrd="0" destOrd="1" presId="urn:microsoft.com/office/officeart/2005/8/layout/pList2"/>
    <dgm:cxn modelId="{810F014E-239A-4291-A193-0B99147B128B}" srcId="{F5A60CFE-C109-484F-A516-890AC8C81DF0}" destId="{316041C6-A872-4AC3-A376-9774D87C0837}" srcOrd="0" destOrd="0" parTransId="{9732F085-9CD0-45B5-ADA1-0AC9AC55842D}" sibTransId="{94EC8D04-6AB5-4305-8EE5-5EC16DC4CD45}"/>
    <dgm:cxn modelId="{53C7726F-575A-4B76-B5F5-2425F586E986}" srcId="{11D8B826-5880-4EB5-91FD-293994D69D80}" destId="{AE80BAE6-35F0-4999-9679-EF452B5493C3}" srcOrd="3" destOrd="0" parTransId="{A72F248F-8A4A-4608-A32C-324F3DA94BDC}" sibTransId="{220F3EDE-F7E5-419D-91EF-86F499D38076}"/>
    <dgm:cxn modelId="{43917451-D975-4EBD-B184-5EA9F45C8A0E}" srcId="{0B316E64-E376-4E6A-BECB-BBF7166A1780}" destId="{3F51C161-26A1-4117-9F43-250994633084}" srcOrd="5" destOrd="0" parTransId="{D05E5A50-2FF3-4AA9-ABEF-2856CFCF3F26}" sibTransId="{608840D5-9C6D-418B-9B11-D7DEAABDED79}"/>
    <dgm:cxn modelId="{C4B1A572-1671-4B10-A169-4531F32CC1E5}" type="presOf" srcId="{D2599EB4-D959-403B-9ED4-66E59ED61B4D}" destId="{1AAA6EE8-1F77-42B1-B14D-7B7D10CEDC9C}" srcOrd="0" destOrd="5" presId="urn:microsoft.com/office/officeart/2005/8/layout/pList2"/>
    <dgm:cxn modelId="{71CAAA72-19EF-4040-B804-309A2ED1B810}" type="presOf" srcId="{11AAC3CB-30E6-4C64-A0FD-7712037E7E25}" destId="{1049A487-160E-4199-B628-60A54BF9298F}" srcOrd="0" destOrd="2" presId="urn:microsoft.com/office/officeart/2005/8/layout/pList2"/>
    <dgm:cxn modelId="{1E8EB276-446F-4631-8E08-E4C6EDBC85F8}" srcId="{11D8B826-5880-4EB5-91FD-293994D69D80}" destId="{D2599EB4-D959-403B-9ED4-66E59ED61B4D}" srcOrd="4" destOrd="0" parTransId="{6DB636BD-B451-4F44-8308-4D0504DC16B3}" sibTransId="{83B15139-4F5A-4025-AAEA-D4DF861FE090}"/>
    <dgm:cxn modelId="{9764868E-496D-4142-A38B-585B265C3846}" type="presOf" srcId="{17CD09FA-238F-4282-8A07-9A64EAAA94B3}" destId="{1049A487-160E-4199-B628-60A54BF9298F}" srcOrd="0" destOrd="5" presId="urn:microsoft.com/office/officeart/2005/8/layout/pList2"/>
    <dgm:cxn modelId="{C47A088F-44E7-43B1-8487-1F80D806D4EE}" type="presOf" srcId="{0B316E64-E376-4E6A-BECB-BBF7166A1780}" destId="{1049A487-160E-4199-B628-60A54BF9298F}" srcOrd="0" destOrd="0" presId="urn:microsoft.com/office/officeart/2005/8/layout/pList2"/>
    <dgm:cxn modelId="{68DD8192-1574-471F-A301-9CC66EE29948}" srcId="{F5A60CFE-C109-484F-A516-890AC8C81DF0}" destId="{9AF9E4F9-BAED-4A40-B260-47307E1AB9DE}" srcOrd="2" destOrd="0" parTransId="{99E4ED5F-A3BF-4D02-A5C4-B4F35BC61878}" sibTransId="{AC01A287-B45F-4A02-AB07-B931EFC73478}"/>
    <dgm:cxn modelId="{050E399C-8206-4F19-89DE-479803ADF37E}" type="presOf" srcId="{ADBF982F-EEB4-4C33-A3BE-0333B1F4AAE5}" destId="{1049A487-160E-4199-B628-60A54BF9298F}" srcOrd="0" destOrd="7" presId="urn:microsoft.com/office/officeart/2005/8/layout/pList2"/>
    <dgm:cxn modelId="{22B425A3-D049-4015-A16F-A62438028B28}" type="presOf" srcId="{D9A1928C-C92A-4D98-BE68-AB6E2AF0973F}" destId="{1AAA6EE8-1F77-42B1-B14D-7B7D10CEDC9C}" srcOrd="0" destOrd="3" presId="urn:microsoft.com/office/officeart/2005/8/layout/pList2"/>
    <dgm:cxn modelId="{7896BAA3-FD90-497E-B5FC-2ADA86BED150}" type="presOf" srcId="{9E3AA22A-760A-4264-B4FB-592D6214E29A}" destId="{1049A487-160E-4199-B628-60A54BF9298F}" srcOrd="0" destOrd="3" presId="urn:microsoft.com/office/officeart/2005/8/layout/pList2"/>
    <dgm:cxn modelId="{593B1BAF-CFE4-4786-B110-36D47985C961}" type="presOf" srcId="{3F51C161-26A1-4117-9F43-250994633084}" destId="{1049A487-160E-4199-B628-60A54BF9298F}" srcOrd="0" destOrd="6" presId="urn:microsoft.com/office/officeart/2005/8/layout/pList2"/>
    <dgm:cxn modelId="{AD5CD9B0-2EF5-493A-9A98-278AB6B368C5}" type="presOf" srcId="{11D8B826-5880-4EB5-91FD-293994D69D80}" destId="{1AAA6EE8-1F77-42B1-B14D-7B7D10CEDC9C}" srcOrd="0" destOrd="0" presId="urn:microsoft.com/office/officeart/2005/8/layout/pList2"/>
    <dgm:cxn modelId="{85A1BEBB-33C4-433E-8B28-5C80FAD7D128}" type="presOf" srcId="{FD0C7045-C8B2-459B-A4FA-FFF8A58D6826}" destId="{96F7AD78-5D19-4BFE-B466-E6FC6382B8F9}" srcOrd="0" destOrd="0" presId="urn:microsoft.com/office/officeart/2005/8/layout/pList2"/>
    <dgm:cxn modelId="{FFDAE6BB-BBDE-4588-9C2B-442F31B6E9FA}" type="presOf" srcId="{C42302DA-9BB5-452B-84E8-698F10EC1639}" destId="{31509D37-F0E7-4FE2-9887-BC27EA116BCB}" srcOrd="0" destOrd="2" presId="urn:microsoft.com/office/officeart/2005/8/layout/pList2"/>
    <dgm:cxn modelId="{E86D76CC-3144-44D4-81E8-77715DFFDCD1}" srcId="{F5A60CFE-C109-484F-A516-890AC8C81DF0}" destId="{C42302DA-9BB5-452B-84E8-698F10EC1639}" srcOrd="1" destOrd="0" parTransId="{3FB3B963-2754-4ED3-AADF-A0DC6287B807}" sibTransId="{23BB59F3-39E7-44C3-8A5B-6C5EA5D79B20}"/>
    <dgm:cxn modelId="{93CCCDCE-867B-47E6-AC30-3B55BD8AFD2B}" srcId="{0B316E64-E376-4E6A-BECB-BBF7166A1780}" destId="{9F28EBBC-B185-4CBD-B53E-A7C321EF0D40}" srcOrd="3" destOrd="0" parTransId="{26737835-69DA-4B6C-8C3F-9D998146CE68}" sibTransId="{B91B650E-2EF8-4E65-9B97-0BA563A9512E}"/>
    <dgm:cxn modelId="{E5C58AD6-6718-4B00-A604-1BB73504D65E}" srcId="{0B316E64-E376-4E6A-BECB-BBF7166A1780}" destId="{C54A82F1-36D1-4B2E-B701-40F42044CD8A}" srcOrd="0" destOrd="0" parTransId="{5968F15A-273F-41E9-8607-9F541BEAD9D6}" sibTransId="{6549DFF1-8481-42D5-99F6-905419DBB47C}"/>
    <dgm:cxn modelId="{F743A9D9-2664-4CA9-BAFF-7B010835ABBC}" type="presOf" srcId="{36ACB80E-F61E-4008-BCB3-B521F2306357}" destId="{C37D3552-E071-4B54-9799-494BDF127D8A}" srcOrd="0" destOrd="0" presId="urn:microsoft.com/office/officeart/2005/8/layout/pList2"/>
    <dgm:cxn modelId="{55AA99DB-7BEF-4557-BC30-062541377BFC}" type="presOf" srcId="{B95E4446-3378-49B0-BBE2-B7C161ADE93C}" destId="{1AAA6EE8-1F77-42B1-B14D-7B7D10CEDC9C}" srcOrd="0" destOrd="6" presId="urn:microsoft.com/office/officeart/2005/8/layout/pList2"/>
    <dgm:cxn modelId="{679592E2-39BE-40E5-B863-769C55F3D4D4}" srcId="{0B316E64-E376-4E6A-BECB-BBF7166A1780}" destId="{9E3AA22A-760A-4264-B4FB-592D6214E29A}" srcOrd="2" destOrd="0" parTransId="{33180778-A18E-4488-A730-61EBBBB38BDC}" sibTransId="{2C9D5C15-DC82-455E-A94C-F931BE271072}"/>
    <dgm:cxn modelId="{22032BE8-BE4F-4236-9822-C6DF749416F6}" type="presOf" srcId="{316041C6-A872-4AC3-A376-9774D87C0837}" destId="{31509D37-F0E7-4FE2-9887-BC27EA116BCB}" srcOrd="0" destOrd="1" presId="urn:microsoft.com/office/officeart/2005/8/layout/pList2"/>
    <dgm:cxn modelId="{396988EC-B690-4482-909D-A61836489A98}" type="presOf" srcId="{9AF9E4F9-BAED-4A40-B260-47307E1AB9DE}" destId="{31509D37-F0E7-4FE2-9887-BC27EA116BCB}" srcOrd="0" destOrd="3" presId="urn:microsoft.com/office/officeart/2005/8/layout/pList2"/>
    <dgm:cxn modelId="{68C28AF0-BE25-489C-BB66-170D17651CCD}" srcId="{0B316E64-E376-4E6A-BECB-BBF7166A1780}" destId="{11AAC3CB-30E6-4C64-A0FD-7712037E7E25}" srcOrd="1" destOrd="0" parTransId="{D851C748-E057-4688-9DBC-122A08462A86}" sibTransId="{E3EAC0BE-1258-423C-A71A-5E730D877171}"/>
    <dgm:cxn modelId="{5A96D7FB-385F-4EF1-BCB6-B46582343231}" srcId="{0B316E64-E376-4E6A-BECB-BBF7166A1780}" destId="{17CD09FA-238F-4282-8A07-9A64EAAA94B3}" srcOrd="4" destOrd="0" parTransId="{A1DF3D25-F12C-4E22-AF66-19D0AFC272D1}" sibTransId="{2B9E77C6-33B0-448E-84CD-4BEA513FACCC}"/>
    <dgm:cxn modelId="{C65269AB-E630-4C68-AF17-6A01620E4829}" type="presParOf" srcId="{96F7AD78-5D19-4BFE-B466-E6FC6382B8F9}" destId="{FE9E1D40-B27C-445C-906A-A01815569B9F}" srcOrd="0" destOrd="0" presId="urn:microsoft.com/office/officeart/2005/8/layout/pList2"/>
    <dgm:cxn modelId="{8E4778A4-D0B7-4E06-94C7-DE2A6EEB58DA}" type="presParOf" srcId="{96F7AD78-5D19-4BFE-B466-E6FC6382B8F9}" destId="{808E0DFE-2871-45B6-9F24-309C955D9B71}" srcOrd="1" destOrd="0" presId="urn:microsoft.com/office/officeart/2005/8/layout/pList2"/>
    <dgm:cxn modelId="{E5872126-7925-473B-B985-C6A143A504B3}" type="presParOf" srcId="{808E0DFE-2871-45B6-9F24-309C955D9B71}" destId="{2AD31C4D-6170-49FB-862E-35880D6465B7}" srcOrd="0" destOrd="0" presId="urn:microsoft.com/office/officeart/2005/8/layout/pList2"/>
    <dgm:cxn modelId="{8A520A56-C006-4C1F-AC47-2C13E41C2ECD}" type="presParOf" srcId="{2AD31C4D-6170-49FB-862E-35880D6465B7}" destId="{1049A487-160E-4199-B628-60A54BF9298F}" srcOrd="0" destOrd="0" presId="urn:microsoft.com/office/officeart/2005/8/layout/pList2"/>
    <dgm:cxn modelId="{40A4BD29-28F0-43A4-B7E2-FA3DDB27DD9F}" type="presParOf" srcId="{2AD31C4D-6170-49FB-862E-35880D6465B7}" destId="{EE95A6A8-009F-4FFE-BCC8-2A0C22047048}" srcOrd="1" destOrd="0" presId="urn:microsoft.com/office/officeart/2005/8/layout/pList2"/>
    <dgm:cxn modelId="{CFA3860F-2E6B-4DFE-8582-30CF4438F6E2}" type="presParOf" srcId="{2AD31C4D-6170-49FB-862E-35880D6465B7}" destId="{350E1E52-BC26-45A7-90BD-D49C904D2BA4}" srcOrd="2" destOrd="0" presId="urn:microsoft.com/office/officeart/2005/8/layout/pList2"/>
    <dgm:cxn modelId="{4BBFB25D-15CB-4EED-9C67-BF478BB44CC1}" type="presParOf" srcId="{808E0DFE-2871-45B6-9F24-309C955D9B71}" destId="{C37D3552-E071-4B54-9799-494BDF127D8A}" srcOrd="1" destOrd="0" presId="urn:microsoft.com/office/officeart/2005/8/layout/pList2"/>
    <dgm:cxn modelId="{F3864BFC-88E8-4BFC-BC95-65C357D70A05}" type="presParOf" srcId="{808E0DFE-2871-45B6-9F24-309C955D9B71}" destId="{D925E760-A1DC-4AE2-B56D-FB68E3E01BB7}" srcOrd="2" destOrd="0" presId="urn:microsoft.com/office/officeart/2005/8/layout/pList2"/>
    <dgm:cxn modelId="{5F696AD5-732A-4D78-832F-CAD31379654C}" type="presParOf" srcId="{D925E760-A1DC-4AE2-B56D-FB68E3E01BB7}" destId="{1AAA6EE8-1F77-42B1-B14D-7B7D10CEDC9C}" srcOrd="0" destOrd="0" presId="urn:microsoft.com/office/officeart/2005/8/layout/pList2"/>
    <dgm:cxn modelId="{D40672FD-4D59-4774-AEEF-9C3B4F0A90A5}" type="presParOf" srcId="{D925E760-A1DC-4AE2-B56D-FB68E3E01BB7}" destId="{B87A9D92-1A87-4FAD-BE10-D29EB4E926C8}" srcOrd="1" destOrd="0" presId="urn:microsoft.com/office/officeart/2005/8/layout/pList2"/>
    <dgm:cxn modelId="{204BF076-B82C-48F5-A8A8-FE5C9D50F969}" type="presParOf" srcId="{D925E760-A1DC-4AE2-B56D-FB68E3E01BB7}" destId="{17686BAD-E5B3-48CF-9F74-E05BB1F97AE4}" srcOrd="2" destOrd="0" presId="urn:microsoft.com/office/officeart/2005/8/layout/pList2"/>
    <dgm:cxn modelId="{6DDFD2B9-9AFF-42E9-A88E-C2A3CBEF45EC}" type="presParOf" srcId="{808E0DFE-2871-45B6-9F24-309C955D9B71}" destId="{2D13B987-B242-4193-978F-CDC5E4B6B928}" srcOrd="3" destOrd="0" presId="urn:microsoft.com/office/officeart/2005/8/layout/pList2"/>
    <dgm:cxn modelId="{9F677A81-21F3-4BAE-80F8-E7FD23FBA26A}" type="presParOf" srcId="{808E0DFE-2871-45B6-9F24-309C955D9B71}" destId="{87CCBC3F-2735-4222-8853-A3DAD59694B0}" srcOrd="4" destOrd="0" presId="urn:microsoft.com/office/officeart/2005/8/layout/pList2"/>
    <dgm:cxn modelId="{891F5CE8-F2D8-46CA-81D9-6ABD0A807264}" type="presParOf" srcId="{87CCBC3F-2735-4222-8853-A3DAD59694B0}" destId="{31509D37-F0E7-4FE2-9887-BC27EA116BCB}" srcOrd="0" destOrd="0" presId="urn:microsoft.com/office/officeart/2005/8/layout/pList2"/>
    <dgm:cxn modelId="{26D76D27-A0C8-46A9-8975-D6B14AC82E94}" type="presParOf" srcId="{87CCBC3F-2735-4222-8853-A3DAD59694B0}" destId="{F2EEEFF2-BCFB-4115-B63A-81972F40F81E}" srcOrd="1" destOrd="0" presId="urn:microsoft.com/office/officeart/2005/8/layout/pList2"/>
    <dgm:cxn modelId="{061EA38D-C4E0-4AC6-9AC5-6BFC75EEF8C1}" type="presParOf" srcId="{87CCBC3F-2735-4222-8853-A3DAD59694B0}" destId="{78930D97-4D5C-4C36-8892-ADE708CEE17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7F2A8A-D0B4-47DB-9826-3F19E296AA34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E00419D7-3FE3-462C-B32B-93259C21E15E}">
      <dgm:prSet phldrT="[Szöveg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Közgazdasági osztályozás szerint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DC362-036C-4E07-AC59-EF59B35905B4}" type="parTrans" cxnId="{7F7B3224-2890-432D-8C34-9347AF785ECF}">
      <dgm:prSet/>
      <dgm:spPr/>
      <dgm:t>
        <a:bodyPr/>
        <a:lstStyle/>
        <a:p>
          <a:endParaRPr lang="hu-HU"/>
        </a:p>
      </dgm:t>
    </dgm:pt>
    <dgm:pt modelId="{DE6FA3DC-C856-4DC3-B29F-9C9443893E83}" type="sibTrans" cxnId="{7F7B3224-2890-432D-8C34-9347AF785ECF}">
      <dgm:prSet/>
      <dgm:spPr/>
      <dgm:t>
        <a:bodyPr/>
        <a:lstStyle/>
        <a:p>
          <a:endParaRPr lang="hu-HU"/>
        </a:p>
      </dgm:t>
    </dgm:pt>
    <dgm:pt modelId="{499A6296-1C70-4BF7-AFC1-9B1C67B4DD32}">
      <dgm:prSet phldrT="[Szöveg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gazdasági stabilizációt megteremtő funkció</a:t>
          </a:r>
        </a:p>
      </dgm:t>
    </dgm:pt>
    <dgm:pt modelId="{1A0F6CB6-15A6-48AB-B7C4-279AEE4C85FB}" type="parTrans" cxnId="{8EB235C1-52C8-4947-8D2C-91ABD9A22133}">
      <dgm:prSet/>
      <dgm:spPr/>
      <dgm:t>
        <a:bodyPr/>
        <a:lstStyle/>
        <a:p>
          <a:endParaRPr lang="hu-HU"/>
        </a:p>
      </dgm:t>
    </dgm:pt>
    <dgm:pt modelId="{6CC663C4-4607-4319-A508-2CEB07CDD100}" type="sibTrans" cxnId="{8EB235C1-52C8-4947-8D2C-91ABD9A22133}">
      <dgm:prSet/>
      <dgm:spPr/>
      <dgm:t>
        <a:bodyPr/>
        <a:lstStyle/>
        <a:p>
          <a:endParaRPr lang="hu-HU"/>
        </a:p>
      </dgm:t>
    </dgm:pt>
    <dgm:pt modelId="{0D39AD92-F429-4EAD-A1B2-4545F5369041}">
      <dgm:prSet phldrT="[Szöveg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dirty="0" err="1">
              <a:solidFill>
                <a:schemeClr val="tx1"/>
              </a:solidFill>
            </a:rPr>
            <a:t>jövedelemcentralizálós</a:t>
          </a:r>
          <a:r>
            <a:rPr lang="hu-HU" dirty="0">
              <a:solidFill>
                <a:schemeClr val="tx1"/>
              </a:solidFill>
            </a:rPr>
            <a:t> funkció</a:t>
          </a:r>
        </a:p>
      </dgm:t>
    </dgm:pt>
    <dgm:pt modelId="{88D94551-4DB1-404D-990A-BDC5C358FD90}" type="parTrans" cxnId="{98FFA721-1B88-4B0F-9FEB-178098984C3F}">
      <dgm:prSet/>
      <dgm:spPr/>
      <dgm:t>
        <a:bodyPr/>
        <a:lstStyle/>
        <a:p>
          <a:endParaRPr lang="hu-HU"/>
        </a:p>
      </dgm:t>
    </dgm:pt>
    <dgm:pt modelId="{ABFA3D4F-B5A6-4441-BE79-16229B98C3A0}" type="sibTrans" cxnId="{98FFA721-1B88-4B0F-9FEB-178098984C3F}">
      <dgm:prSet/>
      <dgm:spPr/>
      <dgm:t>
        <a:bodyPr/>
        <a:lstStyle/>
        <a:p>
          <a:endParaRPr lang="hu-HU"/>
        </a:p>
      </dgm:t>
    </dgm:pt>
    <dgm:pt modelId="{E14F0438-07C5-41C5-A995-68577DE4817C}">
      <dgm:prSet phldrT="[Szöveg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jövedelem újraelosztó funkció</a:t>
          </a:r>
        </a:p>
      </dgm:t>
    </dgm:pt>
    <dgm:pt modelId="{311E4E44-186C-4586-97AF-6DF7D7AF91D9}" type="parTrans" cxnId="{D9EFA067-F7F3-40C1-AB9D-9B435518E2F6}">
      <dgm:prSet/>
      <dgm:spPr/>
      <dgm:t>
        <a:bodyPr/>
        <a:lstStyle/>
        <a:p>
          <a:endParaRPr lang="hu-HU"/>
        </a:p>
      </dgm:t>
    </dgm:pt>
    <dgm:pt modelId="{4D1A585C-4D4B-4FCE-8F7A-7BF9ADA97584}" type="sibTrans" cxnId="{D9EFA067-F7F3-40C1-AB9D-9B435518E2F6}">
      <dgm:prSet/>
      <dgm:spPr/>
      <dgm:t>
        <a:bodyPr/>
        <a:lstStyle/>
        <a:p>
          <a:endParaRPr lang="hu-HU"/>
        </a:p>
      </dgm:t>
    </dgm:pt>
    <dgm:pt modelId="{B2D2C557-57E3-4145-9A9D-18B0B2E53673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Funkcionális osztályozás (feladatellátás) szerint</a:t>
          </a:r>
        </a:p>
      </dgm:t>
    </dgm:pt>
    <dgm:pt modelId="{E204EE13-818B-44CB-84FD-F948461BCFF5}" type="sibTrans" cxnId="{57EF3E71-3C0B-4B39-BBD7-67F68A14FFF9}">
      <dgm:prSet/>
      <dgm:spPr/>
      <dgm:t>
        <a:bodyPr/>
        <a:lstStyle/>
        <a:p>
          <a:endParaRPr lang="hu-HU"/>
        </a:p>
      </dgm:t>
    </dgm:pt>
    <dgm:pt modelId="{CF4E2DB9-E375-49E1-A1E7-DB31E759F6B8}" type="parTrans" cxnId="{57EF3E71-3C0B-4B39-BBD7-67F68A14FFF9}">
      <dgm:prSet/>
      <dgm:spPr/>
      <dgm:t>
        <a:bodyPr/>
        <a:lstStyle/>
        <a:p>
          <a:endParaRPr lang="hu-HU"/>
        </a:p>
      </dgm:t>
    </dgm:pt>
    <dgm:pt modelId="{7AF66CB4-47E8-4540-8907-1CEC178F18DC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állami működési (tradicionális) funkciók</a:t>
          </a:r>
        </a:p>
      </dgm:t>
    </dgm:pt>
    <dgm:pt modelId="{D248B1E5-0691-4AF8-9BBF-2ACEDA503F61}" type="sibTrans" cxnId="{8ED1A3E7-807C-4DE7-91D8-172EB004E8F5}">
      <dgm:prSet/>
      <dgm:spPr/>
      <dgm:t>
        <a:bodyPr/>
        <a:lstStyle/>
        <a:p>
          <a:endParaRPr lang="hu-HU"/>
        </a:p>
      </dgm:t>
    </dgm:pt>
    <dgm:pt modelId="{484EFD7A-9F1E-41D3-B41F-E76B633CCE17}" type="parTrans" cxnId="{8ED1A3E7-807C-4DE7-91D8-172EB004E8F5}">
      <dgm:prSet/>
      <dgm:spPr/>
      <dgm:t>
        <a:bodyPr/>
        <a:lstStyle/>
        <a:p>
          <a:endParaRPr lang="hu-HU"/>
        </a:p>
      </dgm:t>
    </dgm:pt>
    <dgm:pt modelId="{1EE1B619-6E08-4ACF-9BA2-3431054C3565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jóléti funkciók</a:t>
          </a:r>
        </a:p>
      </dgm:t>
    </dgm:pt>
    <dgm:pt modelId="{EF5948C8-0F57-4A21-89CC-67B5BCE3A1A4}" type="sibTrans" cxnId="{7EA2E352-1F62-4A70-A683-8C32A1712DAC}">
      <dgm:prSet/>
      <dgm:spPr/>
      <dgm:t>
        <a:bodyPr/>
        <a:lstStyle/>
        <a:p>
          <a:endParaRPr lang="hu-HU"/>
        </a:p>
      </dgm:t>
    </dgm:pt>
    <dgm:pt modelId="{B591B4E2-CDDA-4F47-B7FC-0E14A1B0AE3C}" type="parTrans" cxnId="{7EA2E352-1F62-4A70-A683-8C32A1712DAC}">
      <dgm:prSet/>
      <dgm:spPr/>
      <dgm:t>
        <a:bodyPr/>
        <a:lstStyle/>
        <a:p>
          <a:endParaRPr lang="hu-HU"/>
        </a:p>
      </dgm:t>
    </dgm:pt>
    <dgm:pt modelId="{B1301B3B-EAC1-40BA-B2CE-62983D232F3B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gazdasági funkciók</a:t>
          </a:r>
        </a:p>
      </dgm:t>
    </dgm:pt>
    <dgm:pt modelId="{8BB2735B-2C39-436C-9D65-AC1F2FA3C275}" type="sibTrans" cxnId="{F5880DA1-9ACA-4F0E-886A-64AE88595C23}">
      <dgm:prSet/>
      <dgm:spPr/>
      <dgm:t>
        <a:bodyPr/>
        <a:lstStyle/>
        <a:p>
          <a:endParaRPr lang="hu-HU"/>
        </a:p>
      </dgm:t>
    </dgm:pt>
    <dgm:pt modelId="{5E2B0F2F-770F-47D5-A109-1DCF4CDED8F1}" type="parTrans" cxnId="{F5880DA1-9ACA-4F0E-886A-64AE88595C23}">
      <dgm:prSet/>
      <dgm:spPr/>
      <dgm:t>
        <a:bodyPr/>
        <a:lstStyle/>
        <a:p>
          <a:endParaRPr lang="hu-HU"/>
        </a:p>
      </dgm:t>
    </dgm:pt>
    <dgm:pt modelId="{E08CFF0F-772D-47C2-9EE4-17E1932BF330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államadósság-kezeléshez kapcsolódó funkció</a:t>
          </a:r>
        </a:p>
      </dgm:t>
    </dgm:pt>
    <dgm:pt modelId="{88391688-6006-48A0-AA5D-39B1B33C299F}" type="sibTrans" cxnId="{4B2F056D-51B8-4F96-99AC-DC07D7BA019E}">
      <dgm:prSet/>
      <dgm:spPr/>
      <dgm:t>
        <a:bodyPr/>
        <a:lstStyle/>
        <a:p>
          <a:endParaRPr lang="hu-HU"/>
        </a:p>
      </dgm:t>
    </dgm:pt>
    <dgm:pt modelId="{F1EC2950-4B38-40EF-8FB4-9E06B0CB4976}" type="parTrans" cxnId="{4B2F056D-51B8-4F96-99AC-DC07D7BA019E}">
      <dgm:prSet/>
      <dgm:spPr/>
      <dgm:t>
        <a:bodyPr/>
        <a:lstStyle/>
        <a:p>
          <a:endParaRPr lang="hu-HU"/>
        </a:p>
      </dgm:t>
    </dgm:pt>
    <dgm:pt modelId="{D6E4FBBC-AF44-4525-9121-E379D00CC826}" type="pres">
      <dgm:prSet presAssocID="{D57F2A8A-D0B4-47DB-9826-3F19E296AA34}" presName="linear" presStyleCnt="0">
        <dgm:presLayoutVars>
          <dgm:dir/>
          <dgm:resizeHandles val="exact"/>
        </dgm:presLayoutVars>
      </dgm:prSet>
      <dgm:spPr/>
    </dgm:pt>
    <dgm:pt modelId="{FD3C1CDD-9D32-4A2D-A752-BD766E8601CD}" type="pres">
      <dgm:prSet presAssocID="{E00419D7-3FE3-462C-B32B-93259C21E15E}" presName="comp" presStyleCnt="0"/>
      <dgm:spPr/>
    </dgm:pt>
    <dgm:pt modelId="{9BC7037F-5209-4DA4-B940-E5ED30370284}" type="pres">
      <dgm:prSet presAssocID="{E00419D7-3FE3-462C-B32B-93259C21E15E}" presName="box" presStyleLbl="node1" presStyleIdx="0" presStyleCnt="2" custScaleX="100000" custScaleY="151156" custLinFactNeighborX="-11287" custLinFactNeighborY="-477"/>
      <dgm:spPr/>
    </dgm:pt>
    <dgm:pt modelId="{1E7CC374-D261-4E7A-9C55-EDB4FC6A043C}" type="pres">
      <dgm:prSet presAssocID="{E00419D7-3FE3-462C-B32B-93259C21E15E}" presName="img" presStyleLbl="fgImgPlace1" presStyleIdx="0" presStyleCnt="2" custScaleX="75428" custScaleY="128060" custLinFactNeighborY="-83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énz egyszínű kitöltéssel"/>
        </a:ext>
      </dgm:extLst>
    </dgm:pt>
    <dgm:pt modelId="{B9AE65E3-2CD1-46ED-AF8B-DCF8B7328EE2}" type="pres">
      <dgm:prSet presAssocID="{E00419D7-3FE3-462C-B32B-93259C21E15E}" presName="text" presStyleLbl="node1" presStyleIdx="0" presStyleCnt="2">
        <dgm:presLayoutVars>
          <dgm:bulletEnabled val="1"/>
        </dgm:presLayoutVars>
      </dgm:prSet>
      <dgm:spPr/>
    </dgm:pt>
    <dgm:pt modelId="{010487D7-644E-4A11-ABB2-C767A442E58D}" type="pres">
      <dgm:prSet presAssocID="{DE6FA3DC-C856-4DC3-B29F-9C9443893E83}" presName="spacer" presStyleCnt="0"/>
      <dgm:spPr/>
    </dgm:pt>
    <dgm:pt modelId="{409BDA7B-B05F-4D99-A1E8-876D8B62C1DD}" type="pres">
      <dgm:prSet presAssocID="{B2D2C557-57E3-4145-9A9D-18B0B2E53673}" presName="comp" presStyleCnt="0"/>
      <dgm:spPr/>
    </dgm:pt>
    <dgm:pt modelId="{636C8A96-1BEB-40A6-B6DE-2DB324D968BF}" type="pres">
      <dgm:prSet presAssocID="{B2D2C557-57E3-4145-9A9D-18B0B2E53673}" presName="box" presStyleLbl="node1" presStyleIdx="1" presStyleCnt="2" custScaleY="188189" custLinFactNeighborY="1060"/>
      <dgm:spPr/>
    </dgm:pt>
    <dgm:pt modelId="{FF101215-69AF-42D5-A5DA-18598C33ABDF}" type="pres">
      <dgm:prSet presAssocID="{B2D2C557-57E3-4145-9A9D-18B0B2E53673}" presName="img" presStyleLbl="fgImgPlace1" presStyleIdx="1" presStyleCnt="2" custScaleX="86364" custScaleY="174888" custLinFactNeighborY="-1371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gaskerekek egyszínű kitöltéssel"/>
        </a:ext>
      </dgm:extLst>
    </dgm:pt>
    <dgm:pt modelId="{8442D86D-CBB4-4201-A86A-50F4EAE667ED}" type="pres">
      <dgm:prSet presAssocID="{B2D2C557-57E3-4145-9A9D-18B0B2E53673}" presName="text" presStyleLbl="node1" presStyleIdx="1" presStyleCnt="2">
        <dgm:presLayoutVars>
          <dgm:bulletEnabled val="1"/>
        </dgm:presLayoutVars>
      </dgm:prSet>
      <dgm:spPr/>
    </dgm:pt>
  </dgm:ptLst>
  <dgm:cxnLst>
    <dgm:cxn modelId="{EDEECF05-909F-45A8-A89B-10572690A63A}" type="presOf" srcId="{E08CFF0F-772D-47C2-9EE4-17E1932BF330}" destId="{8442D86D-CBB4-4201-A86A-50F4EAE667ED}" srcOrd="1" destOrd="4" presId="urn:microsoft.com/office/officeart/2005/8/layout/vList4"/>
    <dgm:cxn modelId="{2C6D7A12-7232-46D6-BD80-A46A50B88E19}" type="presOf" srcId="{E08CFF0F-772D-47C2-9EE4-17E1932BF330}" destId="{636C8A96-1BEB-40A6-B6DE-2DB324D968BF}" srcOrd="0" destOrd="4" presId="urn:microsoft.com/office/officeart/2005/8/layout/vList4"/>
    <dgm:cxn modelId="{1BD8FB1C-FAA9-48D1-8BCC-4857EC3A1E3A}" type="presOf" srcId="{B2D2C557-57E3-4145-9A9D-18B0B2E53673}" destId="{636C8A96-1BEB-40A6-B6DE-2DB324D968BF}" srcOrd="0" destOrd="0" presId="urn:microsoft.com/office/officeart/2005/8/layout/vList4"/>
    <dgm:cxn modelId="{3A126E1D-EF31-4B50-9F5B-F9E46060CE6B}" type="presOf" srcId="{D57F2A8A-D0B4-47DB-9826-3F19E296AA34}" destId="{D6E4FBBC-AF44-4525-9121-E379D00CC826}" srcOrd="0" destOrd="0" presId="urn:microsoft.com/office/officeart/2005/8/layout/vList4"/>
    <dgm:cxn modelId="{98FFA721-1B88-4B0F-9FEB-178098984C3F}" srcId="{E00419D7-3FE3-462C-B32B-93259C21E15E}" destId="{0D39AD92-F429-4EAD-A1B2-4545F5369041}" srcOrd="1" destOrd="0" parTransId="{88D94551-4DB1-404D-990A-BDC5C358FD90}" sibTransId="{ABFA3D4F-B5A6-4441-BE79-16229B98C3A0}"/>
    <dgm:cxn modelId="{7F7B3224-2890-432D-8C34-9347AF785ECF}" srcId="{D57F2A8A-D0B4-47DB-9826-3F19E296AA34}" destId="{E00419D7-3FE3-462C-B32B-93259C21E15E}" srcOrd="0" destOrd="0" parTransId="{8D9DC362-036C-4E07-AC59-EF59B35905B4}" sibTransId="{DE6FA3DC-C856-4DC3-B29F-9C9443893E83}"/>
    <dgm:cxn modelId="{A7383C26-7B31-42A4-A782-18BFA2158C83}" type="presOf" srcId="{E14F0438-07C5-41C5-A995-68577DE4817C}" destId="{9BC7037F-5209-4DA4-B940-E5ED30370284}" srcOrd="0" destOrd="3" presId="urn:microsoft.com/office/officeart/2005/8/layout/vList4"/>
    <dgm:cxn modelId="{BE98985B-1567-45EF-9668-E60045E0ED94}" type="presOf" srcId="{B1301B3B-EAC1-40BA-B2CE-62983D232F3B}" destId="{636C8A96-1BEB-40A6-B6DE-2DB324D968BF}" srcOrd="0" destOrd="3" presId="urn:microsoft.com/office/officeart/2005/8/layout/vList4"/>
    <dgm:cxn modelId="{11EA645E-8D80-4E61-8FE5-01653E2A55E4}" type="presOf" srcId="{B1301B3B-EAC1-40BA-B2CE-62983D232F3B}" destId="{8442D86D-CBB4-4201-A86A-50F4EAE667ED}" srcOrd="1" destOrd="3" presId="urn:microsoft.com/office/officeart/2005/8/layout/vList4"/>
    <dgm:cxn modelId="{D9EFA067-F7F3-40C1-AB9D-9B435518E2F6}" srcId="{E00419D7-3FE3-462C-B32B-93259C21E15E}" destId="{E14F0438-07C5-41C5-A995-68577DE4817C}" srcOrd="2" destOrd="0" parTransId="{311E4E44-186C-4586-97AF-6DF7D7AF91D9}" sibTransId="{4D1A585C-4D4B-4FCE-8F7A-7BF9ADA97584}"/>
    <dgm:cxn modelId="{4B2F056D-51B8-4F96-99AC-DC07D7BA019E}" srcId="{B2D2C557-57E3-4145-9A9D-18B0B2E53673}" destId="{E08CFF0F-772D-47C2-9EE4-17E1932BF330}" srcOrd="3" destOrd="0" parTransId="{F1EC2950-4B38-40EF-8FB4-9E06B0CB4976}" sibTransId="{88391688-6006-48A0-AA5D-39B1B33C299F}"/>
    <dgm:cxn modelId="{57EF3E71-3C0B-4B39-BBD7-67F68A14FFF9}" srcId="{D57F2A8A-D0B4-47DB-9826-3F19E296AA34}" destId="{B2D2C557-57E3-4145-9A9D-18B0B2E53673}" srcOrd="1" destOrd="0" parTransId="{CF4E2DB9-E375-49E1-A1E7-DB31E759F6B8}" sibTransId="{E204EE13-818B-44CB-84FD-F948461BCFF5}"/>
    <dgm:cxn modelId="{FA1CC152-FD23-4F87-BCCC-6A2529822238}" type="presOf" srcId="{1EE1B619-6E08-4ACF-9BA2-3431054C3565}" destId="{636C8A96-1BEB-40A6-B6DE-2DB324D968BF}" srcOrd="0" destOrd="2" presId="urn:microsoft.com/office/officeart/2005/8/layout/vList4"/>
    <dgm:cxn modelId="{7EA2E352-1F62-4A70-A683-8C32A1712DAC}" srcId="{B2D2C557-57E3-4145-9A9D-18B0B2E53673}" destId="{1EE1B619-6E08-4ACF-9BA2-3431054C3565}" srcOrd="1" destOrd="0" parTransId="{B591B4E2-CDDA-4F47-B7FC-0E14A1B0AE3C}" sibTransId="{EF5948C8-0F57-4A21-89CC-67B5BCE3A1A4}"/>
    <dgm:cxn modelId="{036F2490-055A-49FC-9CEF-167291FE3609}" type="presOf" srcId="{499A6296-1C70-4BF7-AFC1-9B1C67B4DD32}" destId="{B9AE65E3-2CD1-46ED-AF8B-DCF8B7328EE2}" srcOrd="1" destOrd="1" presId="urn:microsoft.com/office/officeart/2005/8/layout/vList4"/>
    <dgm:cxn modelId="{9395E890-8359-44E0-B22C-1B77C2E0AB82}" type="presOf" srcId="{7AF66CB4-47E8-4540-8907-1CEC178F18DC}" destId="{8442D86D-CBB4-4201-A86A-50F4EAE667ED}" srcOrd="1" destOrd="1" presId="urn:microsoft.com/office/officeart/2005/8/layout/vList4"/>
    <dgm:cxn modelId="{E6D2DB9B-0162-4AD6-A8F8-6C17A38F9DA5}" type="presOf" srcId="{499A6296-1C70-4BF7-AFC1-9B1C67B4DD32}" destId="{9BC7037F-5209-4DA4-B940-E5ED30370284}" srcOrd="0" destOrd="1" presId="urn:microsoft.com/office/officeart/2005/8/layout/vList4"/>
    <dgm:cxn modelId="{295F299D-EC78-46EB-9BA6-8336B14045BE}" type="presOf" srcId="{B2D2C557-57E3-4145-9A9D-18B0B2E53673}" destId="{8442D86D-CBB4-4201-A86A-50F4EAE667ED}" srcOrd="1" destOrd="0" presId="urn:microsoft.com/office/officeart/2005/8/layout/vList4"/>
    <dgm:cxn modelId="{5C4CD99E-27E0-4788-BC7E-A70E425356B8}" type="presOf" srcId="{0D39AD92-F429-4EAD-A1B2-4545F5369041}" destId="{B9AE65E3-2CD1-46ED-AF8B-DCF8B7328EE2}" srcOrd="1" destOrd="2" presId="urn:microsoft.com/office/officeart/2005/8/layout/vList4"/>
    <dgm:cxn modelId="{F5880DA1-9ACA-4F0E-886A-64AE88595C23}" srcId="{B2D2C557-57E3-4145-9A9D-18B0B2E53673}" destId="{B1301B3B-EAC1-40BA-B2CE-62983D232F3B}" srcOrd="2" destOrd="0" parTransId="{5E2B0F2F-770F-47D5-A109-1DCF4CDED8F1}" sibTransId="{8BB2735B-2C39-436C-9D65-AC1F2FA3C275}"/>
    <dgm:cxn modelId="{C03889AA-5F9A-42B2-B817-F4A364F55C10}" type="presOf" srcId="{E00419D7-3FE3-462C-B32B-93259C21E15E}" destId="{B9AE65E3-2CD1-46ED-AF8B-DCF8B7328EE2}" srcOrd="1" destOrd="0" presId="urn:microsoft.com/office/officeart/2005/8/layout/vList4"/>
    <dgm:cxn modelId="{26E29BBD-A397-479B-8BD4-1CAB94D429E2}" type="presOf" srcId="{7AF66CB4-47E8-4540-8907-1CEC178F18DC}" destId="{636C8A96-1BEB-40A6-B6DE-2DB324D968BF}" srcOrd="0" destOrd="1" presId="urn:microsoft.com/office/officeart/2005/8/layout/vList4"/>
    <dgm:cxn modelId="{46124ABF-ECFF-4508-8435-C6FA5BDD1CD4}" type="presOf" srcId="{0D39AD92-F429-4EAD-A1B2-4545F5369041}" destId="{9BC7037F-5209-4DA4-B940-E5ED30370284}" srcOrd="0" destOrd="2" presId="urn:microsoft.com/office/officeart/2005/8/layout/vList4"/>
    <dgm:cxn modelId="{8EB235C1-52C8-4947-8D2C-91ABD9A22133}" srcId="{E00419D7-3FE3-462C-B32B-93259C21E15E}" destId="{499A6296-1C70-4BF7-AFC1-9B1C67B4DD32}" srcOrd="0" destOrd="0" parTransId="{1A0F6CB6-15A6-48AB-B7C4-279AEE4C85FB}" sibTransId="{6CC663C4-4607-4319-A508-2CEB07CDD100}"/>
    <dgm:cxn modelId="{062494D2-9806-4413-BD82-9BE6DE18415B}" type="presOf" srcId="{E14F0438-07C5-41C5-A995-68577DE4817C}" destId="{B9AE65E3-2CD1-46ED-AF8B-DCF8B7328EE2}" srcOrd="1" destOrd="3" presId="urn:microsoft.com/office/officeart/2005/8/layout/vList4"/>
    <dgm:cxn modelId="{37D5D4E1-24BF-4726-8AD2-16B0C07D8F5F}" type="presOf" srcId="{1EE1B619-6E08-4ACF-9BA2-3431054C3565}" destId="{8442D86D-CBB4-4201-A86A-50F4EAE667ED}" srcOrd="1" destOrd="2" presId="urn:microsoft.com/office/officeart/2005/8/layout/vList4"/>
    <dgm:cxn modelId="{AA35C7E3-517C-4C07-B269-6F6F427A5411}" type="presOf" srcId="{E00419D7-3FE3-462C-B32B-93259C21E15E}" destId="{9BC7037F-5209-4DA4-B940-E5ED30370284}" srcOrd="0" destOrd="0" presId="urn:microsoft.com/office/officeart/2005/8/layout/vList4"/>
    <dgm:cxn modelId="{8ED1A3E7-807C-4DE7-91D8-172EB004E8F5}" srcId="{B2D2C557-57E3-4145-9A9D-18B0B2E53673}" destId="{7AF66CB4-47E8-4540-8907-1CEC178F18DC}" srcOrd="0" destOrd="0" parTransId="{484EFD7A-9F1E-41D3-B41F-E76B633CCE17}" sibTransId="{D248B1E5-0691-4AF8-9BBF-2ACEDA503F61}"/>
    <dgm:cxn modelId="{C74BFDB3-B8B5-46E9-9B73-B0CE217012BA}" type="presParOf" srcId="{D6E4FBBC-AF44-4525-9121-E379D00CC826}" destId="{FD3C1CDD-9D32-4A2D-A752-BD766E8601CD}" srcOrd="0" destOrd="0" presId="urn:microsoft.com/office/officeart/2005/8/layout/vList4"/>
    <dgm:cxn modelId="{92791290-DE58-49A9-B4A9-486680C509CB}" type="presParOf" srcId="{FD3C1CDD-9D32-4A2D-A752-BD766E8601CD}" destId="{9BC7037F-5209-4DA4-B940-E5ED30370284}" srcOrd="0" destOrd="0" presId="urn:microsoft.com/office/officeart/2005/8/layout/vList4"/>
    <dgm:cxn modelId="{81AB47AB-EA68-41A2-9134-7F0CFCD6462A}" type="presParOf" srcId="{FD3C1CDD-9D32-4A2D-A752-BD766E8601CD}" destId="{1E7CC374-D261-4E7A-9C55-EDB4FC6A043C}" srcOrd="1" destOrd="0" presId="urn:microsoft.com/office/officeart/2005/8/layout/vList4"/>
    <dgm:cxn modelId="{F071B30D-7BEC-4093-9091-C847ACFACCA7}" type="presParOf" srcId="{FD3C1CDD-9D32-4A2D-A752-BD766E8601CD}" destId="{B9AE65E3-2CD1-46ED-AF8B-DCF8B7328EE2}" srcOrd="2" destOrd="0" presId="urn:microsoft.com/office/officeart/2005/8/layout/vList4"/>
    <dgm:cxn modelId="{D7D0F5A1-DF7F-42EB-9188-243CC7B1B5B9}" type="presParOf" srcId="{D6E4FBBC-AF44-4525-9121-E379D00CC826}" destId="{010487D7-644E-4A11-ABB2-C767A442E58D}" srcOrd="1" destOrd="0" presId="urn:microsoft.com/office/officeart/2005/8/layout/vList4"/>
    <dgm:cxn modelId="{10FBF62E-5668-4E8A-9B07-1507CF4CB01D}" type="presParOf" srcId="{D6E4FBBC-AF44-4525-9121-E379D00CC826}" destId="{409BDA7B-B05F-4D99-A1E8-876D8B62C1DD}" srcOrd="2" destOrd="0" presId="urn:microsoft.com/office/officeart/2005/8/layout/vList4"/>
    <dgm:cxn modelId="{2A2264D3-D204-4008-B683-6FA367F642EF}" type="presParOf" srcId="{409BDA7B-B05F-4D99-A1E8-876D8B62C1DD}" destId="{636C8A96-1BEB-40A6-B6DE-2DB324D968BF}" srcOrd="0" destOrd="0" presId="urn:microsoft.com/office/officeart/2005/8/layout/vList4"/>
    <dgm:cxn modelId="{FE169EE4-9B17-4A62-971F-4EFB5A360AA8}" type="presParOf" srcId="{409BDA7B-B05F-4D99-A1E8-876D8B62C1DD}" destId="{FF101215-69AF-42D5-A5DA-18598C33ABDF}" srcOrd="1" destOrd="0" presId="urn:microsoft.com/office/officeart/2005/8/layout/vList4"/>
    <dgm:cxn modelId="{0A2214C5-CF3E-4753-B2EA-F1326B1717AC}" type="presParOf" srcId="{409BDA7B-B05F-4D99-A1E8-876D8B62C1DD}" destId="{8442D86D-CBB4-4201-A86A-50F4EAE667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D5B9A0-FF60-40B1-BF58-AF5FBA58BB4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D29EACBF-B7EF-444D-B186-144D979A6432}">
      <dgm:prSet phldrT="[Szöveg]" custT="1"/>
      <dgm:spPr/>
      <dgm:t>
        <a:bodyPr/>
        <a:lstStyle/>
        <a:p>
          <a:pPr algn="ctr"/>
          <a:r>
            <a:rPr lang="hu-HU" sz="2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 állami funkciók a közkiadások osztályozása tükrében </a:t>
          </a:r>
        </a:p>
      </dgm:t>
    </dgm:pt>
    <dgm:pt modelId="{83F31371-386D-4B73-B7E2-02ADF14B6F84}" type="parTrans" cxnId="{9D3F4163-42F9-4645-911A-F9DFBB220786}">
      <dgm:prSet/>
      <dgm:spPr/>
      <dgm:t>
        <a:bodyPr/>
        <a:lstStyle/>
        <a:p>
          <a:endParaRPr lang="hu-HU"/>
        </a:p>
      </dgm:t>
    </dgm:pt>
    <dgm:pt modelId="{C9A001E5-9348-4FD0-97A8-BD36AE2C1D7A}" type="sibTrans" cxnId="{9D3F4163-42F9-4645-911A-F9DFBB220786}">
      <dgm:prSet/>
      <dgm:spPr/>
      <dgm:t>
        <a:bodyPr/>
        <a:lstStyle/>
        <a:p>
          <a:endParaRPr lang="hu-HU"/>
        </a:p>
      </dgm:t>
    </dgm:pt>
    <dgm:pt modelId="{66CE488B-3F2E-4CED-A742-CC06A8242592}" type="pres">
      <dgm:prSet presAssocID="{C1D5B9A0-FF60-40B1-BF58-AF5FBA58BB46}" presName="linear" presStyleCnt="0">
        <dgm:presLayoutVars>
          <dgm:animLvl val="lvl"/>
          <dgm:resizeHandles val="exact"/>
        </dgm:presLayoutVars>
      </dgm:prSet>
      <dgm:spPr/>
    </dgm:pt>
    <dgm:pt modelId="{570DD591-5E2A-46FE-A276-A89DA027D62C}" type="pres">
      <dgm:prSet presAssocID="{D29EACBF-B7EF-444D-B186-144D979A6432}" presName="parentText" presStyleLbl="node1" presStyleIdx="0" presStyleCnt="1" custScaleY="82785" custLinFactY="-37434" custLinFactNeighborY="-100000">
        <dgm:presLayoutVars>
          <dgm:chMax val="0"/>
          <dgm:bulletEnabled val="1"/>
        </dgm:presLayoutVars>
      </dgm:prSet>
      <dgm:spPr/>
    </dgm:pt>
  </dgm:ptLst>
  <dgm:cxnLst>
    <dgm:cxn modelId="{F5DF8530-843C-45B2-8418-3A66C94138D0}" type="presOf" srcId="{D29EACBF-B7EF-444D-B186-144D979A6432}" destId="{570DD591-5E2A-46FE-A276-A89DA027D62C}" srcOrd="0" destOrd="0" presId="urn:microsoft.com/office/officeart/2005/8/layout/vList2"/>
    <dgm:cxn modelId="{9D3F4163-42F9-4645-911A-F9DFBB220786}" srcId="{C1D5B9A0-FF60-40B1-BF58-AF5FBA58BB46}" destId="{D29EACBF-B7EF-444D-B186-144D979A6432}" srcOrd="0" destOrd="0" parTransId="{83F31371-386D-4B73-B7E2-02ADF14B6F84}" sibTransId="{C9A001E5-9348-4FD0-97A8-BD36AE2C1D7A}"/>
    <dgm:cxn modelId="{FD7AA89F-45FC-4103-9746-EDF1D144B2B2}" type="presOf" srcId="{C1D5B9A0-FF60-40B1-BF58-AF5FBA58BB46}" destId="{66CE488B-3F2E-4CED-A742-CC06A8242592}" srcOrd="0" destOrd="0" presId="urn:microsoft.com/office/officeart/2005/8/layout/vList2"/>
    <dgm:cxn modelId="{63E92A61-ECA1-460D-AECE-9E2FE62E82D5}" type="presParOf" srcId="{66CE488B-3F2E-4CED-A742-CC06A8242592}" destId="{570DD591-5E2A-46FE-A276-A89DA027D6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A76887-B833-4F7D-95D6-63BAACC0D5A8}" type="doc">
      <dgm:prSet loTypeId="urn:microsoft.com/office/officeart/2005/8/layout/vList3" loCatId="picture" qsTypeId="urn:microsoft.com/office/officeart/2005/8/quickstyle/simple1" qsCatId="simple" csTypeId="urn:microsoft.com/office/officeart/2005/8/colors/accent3_2" csCatId="accent3" phldr="1"/>
      <dgm:spPr/>
    </dgm:pt>
    <dgm:pt modelId="{A4C3E174-EB4E-4A2C-B977-EDFCAFF76B8D}">
      <dgm:prSet phldrT="[Szöveg]"/>
      <dgm:spPr>
        <a:solidFill>
          <a:schemeClr val="tx2"/>
        </a:solidFill>
      </dgm:spPr>
      <dgm:t>
        <a:bodyPr/>
        <a:lstStyle/>
        <a:p>
          <a:pPr algn="l"/>
          <a:r>
            <a:rPr lang="hu-HU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Gazdaságpolitikai célok</a:t>
          </a:r>
        </a:p>
      </dgm:t>
    </dgm:pt>
    <dgm:pt modelId="{716641E6-DA29-4BE2-B7A3-01C9C9774B4C}" type="parTrans" cxnId="{92706511-CD54-4D7F-B8D5-5FB14E37F739}">
      <dgm:prSet/>
      <dgm:spPr/>
      <dgm:t>
        <a:bodyPr/>
        <a:lstStyle/>
        <a:p>
          <a:endParaRPr lang="hu-HU"/>
        </a:p>
      </dgm:t>
    </dgm:pt>
    <dgm:pt modelId="{C63A7F77-380E-4075-B25C-2B1221CF4BFD}" type="sibTrans" cxnId="{92706511-CD54-4D7F-B8D5-5FB14E37F739}">
      <dgm:prSet/>
      <dgm:spPr/>
      <dgm:t>
        <a:bodyPr/>
        <a:lstStyle/>
        <a:p>
          <a:endParaRPr lang="hu-HU"/>
        </a:p>
      </dgm:t>
    </dgm:pt>
    <dgm:pt modelId="{1E899144-AEBF-424A-8DA4-A67D11C90B22}">
      <dgm:prSet phldrT="[Szöveg]" custScaleY="75329" custT="1"/>
      <dgm:spPr>
        <a:solidFill>
          <a:schemeClr val="tx2"/>
        </a:solidFill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közpénzekkel való takarékos gazdálkodás</a:t>
          </a:r>
          <a:endParaRPr lang="hu-HU" sz="2800" dirty="0">
            <a:solidFill>
              <a:schemeClr val="tx1"/>
            </a:solidFill>
          </a:endParaRPr>
        </a:p>
      </dgm:t>
    </dgm:pt>
    <dgm:pt modelId="{5E75A0CE-A42E-46EA-AE7D-5C26C4B261CE}" type="parTrans" cxnId="{4DB56AD6-73E0-428A-A6F5-A30BAE32FC15}">
      <dgm:prSet/>
      <dgm:spPr/>
      <dgm:t>
        <a:bodyPr/>
        <a:lstStyle/>
        <a:p>
          <a:endParaRPr lang="hu-HU"/>
        </a:p>
      </dgm:t>
    </dgm:pt>
    <dgm:pt modelId="{6F9F681F-1FBD-4E76-942A-D03274593C34}" type="sibTrans" cxnId="{4DB56AD6-73E0-428A-A6F5-A30BAE32FC15}">
      <dgm:prSet/>
      <dgm:spPr/>
      <dgm:t>
        <a:bodyPr/>
        <a:lstStyle/>
        <a:p>
          <a:endParaRPr lang="hu-HU"/>
        </a:p>
      </dgm:t>
    </dgm:pt>
    <dgm:pt modelId="{1E093019-AB6D-433D-A9CE-8EB4D33A8769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egyensúly megteremtése és hosszú távú fenntartása </a:t>
          </a:r>
          <a:endParaRPr lang="hu-HU" sz="2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7A4BCA5-C9EB-42A4-83B4-F8CA271EBD51}" type="parTrans" cxnId="{A8F96FA6-AED6-48A3-B2BD-749EA85FC09A}">
      <dgm:prSet/>
      <dgm:spPr/>
      <dgm:t>
        <a:bodyPr/>
        <a:lstStyle/>
        <a:p>
          <a:endParaRPr lang="hu-HU"/>
        </a:p>
      </dgm:t>
    </dgm:pt>
    <dgm:pt modelId="{79B6C54D-D983-44A8-8040-C358922AB233}" type="sibTrans" cxnId="{A8F96FA6-AED6-48A3-B2BD-749EA85FC09A}">
      <dgm:prSet/>
      <dgm:spPr/>
      <dgm:t>
        <a:bodyPr/>
        <a:lstStyle/>
        <a:p>
          <a:endParaRPr lang="hu-HU"/>
        </a:p>
      </dgm:t>
    </dgm:pt>
    <dgm:pt modelId="{C2269E91-03FF-43C6-85A1-F0754040CEC6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csökkentése </a:t>
          </a:r>
          <a:endParaRPr lang="hu-HU" sz="2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097CFCE-AD06-44B8-A816-347448FE7470}" type="parTrans" cxnId="{4B098833-D065-4390-A931-ED4FFE083761}">
      <dgm:prSet/>
      <dgm:spPr/>
      <dgm:t>
        <a:bodyPr/>
        <a:lstStyle/>
        <a:p>
          <a:endParaRPr lang="hu-HU"/>
        </a:p>
      </dgm:t>
    </dgm:pt>
    <dgm:pt modelId="{B098763F-348F-4ACD-9FB6-82C987DA8F8C}" type="sibTrans" cxnId="{4B098833-D065-4390-A931-ED4FFE083761}">
      <dgm:prSet/>
      <dgm:spPr/>
      <dgm:t>
        <a:bodyPr/>
        <a:lstStyle/>
        <a:p>
          <a:endParaRPr lang="hu-HU"/>
        </a:p>
      </dgm:t>
    </dgm:pt>
    <dgm:pt modelId="{9676558B-AA91-43FE-BB51-86B709F7E798}" type="pres">
      <dgm:prSet presAssocID="{A8A76887-B833-4F7D-95D6-63BAACC0D5A8}" presName="linearFlow" presStyleCnt="0">
        <dgm:presLayoutVars>
          <dgm:dir/>
          <dgm:resizeHandles val="exact"/>
        </dgm:presLayoutVars>
      </dgm:prSet>
      <dgm:spPr/>
    </dgm:pt>
    <dgm:pt modelId="{C5053345-D34A-4626-B5B7-FAC87366A586}" type="pres">
      <dgm:prSet presAssocID="{A4C3E174-EB4E-4A2C-B977-EDFCAFF76B8D}" presName="composite" presStyleCnt="0"/>
      <dgm:spPr/>
    </dgm:pt>
    <dgm:pt modelId="{2EEA09EE-8D35-40C8-8104-6B59E817C855}" type="pres">
      <dgm:prSet presAssocID="{A4C3E174-EB4E-4A2C-B977-EDFCAFF76B8D}" presName="imgShp" presStyleLbl="fgImgPlace1" presStyleIdx="0" presStyleCnt="1" custScaleX="83827" custScaleY="88718" custLinFactNeighborX="-586" custLinFactNeighborY="3612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7ACD87BF-6B29-4DEA-B514-6AF515D3C019}" type="pres">
      <dgm:prSet presAssocID="{A4C3E174-EB4E-4A2C-B977-EDFCAFF76B8D}" presName="txShp" presStyleLbl="node1" presStyleIdx="0" presStyleCnt="1" custScaleX="149999" custScaleY="139439" custLinFactNeighborX="307" custLinFactNeighborY="4621">
        <dgm:presLayoutVars>
          <dgm:bulletEnabled val="1"/>
        </dgm:presLayoutVars>
      </dgm:prSet>
      <dgm:spPr/>
    </dgm:pt>
  </dgm:ptLst>
  <dgm:cxnLst>
    <dgm:cxn modelId="{92706511-CD54-4D7F-B8D5-5FB14E37F739}" srcId="{A8A76887-B833-4F7D-95D6-63BAACC0D5A8}" destId="{A4C3E174-EB4E-4A2C-B977-EDFCAFF76B8D}" srcOrd="0" destOrd="0" parTransId="{716641E6-DA29-4BE2-B7A3-01C9C9774B4C}" sibTransId="{C63A7F77-380E-4075-B25C-2B1221CF4BFD}"/>
    <dgm:cxn modelId="{5C10AF22-601E-4344-B613-0BE2B8DE5331}" type="presOf" srcId="{C2269E91-03FF-43C6-85A1-F0754040CEC6}" destId="{7ACD87BF-6B29-4DEA-B514-6AF515D3C019}" srcOrd="0" destOrd="3" presId="urn:microsoft.com/office/officeart/2005/8/layout/vList3"/>
    <dgm:cxn modelId="{4B098833-D065-4390-A931-ED4FFE083761}" srcId="{A4C3E174-EB4E-4A2C-B977-EDFCAFF76B8D}" destId="{C2269E91-03FF-43C6-85A1-F0754040CEC6}" srcOrd="2" destOrd="0" parTransId="{6097CFCE-AD06-44B8-A816-347448FE7470}" sibTransId="{B098763F-348F-4ACD-9FB6-82C987DA8F8C}"/>
    <dgm:cxn modelId="{2669925E-D64F-4BAD-9084-761F6821824F}" type="presOf" srcId="{A8A76887-B833-4F7D-95D6-63BAACC0D5A8}" destId="{9676558B-AA91-43FE-BB51-86B709F7E798}" srcOrd="0" destOrd="0" presId="urn:microsoft.com/office/officeart/2005/8/layout/vList3"/>
    <dgm:cxn modelId="{501B724A-9908-431B-99C4-2D2D61C4359D}" type="presOf" srcId="{1E093019-AB6D-433D-A9CE-8EB4D33A8769}" destId="{7ACD87BF-6B29-4DEA-B514-6AF515D3C019}" srcOrd="0" destOrd="2" presId="urn:microsoft.com/office/officeart/2005/8/layout/vList3"/>
    <dgm:cxn modelId="{5EF8DDA5-BC69-4D98-9533-6C165ABF1B55}" type="presOf" srcId="{A4C3E174-EB4E-4A2C-B977-EDFCAFF76B8D}" destId="{7ACD87BF-6B29-4DEA-B514-6AF515D3C019}" srcOrd="0" destOrd="0" presId="urn:microsoft.com/office/officeart/2005/8/layout/vList3"/>
    <dgm:cxn modelId="{A8F96FA6-AED6-48A3-B2BD-749EA85FC09A}" srcId="{A4C3E174-EB4E-4A2C-B977-EDFCAFF76B8D}" destId="{1E093019-AB6D-433D-A9CE-8EB4D33A8769}" srcOrd="1" destOrd="0" parTransId="{47A4BCA5-C9EB-42A4-83B4-F8CA271EBD51}" sibTransId="{79B6C54D-D983-44A8-8040-C358922AB233}"/>
    <dgm:cxn modelId="{4DB56AD6-73E0-428A-A6F5-A30BAE32FC15}" srcId="{A4C3E174-EB4E-4A2C-B977-EDFCAFF76B8D}" destId="{1E899144-AEBF-424A-8DA4-A67D11C90B22}" srcOrd="0" destOrd="0" parTransId="{5E75A0CE-A42E-46EA-AE7D-5C26C4B261CE}" sibTransId="{6F9F681F-1FBD-4E76-942A-D03274593C34}"/>
    <dgm:cxn modelId="{3A3A7AED-E4BA-4A0F-978F-55F3E2688C89}" type="presOf" srcId="{1E899144-AEBF-424A-8DA4-A67D11C90B22}" destId="{7ACD87BF-6B29-4DEA-B514-6AF515D3C019}" srcOrd="0" destOrd="1" presId="urn:microsoft.com/office/officeart/2005/8/layout/vList3"/>
    <dgm:cxn modelId="{A3237A80-28BC-4CFF-9286-287A494A308C}" type="presParOf" srcId="{9676558B-AA91-43FE-BB51-86B709F7E798}" destId="{C5053345-D34A-4626-B5B7-FAC87366A586}" srcOrd="0" destOrd="0" presId="urn:microsoft.com/office/officeart/2005/8/layout/vList3"/>
    <dgm:cxn modelId="{D2BA224E-E3FE-4E14-80F1-95AFBB9FA068}" type="presParOf" srcId="{C5053345-D34A-4626-B5B7-FAC87366A586}" destId="{2EEA09EE-8D35-40C8-8104-6B59E817C855}" srcOrd="0" destOrd="0" presId="urn:microsoft.com/office/officeart/2005/8/layout/vList3"/>
    <dgm:cxn modelId="{3E74EE44-6E20-47AF-B031-4818F52E9F31}" type="presParOf" srcId="{C5053345-D34A-4626-B5B7-FAC87366A586}" destId="{7ACD87BF-6B29-4DEA-B514-6AF515D3C0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81E8CC-4459-4B0D-8F2C-7E43610971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8F23ACB-3C4C-428C-8FC1-A0D44B51404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kezelésére vonatkozó követelmények</a:t>
          </a:r>
        </a:p>
      </dgm:t>
    </dgm:pt>
    <dgm:pt modelId="{5314A754-E3C8-494E-BE01-F2B276F36FC5}" type="parTrans" cxnId="{74D4F668-7CE4-413F-A570-BE36218769A3}">
      <dgm:prSet/>
      <dgm:spPr/>
      <dgm:t>
        <a:bodyPr/>
        <a:lstStyle/>
        <a:p>
          <a:endParaRPr lang="hu-HU"/>
        </a:p>
      </dgm:t>
    </dgm:pt>
    <dgm:pt modelId="{F70722B6-AE23-48B2-8ABA-E764600E3B0C}" type="sibTrans" cxnId="{74D4F668-7CE4-413F-A570-BE36218769A3}">
      <dgm:prSet/>
      <dgm:spPr/>
      <dgm:t>
        <a:bodyPr/>
        <a:lstStyle/>
        <a:p>
          <a:endParaRPr lang="hu-HU"/>
        </a:p>
      </dgm:t>
    </dgm:pt>
    <dgm:pt modelId="{A319AC24-7656-44D9-BAA5-BA44D0415886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adósságcsökkentésre vonatkozó szabályok</a:t>
          </a:r>
          <a:endParaRPr lang="hu-HU" sz="24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74E5BDD-BE7C-4D63-BE9D-20B5C9D84F62}" type="sibTrans" cxnId="{3C3FAF18-0BFF-4363-BE29-433F696D19BE}">
      <dgm:prSet/>
      <dgm:spPr/>
      <dgm:t>
        <a:bodyPr/>
        <a:lstStyle/>
        <a:p>
          <a:endParaRPr lang="hu-HU"/>
        </a:p>
      </dgm:t>
    </dgm:pt>
    <dgm:pt modelId="{223E804C-4359-4F6F-9898-C61285E7BED4}" type="parTrans" cxnId="{3C3FAF18-0BFF-4363-BE29-433F696D19BE}">
      <dgm:prSet/>
      <dgm:spPr/>
      <dgm:t>
        <a:bodyPr/>
        <a:lstStyle/>
        <a:p>
          <a:endParaRPr lang="hu-HU"/>
        </a:p>
      </dgm:t>
    </dgm:pt>
    <dgm:pt modelId="{D3E0FC90-1344-42B6-9FBC-16730617FDD9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önkormányzatok adósságot keletkeztető ügyleteinek kontrollja</a:t>
          </a:r>
        </a:p>
      </dgm:t>
    </dgm:pt>
    <dgm:pt modelId="{C8218440-5D11-4960-A532-5ABCBD354B2B}" type="parTrans" cxnId="{9FAC31CF-2733-49A0-A05D-712AD7F5450C}">
      <dgm:prSet/>
      <dgm:spPr/>
      <dgm:t>
        <a:bodyPr/>
        <a:lstStyle/>
        <a:p>
          <a:endParaRPr lang="hu-HU"/>
        </a:p>
      </dgm:t>
    </dgm:pt>
    <dgm:pt modelId="{64739A23-B2AE-41F1-B1EF-67DE5896B6C1}" type="sibTrans" cxnId="{9FAC31CF-2733-49A0-A05D-712AD7F5450C}">
      <dgm:prSet/>
      <dgm:spPr/>
      <dgm:t>
        <a:bodyPr/>
        <a:lstStyle/>
        <a:p>
          <a:endParaRPr lang="hu-HU"/>
        </a:p>
      </dgm:t>
    </dgm:pt>
    <dgm:pt modelId="{B0576180-BE1A-4C06-9201-70C475C070F0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kötelezettségvállalás korlátozására vonatkozó szabályok</a:t>
          </a:r>
        </a:p>
      </dgm:t>
    </dgm:pt>
    <dgm:pt modelId="{6DCBC077-5F80-41A4-AB66-124A9463457F}" type="sibTrans" cxnId="{4C0EDA0C-EBDC-4EEE-AA0C-F2E8F7402017}">
      <dgm:prSet/>
      <dgm:spPr/>
      <dgm:t>
        <a:bodyPr/>
        <a:lstStyle/>
        <a:p>
          <a:endParaRPr lang="hu-HU"/>
        </a:p>
      </dgm:t>
    </dgm:pt>
    <dgm:pt modelId="{27B7D99C-F399-4C6E-8836-521DAB2FCFD9}" type="parTrans" cxnId="{4C0EDA0C-EBDC-4EEE-AA0C-F2E8F7402017}">
      <dgm:prSet/>
      <dgm:spPr/>
      <dgm:t>
        <a:bodyPr/>
        <a:lstStyle/>
        <a:p>
          <a:endParaRPr lang="hu-HU"/>
        </a:p>
      </dgm:t>
    </dgm:pt>
    <dgm:pt modelId="{49F3F614-72CB-4E13-9FD4-E6823F393158}" type="pres">
      <dgm:prSet presAssocID="{8781E8CC-4459-4B0D-8F2C-7E4361097109}" presName="vert0" presStyleCnt="0">
        <dgm:presLayoutVars>
          <dgm:dir/>
          <dgm:animOne val="branch"/>
          <dgm:animLvl val="lvl"/>
        </dgm:presLayoutVars>
      </dgm:prSet>
      <dgm:spPr/>
    </dgm:pt>
    <dgm:pt modelId="{9FD83965-593F-43F8-BFA4-62D228FB951E}" type="pres">
      <dgm:prSet presAssocID="{D8F23ACB-3C4C-428C-8FC1-A0D44B514042}" presName="thickLine" presStyleLbl="alignNode1" presStyleIdx="0" presStyleCnt="1"/>
      <dgm:spPr>
        <a:ln>
          <a:noFill/>
        </a:ln>
      </dgm:spPr>
    </dgm:pt>
    <dgm:pt modelId="{9BA1634D-08F5-47E6-87AB-3FCAC50E295C}" type="pres">
      <dgm:prSet presAssocID="{D8F23ACB-3C4C-428C-8FC1-A0D44B514042}" presName="horz1" presStyleCnt="0"/>
      <dgm:spPr/>
    </dgm:pt>
    <dgm:pt modelId="{8C9316B6-A41C-445A-BF3E-2C9588136858}" type="pres">
      <dgm:prSet presAssocID="{D8F23ACB-3C4C-428C-8FC1-A0D44B514042}" presName="tx1" presStyleLbl="revTx" presStyleIdx="0" presStyleCnt="4" custScaleX="319592" custLinFactNeighborX="-23491" custLinFactNeighborY="-49"/>
      <dgm:spPr/>
    </dgm:pt>
    <dgm:pt modelId="{5B9179AF-A5F3-4D36-97AD-F7F0EA9DD9B3}" type="pres">
      <dgm:prSet presAssocID="{D8F23ACB-3C4C-428C-8FC1-A0D44B514042}" presName="vert1" presStyleCnt="0"/>
      <dgm:spPr/>
    </dgm:pt>
    <dgm:pt modelId="{718E3F2F-F8F7-4645-A92F-B74A1382B984}" type="pres">
      <dgm:prSet presAssocID="{A319AC24-7656-44D9-BAA5-BA44D0415886}" presName="vertSpace2a" presStyleCnt="0"/>
      <dgm:spPr/>
    </dgm:pt>
    <dgm:pt modelId="{1421CD4E-3DE1-4FF9-8D73-FD4A7A60CDB0}" type="pres">
      <dgm:prSet presAssocID="{A319AC24-7656-44D9-BAA5-BA44D0415886}" presName="horz2" presStyleCnt="0"/>
      <dgm:spPr/>
    </dgm:pt>
    <dgm:pt modelId="{B611C29B-624A-437E-BE26-B00E9CE778CE}" type="pres">
      <dgm:prSet presAssocID="{A319AC24-7656-44D9-BAA5-BA44D0415886}" presName="horzSpace2" presStyleCnt="0"/>
      <dgm:spPr/>
    </dgm:pt>
    <dgm:pt modelId="{7C76CC25-A2A8-4E00-89AB-2692002D439C}" type="pres">
      <dgm:prSet presAssocID="{A319AC24-7656-44D9-BAA5-BA44D0415886}" presName="tx2" presStyleLbl="revTx" presStyleIdx="1" presStyleCnt="4" custScaleX="115556" custScaleY="537066" custLinFactY="-700000" custLinFactNeighborX="-1814" custLinFactNeighborY="-702791"/>
      <dgm:spPr/>
    </dgm:pt>
    <dgm:pt modelId="{459D77B0-1B42-424B-A7C5-8F2E1B8FFBBF}" type="pres">
      <dgm:prSet presAssocID="{A319AC24-7656-44D9-BAA5-BA44D0415886}" presName="vert2" presStyleCnt="0"/>
      <dgm:spPr/>
    </dgm:pt>
    <dgm:pt modelId="{EC2F0388-DE22-4170-95EA-9C9E032FDCB7}" type="pres">
      <dgm:prSet presAssocID="{A319AC24-7656-44D9-BAA5-BA44D0415886}" presName="thinLine2b" presStyleLbl="callout" presStyleIdx="0" presStyleCnt="3" custLinFactY="-3700000" custLinFactNeighborX="2154" custLinFactNeighborY="-3700079"/>
      <dgm:spPr>
        <a:ln>
          <a:solidFill>
            <a:schemeClr val="bg1"/>
          </a:solidFill>
        </a:ln>
      </dgm:spPr>
    </dgm:pt>
    <dgm:pt modelId="{128056A6-1A58-4D23-8462-8A0013C40475}" type="pres">
      <dgm:prSet presAssocID="{A319AC24-7656-44D9-BAA5-BA44D0415886}" presName="vertSpace2b" presStyleCnt="0"/>
      <dgm:spPr/>
    </dgm:pt>
    <dgm:pt modelId="{BA6B1A07-35E4-44DD-A8B6-47E5DE908097}" type="pres">
      <dgm:prSet presAssocID="{B0576180-BE1A-4C06-9201-70C475C070F0}" presName="horz2" presStyleCnt="0"/>
      <dgm:spPr/>
    </dgm:pt>
    <dgm:pt modelId="{29A09D5C-5377-4B85-83F7-0327E95C7027}" type="pres">
      <dgm:prSet presAssocID="{B0576180-BE1A-4C06-9201-70C475C070F0}" presName="horzSpace2" presStyleCnt="0"/>
      <dgm:spPr/>
    </dgm:pt>
    <dgm:pt modelId="{1C134C54-4A19-42E2-A5AD-F190BD092070}" type="pres">
      <dgm:prSet presAssocID="{B0576180-BE1A-4C06-9201-70C475C070F0}" presName="tx2" presStyleLbl="revTx" presStyleIdx="2" presStyleCnt="4" custScaleX="131978" custScaleY="84639" custLinFactY="-156641" custLinFactNeighborX="-1709" custLinFactNeighborY="-200000"/>
      <dgm:spPr/>
    </dgm:pt>
    <dgm:pt modelId="{2E6DB737-066C-4FB2-ADEE-EA6A551E8D4A}" type="pres">
      <dgm:prSet presAssocID="{B0576180-BE1A-4C06-9201-70C475C070F0}" presName="vert2" presStyleCnt="0"/>
      <dgm:spPr/>
    </dgm:pt>
    <dgm:pt modelId="{8B8D0A2B-35AE-4186-B004-C953EDE09479}" type="pres">
      <dgm:prSet presAssocID="{B0576180-BE1A-4C06-9201-70C475C070F0}" presName="thinLine2b" presStyleLbl="callout" presStyleIdx="1" presStyleCnt="3" custLinFactY="-2015278" custLinFactNeighborX="2154" custLinFactNeighborY="-2100000"/>
      <dgm:spPr>
        <a:ln>
          <a:solidFill>
            <a:schemeClr val="bg1"/>
          </a:solidFill>
        </a:ln>
      </dgm:spPr>
    </dgm:pt>
    <dgm:pt modelId="{F26E189F-BD85-4E50-A448-EF699A784908}" type="pres">
      <dgm:prSet presAssocID="{B0576180-BE1A-4C06-9201-70C475C070F0}" presName="vertSpace2b" presStyleCnt="0"/>
      <dgm:spPr/>
    </dgm:pt>
    <dgm:pt modelId="{8EB85A7A-1118-4EFB-977F-EDE6D3AF77FC}" type="pres">
      <dgm:prSet presAssocID="{D3E0FC90-1344-42B6-9FBC-16730617FDD9}" presName="horz2" presStyleCnt="0"/>
      <dgm:spPr/>
    </dgm:pt>
    <dgm:pt modelId="{C51B3644-9439-4F41-AA37-384BB5E31B23}" type="pres">
      <dgm:prSet presAssocID="{D3E0FC90-1344-42B6-9FBC-16730617FDD9}" presName="horzSpace2" presStyleCnt="0"/>
      <dgm:spPr/>
    </dgm:pt>
    <dgm:pt modelId="{6171C98B-E546-4F65-8D78-3DD7E63278E0}" type="pres">
      <dgm:prSet presAssocID="{D3E0FC90-1344-42B6-9FBC-16730617FDD9}" presName="tx2" presStyleLbl="revTx" presStyleIdx="3" presStyleCnt="4" custScaleX="124850" custLinFactY="-86583" custLinFactNeighborX="-1579" custLinFactNeighborY="-100000"/>
      <dgm:spPr/>
    </dgm:pt>
    <dgm:pt modelId="{F1719356-DA08-44A6-A4BB-A6F45E818CC7}" type="pres">
      <dgm:prSet presAssocID="{D3E0FC90-1344-42B6-9FBC-16730617FDD9}" presName="vert2" presStyleCnt="0"/>
      <dgm:spPr/>
    </dgm:pt>
    <dgm:pt modelId="{761174BF-75EE-4645-8B60-CD4586DECB86}" type="pres">
      <dgm:prSet presAssocID="{D3E0FC90-1344-42B6-9FBC-16730617FDD9}" presName="thinLine2b" presStyleLbl="callout" presStyleIdx="2" presStyleCnt="3"/>
      <dgm:spPr/>
    </dgm:pt>
    <dgm:pt modelId="{761EE292-13ED-4E2E-9B3A-FAC28A9BC947}" type="pres">
      <dgm:prSet presAssocID="{D3E0FC90-1344-42B6-9FBC-16730617FDD9}" presName="vertSpace2b" presStyleCnt="0"/>
      <dgm:spPr/>
    </dgm:pt>
  </dgm:ptLst>
  <dgm:cxnLst>
    <dgm:cxn modelId="{4C0EDA0C-EBDC-4EEE-AA0C-F2E8F7402017}" srcId="{D8F23ACB-3C4C-428C-8FC1-A0D44B514042}" destId="{B0576180-BE1A-4C06-9201-70C475C070F0}" srcOrd="1" destOrd="0" parTransId="{27B7D99C-F399-4C6E-8836-521DAB2FCFD9}" sibTransId="{6DCBC077-5F80-41A4-AB66-124A9463457F}"/>
    <dgm:cxn modelId="{3758C013-977D-4D98-8268-E1D8ADD6C072}" type="presOf" srcId="{A319AC24-7656-44D9-BAA5-BA44D0415886}" destId="{7C76CC25-A2A8-4E00-89AB-2692002D439C}" srcOrd="0" destOrd="0" presId="urn:microsoft.com/office/officeart/2008/layout/LinedList"/>
    <dgm:cxn modelId="{3C3FAF18-0BFF-4363-BE29-433F696D19BE}" srcId="{D8F23ACB-3C4C-428C-8FC1-A0D44B514042}" destId="{A319AC24-7656-44D9-BAA5-BA44D0415886}" srcOrd="0" destOrd="0" parTransId="{223E804C-4359-4F6F-9898-C61285E7BED4}" sibTransId="{374E5BDD-BE7C-4D63-BE9D-20B5C9D84F62}"/>
    <dgm:cxn modelId="{74D4F668-7CE4-413F-A570-BE36218769A3}" srcId="{8781E8CC-4459-4B0D-8F2C-7E4361097109}" destId="{D8F23ACB-3C4C-428C-8FC1-A0D44B514042}" srcOrd="0" destOrd="0" parTransId="{5314A754-E3C8-494E-BE01-F2B276F36FC5}" sibTransId="{F70722B6-AE23-48B2-8ABA-E764600E3B0C}"/>
    <dgm:cxn modelId="{03F97080-8F8B-46B7-85C4-A49E6E1A0005}" type="presOf" srcId="{8781E8CC-4459-4B0D-8F2C-7E4361097109}" destId="{49F3F614-72CB-4E13-9FD4-E6823F393158}" srcOrd="0" destOrd="0" presId="urn:microsoft.com/office/officeart/2008/layout/LinedList"/>
    <dgm:cxn modelId="{412ED888-2D28-427C-8A20-2EAACA0DEE0F}" type="presOf" srcId="{B0576180-BE1A-4C06-9201-70C475C070F0}" destId="{1C134C54-4A19-42E2-A5AD-F190BD092070}" srcOrd="0" destOrd="0" presId="urn:microsoft.com/office/officeart/2008/layout/LinedList"/>
    <dgm:cxn modelId="{4F8CE3C9-7B72-4223-9861-5DCF11C670AA}" type="presOf" srcId="{D3E0FC90-1344-42B6-9FBC-16730617FDD9}" destId="{6171C98B-E546-4F65-8D78-3DD7E63278E0}" srcOrd="0" destOrd="0" presId="urn:microsoft.com/office/officeart/2008/layout/LinedList"/>
    <dgm:cxn modelId="{9FAC31CF-2733-49A0-A05D-712AD7F5450C}" srcId="{D8F23ACB-3C4C-428C-8FC1-A0D44B514042}" destId="{D3E0FC90-1344-42B6-9FBC-16730617FDD9}" srcOrd="2" destOrd="0" parTransId="{C8218440-5D11-4960-A532-5ABCBD354B2B}" sibTransId="{64739A23-B2AE-41F1-B1EF-67DE5896B6C1}"/>
    <dgm:cxn modelId="{C9D31BF2-EE5D-470D-9E7F-B6061055E7B9}" type="presOf" srcId="{D8F23ACB-3C4C-428C-8FC1-A0D44B514042}" destId="{8C9316B6-A41C-445A-BF3E-2C9588136858}" srcOrd="0" destOrd="0" presId="urn:microsoft.com/office/officeart/2008/layout/LinedList"/>
    <dgm:cxn modelId="{0201E7D0-D645-4D3F-ADA3-BAF66308674C}" type="presParOf" srcId="{49F3F614-72CB-4E13-9FD4-E6823F393158}" destId="{9FD83965-593F-43F8-BFA4-62D228FB951E}" srcOrd="0" destOrd="0" presId="urn:microsoft.com/office/officeart/2008/layout/LinedList"/>
    <dgm:cxn modelId="{CBEBF831-1357-43CC-8AB2-1ACDAE4BCEEE}" type="presParOf" srcId="{49F3F614-72CB-4E13-9FD4-E6823F393158}" destId="{9BA1634D-08F5-47E6-87AB-3FCAC50E295C}" srcOrd="1" destOrd="0" presId="urn:microsoft.com/office/officeart/2008/layout/LinedList"/>
    <dgm:cxn modelId="{3E9BCE76-7B19-43E9-BBFB-7B6D69C41762}" type="presParOf" srcId="{9BA1634D-08F5-47E6-87AB-3FCAC50E295C}" destId="{8C9316B6-A41C-445A-BF3E-2C9588136858}" srcOrd="0" destOrd="0" presId="urn:microsoft.com/office/officeart/2008/layout/LinedList"/>
    <dgm:cxn modelId="{B52882E4-425A-4985-8263-351ABE0EA21F}" type="presParOf" srcId="{9BA1634D-08F5-47E6-87AB-3FCAC50E295C}" destId="{5B9179AF-A5F3-4D36-97AD-F7F0EA9DD9B3}" srcOrd="1" destOrd="0" presId="urn:microsoft.com/office/officeart/2008/layout/LinedList"/>
    <dgm:cxn modelId="{F3092E98-EF8D-4F76-83AE-7807D43AE22D}" type="presParOf" srcId="{5B9179AF-A5F3-4D36-97AD-F7F0EA9DD9B3}" destId="{718E3F2F-F8F7-4645-A92F-B74A1382B984}" srcOrd="0" destOrd="0" presId="urn:microsoft.com/office/officeart/2008/layout/LinedList"/>
    <dgm:cxn modelId="{8CF8241A-3CB2-4C8C-A9C7-FB80AC30AAA7}" type="presParOf" srcId="{5B9179AF-A5F3-4D36-97AD-F7F0EA9DD9B3}" destId="{1421CD4E-3DE1-4FF9-8D73-FD4A7A60CDB0}" srcOrd="1" destOrd="0" presId="urn:microsoft.com/office/officeart/2008/layout/LinedList"/>
    <dgm:cxn modelId="{4AEE7288-8835-4ED0-B309-FCF25543BEA2}" type="presParOf" srcId="{1421CD4E-3DE1-4FF9-8D73-FD4A7A60CDB0}" destId="{B611C29B-624A-437E-BE26-B00E9CE778CE}" srcOrd="0" destOrd="0" presId="urn:microsoft.com/office/officeart/2008/layout/LinedList"/>
    <dgm:cxn modelId="{945B7699-095A-45BC-B4D5-D838AEE2D422}" type="presParOf" srcId="{1421CD4E-3DE1-4FF9-8D73-FD4A7A60CDB0}" destId="{7C76CC25-A2A8-4E00-89AB-2692002D439C}" srcOrd="1" destOrd="0" presId="urn:microsoft.com/office/officeart/2008/layout/LinedList"/>
    <dgm:cxn modelId="{8825D1BF-7103-4D11-97EE-D25B312F009A}" type="presParOf" srcId="{1421CD4E-3DE1-4FF9-8D73-FD4A7A60CDB0}" destId="{459D77B0-1B42-424B-A7C5-8F2E1B8FFBBF}" srcOrd="2" destOrd="0" presId="urn:microsoft.com/office/officeart/2008/layout/LinedList"/>
    <dgm:cxn modelId="{D68FD947-BA8B-4E0A-91FA-A5464122A6A5}" type="presParOf" srcId="{5B9179AF-A5F3-4D36-97AD-F7F0EA9DD9B3}" destId="{EC2F0388-DE22-4170-95EA-9C9E032FDCB7}" srcOrd="2" destOrd="0" presId="urn:microsoft.com/office/officeart/2008/layout/LinedList"/>
    <dgm:cxn modelId="{A59A79F2-6319-4F9D-B318-8C33A4F9E362}" type="presParOf" srcId="{5B9179AF-A5F3-4D36-97AD-F7F0EA9DD9B3}" destId="{128056A6-1A58-4D23-8462-8A0013C40475}" srcOrd="3" destOrd="0" presId="urn:microsoft.com/office/officeart/2008/layout/LinedList"/>
    <dgm:cxn modelId="{1EA3BD49-A8A8-4174-8B9E-FCAE960F3C40}" type="presParOf" srcId="{5B9179AF-A5F3-4D36-97AD-F7F0EA9DD9B3}" destId="{BA6B1A07-35E4-44DD-A8B6-47E5DE908097}" srcOrd="4" destOrd="0" presId="urn:microsoft.com/office/officeart/2008/layout/LinedList"/>
    <dgm:cxn modelId="{4E4DA036-75A7-42A8-A235-9FF4B4034B9C}" type="presParOf" srcId="{BA6B1A07-35E4-44DD-A8B6-47E5DE908097}" destId="{29A09D5C-5377-4B85-83F7-0327E95C7027}" srcOrd="0" destOrd="0" presId="urn:microsoft.com/office/officeart/2008/layout/LinedList"/>
    <dgm:cxn modelId="{A3262495-6805-4585-BB53-5145FEB038E2}" type="presParOf" srcId="{BA6B1A07-35E4-44DD-A8B6-47E5DE908097}" destId="{1C134C54-4A19-42E2-A5AD-F190BD092070}" srcOrd="1" destOrd="0" presId="urn:microsoft.com/office/officeart/2008/layout/LinedList"/>
    <dgm:cxn modelId="{80FC4C64-E9AD-4345-8C88-9840ECD01AA1}" type="presParOf" srcId="{BA6B1A07-35E4-44DD-A8B6-47E5DE908097}" destId="{2E6DB737-066C-4FB2-ADEE-EA6A551E8D4A}" srcOrd="2" destOrd="0" presId="urn:microsoft.com/office/officeart/2008/layout/LinedList"/>
    <dgm:cxn modelId="{0C347354-D4FA-43DE-9F81-B44FF2D4881F}" type="presParOf" srcId="{5B9179AF-A5F3-4D36-97AD-F7F0EA9DD9B3}" destId="{8B8D0A2B-35AE-4186-B004-C953EDE09479}" srcOrd="5" destOrd="0" presId="urn:microsoft.com/office/officeart/2008/layout/LinedList"/>
    <dgm:cxn modelId="{E04E1663-DCF7-4B92-A52E-D9572676B1E5}" type="presParOf" srcId="{5B9179AF-A5F3-4D36-97AD-F7F0EA9DD9B3}" destId="{F26E189F-BD85-4E50-A448-EF699A784908}" srcOrd="6" destOrd="0" presId="urn:microsoft.com/office/officeart/2008/layout/LinedList"/>
    <dgm:cxn modelId="{34EBDA71-0626-4B08-8936-0E35158218B6}" type="presParOf" srcId="{5B9179AF-A5F3-4D36-97AD-F7F0EA9DD9B3}" destId="{8EB85A7A-1118-4EFB-977F-EDE6D3AF77FC}" srcOrd="7" destOrd="0" presId="urn:microsoft.com/office/officeart/2008/layout/LinedList"/>
    <dgm:cxn modelId="{C3C85B82-EA72-42F3-A56C-1823144CB9C8}" type="presParOf" srcId="{8EB85A7A-1118-4EFB-977F-EDE6D3AF77FC}" destId="{C51B3644-9439-4F41-AA37-384BB5E31B23}" srcOrd="0" destOrd="0" presId="urn:microsoft.com/office/officeart/2008/layout/LinedList"/>
    <dgm:cxn modelId="{D21E51A0-6D1D-4DEB-86FB-75E21AE18A0A}" type="presParOf" srcId="{8EB85A7A-1118-4EFB-977F-EDE6D3AF77FC}" destId="{6171C98B-E546-4F65-8D78-3DD7E63278E0}" srcOrd="1" destOrd="0" presId="urn:microsoft.com/office/officeart/2008/layout/LinedList"/>
    <dgm:cxn modelId="{0F6FC564-39D3-4E0C-B9B7-466D4D4309E3}" type="presParOf" srcId="{8EB85A7A-1118-4EFB-977F-EDE6D3AF77FC}" destId="{F1719356-DA08-44A6-A4BB-A6F45E818CC7}" srcOrd="2" destOrd="0" presId="urn:microsoft.com/office/officeart/2008/layout/LinedList"/>
    <dgm:cxn modelId="{F9907881-674F-4F38-B691-E7B9E9EF72EF}" type="presParOf" srcId="{5B9179AF-A5F3-4D36-97AD-F7F0EA9DD9B3}" destId="{761174BF-75EE-4645-8B60-CD4586DECB86}" srcOrd="8" destOrd="0" presId="urn:microsoft.com/office/officeart/2008/layout/LinedList"/>
    <dgm:cxn modelId="{F158B466-353C-4CFC-8349-2DF6B490E1AC}" type="presParOf" srcId="{5B9179AF-A5F3-4D36-97AD-F7F0EA9DD9B3}" destId="{761EE292-13ED-4E2E-9B3A-FAC28A9BC94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9A0163-39CC-455B-A261-05DE054716A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E4D1301-EDCD-4B42-9453-3F2997AF08AD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jogállása, tagjai, működésének szabályai</a:t>
          </a:r>
        </a:p>
      </dgm:t>
    </dgm:pt>
    <dgm:pt modelId="{38E0EC31-7063-42EF-8F83-9E6A488901C4}" type="parTrans" cxnId="{01D99F0A-C068-4E19-A44F-CB4E0584A5FC}">
      <dgm:prSet/>
      <dgm:spPr/>
      <dgm:t>
        <a:bodyPr/>
        <a:lstStyle/>
        <a:p>
          <a:endParaRPr lang="hu-HU"/>
        </a:p>
      </dgm:t>
    </dgm:pt>
    <dgm:pt modelId="{4AA52A64-4128-431A-96C9-AE02CDEC64FC}" type="sibTrans" cxnId="{01D99F0A-C068-4E19-A44F-CB4E0584A5FC}">
      <dgm:prSet/>
      <dgm:spPr/>
      <dgm:t>
        <a:bodyPr/>
        <a:lstStyle/>
        <a:p>
          <a:endParaRPr lang="hu-HU"/>
        </a:p>
      </dgm:t>
    </dgm:pt>
    <dgm:pt modelId="{EE706270-1771-44E0-875F-504822471CD6}">
      <dgm:prSet phldrT="[Szöveg]" custT="1"/>
      <dgm:spPr>
        <a:solidFill>
          <a:schemeClr val="tx2"/>
        </a:solidFill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feladatai</a:t>
          </a:r>
        </a:p>
      </dgm:t>
    </dgm:pt>
    <dgm:pt modelId="{CA8FADA6-C508-4EEC-9837-99DB6F7B75CE}" type="parTrans" cxnId="{E3477D70-C782-4044-A91B-C06F88698C29}">
      <dgm:prSet/>
      <dgm:spPr/>
      <dgm:t>
        <a:bodyPr/>
        <a:lstStyle/>
        <a:p>
          <a:endParaRPr lang="hu-HU"/>
        </a:p>
      </dgm:t>
    </dgm:pt>
    <dgm:pt modelId="{F09218AA-D4D3-4D54-9278-8CC0262DEAE3}" type="sibTrans" cxnId="{E3477D70-C782-4044-A91B-C06F88698C29}">
      <dgm:prSet/>
      <dgm:spPr/>
      <dgm:t>
        <a:bodyPr/>
        <a:lstStyle/>
        <a:p>
          <a:endParaRPr lang="hu-HU"/>
        </a:p>
      </dgm:t>
    </dgm:pt>
    <dgm:pt modelId="{36BF28DC-834B-4D07-9127-1BBD558F1591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 hozzájárulásról való döntés a központi költségvetési törvény elfogadásához/módosításához</a:t>
          </a:r>
        </a:p>
      </dgm:t>
    </dgm:pt>
    <dgm:pt modelId="{4F1E68F1-11B5-409C-ACCD-DF3000CF8125}" type="parTrans" cxnId="{D0C332ED-5259-4924-94F0-2E93B010AD2F}">
      <dgm:prSet/>
      <dgm:spPr/>
      <dgm:t>
        <a:bodyPr/>
        <a:lstStyle/>
        <a:p>
          <a:endParaRPr lang="hu-HU"/>
        </a:p>
      </dgm:t>
    </dgm:pt>
    <dgm:pt modelId="{787AF821-E6D6-40B9-91B3-6CAFAD84A582}" type="sibTrans" cxnId="{D0C332ED-5259-4924-94F0-2E93B010AD2F}">
      <dgm:prSet/>
      <dgm:spPr/>
      <dgm:t>
        <a:bodyPr/>
        <a:lstStyle/>
        <a:p>
          <a:endParaRPr lang="hu-HU"/>
        </a:p>
      </dgm:t>
    </dgm:pt>
    <dgm:pt modelId="{1F69AABE-0191-4423-AC44-A59DDB75A09F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véleménynyilvánítási jogkörök</a:t>
          </a:r>
        </a:p>
      </dgm:t>
    </dgm:pt>
    <dgm:pt modelId="{5952EE4F-6F11-4E4E-AA47-84C58441ED38}" type="parTrans" cxnId="{4A5FC9BE-4AA1-4C08-8043-C830BD74CFB2}">
      <dgm:prSet/>
      <dgm:spPr/>
      <dgm:t>
        <a:bodyPr/>
        <a:lstStyle/>
        <a:p>
          <a:endParaRPr lang="hu-HU"/>
        </a:p>
      </dgm:t>
    </dgm:pt>
    <dgm:pt modelId="{92B8112F-C934-48A1-B50E-3223021BE1EB}" type="sibTrans" cxnId="{4A5FC9BE-4AA1-4C08-8043-C830BD74CFB2}">
      <dgm:prSet/>
      <dgm:spPr/>
      <dgm:t>
        <a:bodyPr/>
        <a:lstStyle/>
        <a:p>
          <a:endParaRPr lang="hu-HU"/>
        </a:p>
      </dgm:t>
    </dgm:pt>
    <dgm:pt modelId="{ED033986-3034-4428-8F92-8F839986FE6C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tervezetének véleményezése</a:t>
          </a:r>
        </a:p>
      </dgm:t>
    </dgm:pt>
    <dgm:pt modelId="{91D60A80-04E2-41F2-B43C-89FEBFCED870}" type="sibTrans" cxnId="{A550F205-87AC-479C-A739-18CECD8D723D}">
      <dgm:prSet/>
      <dgm:spPr/>
      <dgm:t>
        <a:bodyPr/>
        <a:lstStyle/>
        <a:p>
          <a:endParaRPr lang="hu-HU"/>
        </a:p>
      </dgm:t>
    </dgm:pt>
    <dgm:pt modelId="{D5AD4A8A-8DA4-425A-BDF9-9D709BC1233A}" type="parTrans" cxnId="{A550F205-87AC-479C-A739-18CECD8D723D}">
      <dgm:prSet/>
      <dgm:spPr/>
      <dgm:t>
        <a:bodyPr/>
        <a:lstStyle/>
        <a:p>
          <a:endParaRPr lang="hu-HU"/>
        </a:p>
      </dgm:t>
    </dgm:pt>
    <dgm:pt modelId="{B64E4B1F-DB0F-47F5-A2D6-4B9060D822C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ügyrend elfogadása</a:t>
          </a:r>
        </a:p>
      </dgm:t>
    </dgm:pt>
    <dgm:pt modelId="{FBE70BA1-D850-4F1D-ACBC-424D845B3DAD}" type="parTrans" cxnId="{4D71A666-E1B2-4CEE-8C94-46CEEBC482EA}">
      <dgm:prSet/>
      <dgm:spPr/>
      <dgm:t>
        <a:bodyPr/>
        <a:lstStyle/>
        <a:p>
          <a:endParaRPr lang="hu-HU"/>
        </a:p>
      </dgm:t>
    </dgm:pt>
    <dgm:pt modelId="{AB11F786-8A86-4AF0-BC8E-CCA0A61F8A25}" type="sibTrans" cxnId="{4D71A666-E1B2-4CEE-8C94-46CEEBC482EA}">
      <dgm:prSet/>
      <dgm:spPr/>
      <dgm:t>
        <a:bodyPr/>
        <a:lstStyle/>
        <a:p>
          <a:endParaRPr lang="hu-HU"/>
        </a:p>
      </dgm:t>
    </dgm:pt>
    <dgm:pt modelId="{E6C2AEF1-9283-4694-B4D1-51891C49C2AE}" type="pres">
      <dgm:prSet presAssocID="{B99A0163-39CC-455B-A261-05DE054716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0C2867-C62A-4506-A5C1-32F3444A3C7C}" type="pres">
      <dgm:prSet presAssocID="{2E4D1301-EDCD-4B42-9453-3F2997AF08AD}" presName="vertOne" presStyleCnt="0"/>
      <dgm:spPr/>
    </dgm:pt>
    <dgm:pt modelId="{A0155408-4386-44E4-A463-CF8AFF71AB1E}" type="pres">
      <dgm:prSet presAssocID="{2E4D1301-EDCD-4B42-9453-3F2997AF08AD}" presName="txOne" presStyleLbl="node0" presStyleIdx="0" presStyleCnt="1" custLinFactNeighborX="-136" custLinFactNeighborY="17596">
        <dgm:presLayoutVars>
          <dgm:chPref val="3"/>
        </dgm:presLayoutVars>
      </dgm:prSet>
      <dgm:spPr/>
    </dgm:pt>
    <dgm:pt modelId="{8C14AA7E-190B-4AAC-B787-03311864ADC1}" type="pres">
      <dgm:prSet presAssocID="{2E4D1301-EDCD-4B42-9453-3F2997AF08AD}" presName="parTransOne" presStyleCnt="0"/>
      <dgm:spPr/>
    </dgm:pt>
    <dgm:pt modelId="{50751B23-5C65-4520-B091-5E40FF9676F0}" type="pres">
      <dgm:prSet presAssocID="{2E4D1301-EDCD-4B42-9453-3F2997AF08AD}" presName="horzOne" presStyleCnt="0"/>
      <dgm:spPr/>
    </dgm:pt>
    <dgm:pt modelId="{9863FEDD-6520-4530-8F7A-AA88E89C3F6A}" type="pres">
      <dgm:prSet presAssocID="{EE706270-1771-44E0-875F-504822471CD6}" presName="vertTwo" presStyleCnt="0"/>
      <dgm:spPr/>
    </dgm:pt>
    <dgm:pt modelId="{D0C082D1-82D9-4A31-8C0B-9A24B976442B}" type="pres">
      <dgm:prSet presAssocID="{EE706270-1771-44E0-875F-504822471CD6}" presName="txTwo" presStyleLbl="node2" presStyleIdx="0" presStyleCnt="2" custScaleX="54787" custScaleY="454844" custLinFactNeighborX="1162" custLinFactNeighborY="3709">
        <dgm:presLayoutVars>
          <dgm:chPref val="3"/>
        </dgm:presLayoutVars>
      </dgm:prSet>
      <dgm:spPr/>
    </dgm:pt>
    <dgm:pt modelId="{10D653A5-A49B-4CF6-85A9-1EB0C45D4601}" type="pres">
      <dgm:prSet presAssocID="{EE706270-1771-44E0-875F-504822471CD6}" presName="horzTwo" presStyleCnt="0"/>
      <dgm:spPr/>
    </dgm:pt>
    <dgm:pt modelId="{4F9EE8CE-083C-4D16-A72C-7280E8715224}" type="pres">
      <dgm:prSet presAssocID="{F09218AA-D4D3-4D54-9278-8CC0262DEAE3}" presName="sibSpaceTwo" presStyleCnt="0"/>
      <dgm:spPr/>
    </dgm:pt>
    <dgm:pt modelId="{4D08C3C2-6B17-4A3A-8B01-C6C25DE17B57}" type="pres">
      <dgm:prSet presAssocID="{ED033986-3034-4428-8F92-8F839986FE6C}" presName="vertTwo" presStyleCnt="0"/>
      <dgm:spPr/>
    </dgm:pt>
    <dgm:pt modelId="{80C23898-6E48-47AE-BCD6-1FDE5DD129DE}" type="pres">
      <dgm:prSet presAssocID="{ED033986-3034-4428-8F92-8F839986FE6C}" presName="txTwo" presStyleLbl="node2" presStyleIdx="1" presStyleCnt="2" custLinFactY="9188" custLinFactNeighborY="100000">
        <dgm:presLayoutVars>
          <dgm:chPref val="3"/>
        </dgm:presLayoutVars>
      </dgm:prSet>
      <dgm:spPr/>
    </dgm:pt>
    <dgm:pt modelId="{B1B79E93-CD9F-41B3-B7E5-36CD82C7CC78}" type="pres">
      <dgm:prSet presAssocID="{ED033986-3034-4428-8F92-8F839986FE6C}" presName="parTransTwo" presStyleCnt="0"/>
      <dgm:spPr/>
    </dgm:pt>
    <dgm:pt modelId="{4ACE3E7E-9C1A-4747-9E4C-65A8112D46AE}" type="pres">
      <dgm:prSet presAssocID="{ED033986-3034-4428-8F92-8F839986FE6C}" presName="horzTwo" presStyleCnt="0"/>
      <dgm:spPr/>
    </dgm:pt>
    <dgm:pt modelId="{9B8796D8-5290-4D00-B61E-149D3D80CDA0}" type="pres">
      <dgm:prSet presAssocID="{36BF28DC-834B-4D07-9127-1BBD558F1591}" presName="vertThree" presStyleCnt="0"/>
      <dgm:spPr/>
    </dgm:pt>
    <dgm:pt modelId="{51ED0D0E-2700-485B-9B1D-36C64526D23A}" type="pres">
      <dgm:prSet presAssocID="{36BF28DC-834B-4D07-9127-1BBD558F1591}" presName="txThree" presStyleLbl="node3" presStyleIdx="0" presStyleCnt="1" custScaleY="120849" custLinFactY="15642" custLinFactNeighborY="100000">
        <dgm:presLayoutVars>
          <dgm:chPref val="3"/>
        </dgm:presLayoutVars>
      </dgm:prSet>
      <dgm:spPr/>
    </dgm:pt>
    <dgm:pt modelId="{EEBC1B7A-4B88-46AB-8B7E-5ECFAB9A52BA}" type="pres">
      <dgm:prSet presAssocID="{36BF28DC-834B-4D07-9127-1BBD558F1591}" presName="parTransThree" presStyleCnt="0"/>
      <dgm:spPr/>
    </dgm:pt>
    <dgm:pt modelId="{1DACEF26-21EC-4B49-B6AE-6F94EAED7B63}" type="pres">
      <dgm:prSet presAssocID="{36BF28DC-834B-4D07-9127-1BBD558F1591}" presName="horzThree" presStyleCnt="0"/>
      <dgm:spPr/>
    </dgm:pt>
    <dgm:pt modelId="{AF16FF09-C118-46FB-813B-7E44DBEC35AF}" type="pres">
      <dgm:prSet presAssocID="{1F69AABE-0191-4423-AC44-A59DDB75A09F}" presName="vertFour" presStyleCnt="0">
        <dgm:presLayoutVars>
          <dgm:chPref val="3"/>
        </dgm:presLayoutVars>
      </dgm:prSet>
      <dgm:spPr/>
    </dgm:pt>
    <dgm:pt modelId="{59059AC9-E1B5-4ABD-85EA-0EB221B54228}" type="pres">
      <dgm:prSet presAssocID="{1F69AABE-0191-4423-AC44-A59DDB75A09F}" presName="txFour" presStyleLbl="node4" presStyleIdx="0" presStyleCnt="2" custScaleY="81818" custLinFactY="21902" custLinFactNeighborY="100000">
        <dgm:presLayoutVars>
          <dgm:chPref val="3"/>
        </dgm:presLayoutVars>
      </dgm:prSet>
      <dgm:spPr/>
    </dgm:pt>
    <dgm:pt modelId="{1DC7905D-B712-4EEC-8FBE-60D13FABF965}" type="pres">
      <dgm:prSet presAssocID="{1F69AABE-0191-4423-AC44-A59DDB75A09F}" presName="parTransFour" presStyleCnt="0"/>
      <dgm:spPr/>
    </dgm:pt>
    <dgm:pt modelId="{A5E6A86B-8FE0-4B79-8989-8C626C1E2AEF}" type="pres">
      <dgm:prSet presAssocID="{1F69AABE-0191-4423-AC44-A59DDB75A09F}" presName="horzFour" presStyleCnt="0"/>
      <dgm:spPr/>
    </dgm:pt>
    <dgm:pt modelId="{578C2275-B87D-4F20-BAC8-0815583DB593}" type="pres">
      <dgm:prSet presAssocID="{B64E4B1F-DB0F-47F5-A2D6-4B9060D822C6}" presName="vertFour" presStyleCnt="0">
        <dgm:presLayoutVars>
          <dgm:chPref val="3"/>
        </dgm:presLayoutVars>
      </dgm:prSet>
      <dgm:spPr/>
    </dgm:pt>
    <dgm:pt modelId="{A098CB59-1DBE-497D-BC88-AE17B6F2D347}" type="pres">
      <dgm:prSet presAssocID="{B64E4B1F-DB0F-47F5-A2D6-4B9060D822C6}" presName="txFour" presStyleLbl="node4" presStyleIdx="1" presStyleCnt="2" custScaleY="73794" custLinFactNeighborY="37476">
        <dgm:presLayoutVars>
          <dgm:chPref val="3"/>
        </dgm:presLayoutVars>
      </dgm:prSet>
      <dgm:spPr/>
    </dgm:pt>
    <dgm:pt modelId="{FFB1721C-CDF9-44E9-A377-817D0AC96B07}" type="pres">
      <dgm:prSet presAssocID="{B64E4B1F-DB0F-47F5-A2D6-4B9060D822C6}" presName="horzFour" presStyleCnt="0"/>
      <dgm:spPr/>
    </dgm:pt>
  </dgm:ptLst>
  <dgm:cxnLst>
    <dgm:cxn modelId="{A550F205-87AC-479C-A739-18CECD8D723D}" srcId="{2E4D1301-EDCD-4B42-9453-3F2997AF08AD}" destId="{ED033986-3034-4428-8F92-8F839986FE6C}" srcOrd="1" destOrd="0" parTransId="{D5AD4A8A-8DA4-425A-BDF9-9D709BC1233A}" sibTransId="{91D60A80-04E2-41F2-B43C-89FEBFCED870}"/>
    <dgm:cxn modelId="{01D99F0A-C068-4E19-A44F-CB4E0584A5FC}" srcId="{B99A0163-39CC-455B-A261-05DE054716AA}" destId="{2E4D1301-EDCD-4B42-9453-3F2997AF08AD}" srcOrd="0" destOrd="0" parTransId="{38E0EC31-7063-42EF-8F83-9E6A488901C4}" sibTransId="{4AA52A64-4128-431A-96C9-AE02CDEC64FC}"/>
    <dgm:cxn modelId="{07166B38-5E2A-4B21-8B70-6565CC6094E0}" type="presOf" srcId="{EE706270-1771-44E0-875F-504822471CD6}" destId="{D0C082D1-82D9-4A31-8C0B-9A24B976442B}" srcOrd="0" destOrd="0" presId="urn:microsoft.com/office/officeart/2005/8/layout/hierarchy4"/>
    <dgm:cxn modelId="{4D71A666-E1B2-4CEE-8C94-46CEEBC482EA}" srcId="{1F69AABE-0191-4423-AC44-A59DDB75A09F}" destId="{B64E4B1F-DB0F-47F5-A2D6-4B9060D822C6}" srcOrd="0" destOrd="0" parTransId="{FBE70BA1-D850-4F1D-ACBC-424D845B3DAD}" sibTransId="{AB11F786-8A86-4AF0-BC8E-CCA0A61F8A25}"/>
    <dgm:cxn modelId="{E3477D70-C782-4044-A91B-C06F88698C29}" srcId="{2E4D1301-EDCD-4B42-9453-3F2997AF08AD}" destId="{EE706270-1771-44E0-875F-504822471CD6}" srcOrd="0" destOrd="0" parTransId="{CA8FADA6-C508-4EEC-9837-99DB6F7B75CE}" sibTransId="{F09218AA-D4D3-4D54-9278-8CC0262DEAE3}"/>
    <dgm:cxn modelId="{A8571A52-C9CE-46C0-9935-711684F4BF60}" type="presOf" srcId="{2E4D1301-EDCD-4B42-9453-3F2997AF08AD}" destId="{A0155408-4386-44E4-A463-CF8AFF71AB1E}" srcOrd="0" destOrd="0" presId="urn:microsoft.com/office/officeart/2005/8/layout/hierarchy4"/>
    <dgm:cxn modelId="{23447F55-EBFD-4B77-A3B0-9557AEE33775}" type="presOf" srcId="{B64E4B1F-DB0F-47F5-A2D6-4B9060D822C6}" destId="{A098CB59-1DBE-497D-BC88-AE17B6F2D347}" srcOrd="0" destOrd="0" presId="urn:microsoft.com/office/officeart/2005/8/layout/hierarchy4"/>
    <dgm:cxn modelId="{9D0F2485-CA4D-4D6B-9AA1-48A187DB978E}" type="presOf" srcId="{1F69AABE-0191-4423-AC44-A59DDB75A09F}" destId="{59059AC9-E1B5-4ABD-85EA-0EB221B54228}" srcOrd="0" destOrd="0" presId="urn:microsoft.com/office/officeart/2005/8/layout/hierarchy4"/>
    <dgm:cxn modelId="{358AFD99-0E80-47F5-A64B-8729231437CD}" type="presOf" srcId="{ED033986-3034-4428-8F92-8F839986FE6C}" destId="{80C23898-6E48-47AE-BCD6-1FDE5DD129DE}" srcOrd="0" destOrd="0" presId="urn:microsoft.com/office/officeart/2005/8/layout/hierarchy4"/>
    <dgm:cxn modelId="{D8CA14AF-96C3-4B08-8371-C656FA30DD43}" type="presOf" srcId="{36BF28DC-834B-4D07-9127-1BBD558F1591}" destId="{51ED0D0E-2700-485B-9B1D-36C64526D23A}" srcOrd="0" destOrd="0" presId="urn:microsoft.com/office/officeart/2005/8/layout/hierarchy4"/>
    <dgm:cxn modelId="{4A5FC9BE-4AA1-4C08-8043-C830BD74CFB2}" srcId="{36BF28DC-834B-4D07-9127-1BBD558F1591}" destId="{1F69AABE-0191-4423-AC44-A59DDB75A09F}" srcOrd="0" destOrd="0" parTransId="{5952EE4F-6F11-4E4E-AA47-84C58441ED38}" sibTransId="{92B8112F-C934-48A1-B50E-3223021BE1EB}"/>
    <dgm:cxn modelId="{3BAA33CA-A1D2-4713-8DA0-79CB8CF4E266}" type="presOf" srcId="{B99A0163-39CC-455B-A261-05DE054716AA}" destId="{E6C2AEF1-9283-4694-B4D1-51891C49C2AE}" srcOrd="0" destOrd="0" presId="urn:microsoft.com/office/officeart/2005/8/layout/hierarchy4"/>
    <dgm:cxn modelId="{D0C332ED-5259-4924-94F0-2E93B010AD2F}" srcId="{ED033986-3034-4428-8F92-8F839986FE6C}" destId="{36BF28DC-834B-4D07-9127-1BBD558F1591}" srcOrd="0" destOrd="0" parTransId="{4F1E68F1-11B5-409C-ACCD-DF3000CF8125}" sibTransId="{787AF821-E6D6-40B9-91B3-6CAFAD84A582}"/>
    <dgm:cxn modelId="{C33E0E0E-31CE-49A8-81B2-CC310F3B1DE5}" type="presParOf" srcId="{E6C2AEF1-9283-4694-B4D1-51891C49C2AE}" destId="{870C2867-C62A-4506-A5C1-32F3444A3C7C}" srcOrd="0" destOrd="0" presId="urn:microsoft.com/office/officeart/2005/8/layout/hierarchy4"/>
    <dgm:cxn modelId="{F25E61ED-742F-45C2-9B0F-2D028A08A8CB}" type="presParOf" srcId="{870C2867-C62A-4506-A5C1-32F3444A3C7C}" destId="{A0155408-4386-44E4-A463-CF8AFF71AB1E}" srcOrd="0" destOrd="0" presId="urn:microsoft.com/office/officeart/2005/8/layout/hierarchy4"/>
    <dgm:cxn modelId="{3C1B15DB-633E-4329-B19C-0E54BED5F7CF}" type="presParOf" srcId="{870C2867-C62A-4506-A5C1-32F3444A3C7C}" destId="{8C14AA7E-190B-4AAC-B787-03311864ADC1}" srcOrd="1" destOrd="0" presId="urn:microsoft.com/office/officeart/2005/8/layout/hierarchy4"/>
    <dgm:cxn modelId="{5B41B7E2-3FF4-4C02-A2E2-0CFB03B24C22}" type="presParOf" srcId="{870C2867-C62A-4506-A5C1-32F3444A3C7C}" destId="{50751B23-5C65-4520-B091-5E40FF9676F0}" srcOrd="2" destOrd="0" presId="urn:microsoft.com/office/officeart/2005/8/layout/hierarchy4"/>
    <dgm:cxn modelId="{5467DF57-3303-4496-AB60-F011807AACAA}" type="presParOf" srcId="{50751B23-5C65-4520-B091-5E40FF9676F0}" destId="{9863FEDD-6520-4530-8F7A-AA88E89C3F6A}" srcOrd="0" destOrd="0" presId="urn:microsoft.com/office/officeart/2005/8/layout/hierarchy4"/>
    <dgm:cxn modelId="{FC23D687-E2F2-4E3A-B397-16DA2E3B96B8}" type="presParOf" srcId="{9863FEDD-6520-4530-8F7A-AA88E89C3F6A}" destId="{D0C082D1-82D9-4A31-8C0B-9A24B976442B}" srcOrd="0" destOrd="0" presId="urn:microsoft.com/office/officeart/2005/8/layout/hierarchy4"/>
    <dgm:cxn modelId="{50805EB0-32F5-4C7C-B13F-F202EC59FABD}" type="presParOf" srcId="{9863FEDD-6520-4530-8F7A-AA88E89C3F6A}" destId="{10D653A5-A49B-4CF6-85A9-1EB0C45D4601}" srcOrd="1" destOrd="0" presId="urn:microsoft.com/office/officeart/2005/8/layout/hierarchy4"/>
    <dgm:cxn modelId="{61E4A7C9-1B60-45FB-AEBE-6250B24BA722}" type="presParOf" srcId="{50751B23-5C65-4520-B091-5E40FF9676F0}" destId="{4F9EE8CE-083C-4D16-A72C-7280E8715224}" srcOrd="1" destOrd="0" presId="urn:microsoft.com/office/officeart/2005/8/layout/hierarchy4"/>
    <dgm:cxn modelId="{CEE723A6-C0C5-4547-81CD-9AC3B9945393}" type="presParOf" srcId="{50751B23-5C65-4520-B091-5E40FF9676F0}" destId="{4D08C3C2-6B17-4A3A-8B01-C6C25DE17B57}" srcOrd="2" destOrd="0" presId="urn:microsoft.com/office/officeart/2005/8/layout/hierarchy4"/>
    <dgm:cxn modelId="{E1FCC4BD-3453-418C-BF8E-9C7C58BAB5E6}" type="presParOf" srcId="{4D08C3C2-6B17-4A3A-8B01-C6C25DE17B57}" destId="{80C23898-6E48-47AE-BCD6-1FDE5DD129DE}" srcOrd="0" destOrd="0" presId="urn:microsoft.com/office/officeart/2005/8/layout/hierarchy4"/>
    <dgm:cxn modelId="{A9C70D54-0A85-4666-8416-F2031410764C}" type="presParOf" srcId="{4D08C3C2-6B17-4A3A-8B01-C6C25DE17B57}" destId="{B1B79E93-CD9F-41B3-B7E5-36CD82C7CC78}" srcOrd="1" destOrd="0" presId="urn:microsoft.com/office/officeart/2005/8/layout/hierarchy4"/>
    <dgm:cxn modelId="{EFCE28DF-FBCC-44C8-85CB-016F4573421C}" type="presParOf" srcId="{4D08C3C2-6B17-4A3A-8B01-C6C25DE17B57}" destId="{4ACE3E7E-9C1A-4747-9E4C-65A8112D46AE}" srcOrd="2" destOrd="0" presId="urn:microsoft.com/office/officeart/2005/8/layout/hierarchy4"/>
    <dgm:cxn modelId="{1519BB87-F7A2-4C8F-A8FF-03626201A16E}" type="presParOf" srcId="{4ACE3E7E-9C1A-4747-9E4C-65A8112D46AE}" destId="{9B8796D8-5290-4D00-B61E-149D3D80CDA0}" srcOrd="0" destOrd="0" presId="urn:microsoft.com/office/officeart/2005/8/layout/hierarchy4"/>
    <dgm:cxn modelId="{4FA0B570-8B23-4C83-B3A6-EDBF685E785E}" type="presParOf" srcId="{9B8796D8-5290-4D00-B61E-149D3D80CDA0}" destId="{51ED0D0E-2700-485B-9B1D-36C64526D23A}" srcOrd="0" destOrd="0" presId="urn:microsoft.com/office/officeart/2005/8/layout/hierarchy4"/>
    <dgm:cxn modelId="{AEFA3A21-5B6C-4B0D-90F5-375BD8A32505}" type="presParOf" srcId="{9B8796D8-5290-4D00-B61E-149D3D80CDA0}" destId="{EEBC1B7A-4B88-46AB-8B7E-5ECFAB9A52BA}" srcOrd="1" destOrd="0" presId="urn:microsoft.com/office/officeart/2005/8/layout/hierarchy4"/>
    <dgm:cxn modelId="{2ADEF199-2A13-42BA-8A91-CEE7806B43C7}" type="presParOf" srcId="{9B8796D8-5290-4D00-B61E-149D3D80CDA0}" destId="{1DACEF26-21EC-4B49-B6AE-6F94EAED7B63}" srcOrd="2" destOrd="0" presId="urn:microsoft.com/office/officeart/2005/8/layout/hierarchy4"/>
    <dgm:cxn modelId="{5B913BB4-A138-4CA5-9C82-DB5619D750AF}" type="presParOf" srcId="{1DACEF26-21EC-4B49-B6AE-6F94EAED7B63}" destId="{AF16FF09-C118-46FB-813B-7E44DBEC35AF}" srcOrd="0" destOrd="0" presId="urn:microsoft.com/office/officeart/2005/8/layout/hierarchy4"/>
    <dgm:cxn modelId="{E9CFADBD-F81E-467D-9549-0D61FFB7E3B7}" type="presParOf" srcId="{AF16FF09-C118-46FB-813B-7E44DBEC35AF}" destId="{59059AC9-E1B5-4ABD-85EA-0EB221B54228}" srcOrd="0" destOrd="0" presId="urn:microsoft.com/office/officeart/2005/8/layout/hierarchy4"/>
    <dgm:cxn modelId="{C13E3BF2-38F7-4FE7-8708-B6AF86E8338D}" type="presParOf" srcId="{AF16FF09-C118-46FB-813B-7E44DBEC35AF}" destId="{1DC7905D-B712-4EEC-8FBE-60D13FABF965}" srcOrd="1" destOrd="0" presId="urn:microsoft.com/office/officeart/2005/8/layout/hierarchy4"/>
    <dgm:cxn modelId="{7A01A668-5CA3-4F06-B608-D102FDE3F9DA}" type="presParOf" srcId="{AF16FF09-C118-46FB-813B-7E44DBEC35AF}" destId="{A5E6A86B-8FE0-4B79-8989-8C626C1E2AEF}" srcOrd="2" destOrd="0" presId="urn:microsoft.com/office/officeart/2005/8/layout/hierarchy4"/>
    <dgm:cxn modelId="{9C88C0F5-124B-4EC1-8947-64774867FCA8}" type="presParOf" srcId="{A5E6A86B-8FE0-4B79-8989-8C626C1E2AEF}" destId="{578C2275-B87D-4F20-BAC8-0815583DB593}" srcOrd="0" destOrd="0" presId="urn:microsoft.com/office/officeart/2005/8/layout/hierarchy4"/>
    <dgm:cxn modelId="{3F705458-3CE0-4501-9338-FDEF28D52EBA}" type="presParOf" srcId="{578C2275-B87D-4F20-BAC8-0815583DB593}" destId="{A098CB59-1DBE-497D-BC88-AE17B6F2D347}" srcOrd="0" destOrd="0" presId="urn:microsoft.com/office/officeart/2005/8/layout/hierarchy4"/>
    <dgm:cxn modelId="{202F936F-4200-47DC-B8C2-C0B1D1672CD4}" type="presParOf" srcId="{578C2275-B87D-4F20-BAC8-0815583DB593}" destId="{FFB1721C-CDF9-44E9-A377-817D0AC96B07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C40BF0-AE93-499A-8E73-533D5F54AE38}" type="doc">
      <dgm:prSet loTypeId="urn:microsoft.com/office/officeart/2008/layout/Picture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9D890DC-5D1C-410E-85D2-7505BD89964C}">
      <dgm:prSet phldrT="[Szöveg]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nemzeti vagyon</a:t>
          </a:r>
        </a:p>
      </dgm:t>
    </dgm:pt>
    <dgm:pt modelId="{2CE5E8A2-2E91-4F21-857D-5FFA32F1CA2E}" type="parTrans" cxnId="{32AD6EEE-3D86-4651-9BAC-F170727509FE}">
      <dgm:prSet/>
      <dgm:spPr/>
      <dgm:t>
        <a:bodyPr/>
        <a:lstStyle/>
        <a:p>
          <a:endParaRPr lang="hu-HU"/>
        </a:p>
      </dgm:t>
    </dgm:pt>
    <dgm:pt modelId="{73AF7871-9DBC-4018-8205-478584F6D496}" type="sibTrans" cxnId="{32AD6EEE-3D86-4651-9BAC-F170727509FE}">
      <dgm:prSet/>
      <dgm:spPr/>
      <dgm:t>
        <a:bodyPr/>
        <a:lstStyle/>
        <a:p>
          <a:endParaRPr lang="hu-HU"/>
        </a:p>
      </dgm:t>
    </dgm:pt>
    <dgm:pt modelId="{4B89923C-7337-49D7-8E62-774DE01F60F9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Forgalomképtelen</a:t>
          </a:r>
        </a:p>
      </dgm:t>
    </dgm:pt>
    <dgm:pt modelId="{639995CF-6F2B-4C42-9DD5-5E290567FBB3}" type="parTrans" cxnId="{07F9C6E6-3264-4CF5-9192-1B7AD394E98E}">
      <dgm:prSet/>
      <dgm:spPr/>
      <dgm:t>
        <a:bodyPr/>
        <a:lstStyle/>
        <a:p>
          <a:endParaRPr lang="hu-HU"/>
        </a:p>
      </dgm:t>
    </dgm:pt>
    <dgm:pt modelId="{2D7401B1-96DF-4143-ADD7-191EE611971A}" type="sibTrans" cxnId="{07F9C6E6-3264-4CF5-9192-1B7AD394E98E}">
      <dgm:prSet/>
      <dgm:spPr/>
      <dgm:t>
        <a:bodyPr/>
        <a:lstStyle/>
        <a:p>
          <a:endParaRPr lang="hu-HU"/>
        </a:p>
      </dgm:t>
    </dgm:pt>
    <dgm:pt modelId="{B578B246-8D56-4A44-924B-76FF92B417D4}">
      <dgm:prSet phldrT="[Szöveg]" custT="1"/>
      <dgm:spPr>
        <a:solidFill>
          <a:schemeClr val="tx2"/>
        </a:solidFill>
      </dgm:spPr>
      <dgm:t>
        <a:bodyPr/>
        <a:lstStyle/>
        <a:p>
          <a:pPr algn="l"/>
          <a:r>
            <a: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Korlátozottan forgalomképes</a:t>
          </a:r>
        </a:p>
      </dgm:t>
    </dgm:pt>
    <dgm:pt modelId="{FCD2B595-3ACB-46EF-AFDD-C9E8006AAE9A}" type="parTrans" cxnId="{3A779B0E-D338-48D6-8045-9CA60E5AED11}">
      <dgm:prSet/>
      <dgm:spPr/>
      <dgm:t>
        <a:bodyPr/>
        <a:lstStyle/>
        <a:p>
          <a:endParaRPr lang="hu-HU"/>
        </a:p>
      </dgm:t>
    </dgm:pt>
    <dgm:pt modelId="{E36431D4-C6A3-47D3-A30E-9CF841C6D100}" type="sibTrans" cxnId="{3A779B0E-D338-48D6-8045-9CA60E5AED11}">
      <dgm:prSet/>
      <dgm:spPr/>
      <dgm:t>
        <a:bodyPr/>
        <a:lstStyle/>
        <a:p>
          <a:endParaRPr lang="hu-HU"/>
        </a:p>
      </dgm:t>
    </dgm:pt>
    <dgm:pt modelId="{03DFCDF1-6151-4559-A87A-3B8071C45F28}">
      <dgm:prSet phldrT="[Szöveg]" custT="1"/>
      <dgm:spPr>
        <a:solidFill>
          <a:schemeClr val="tx2"/>
        </a:solidFill>
      </dgm:spPr>
      <dgm:t>
        <a:bodyPr/>
        <a:lstStyle/>
        <a:p>
          <a:pPr algn="l"/>
          <a:r>
            <a: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Forgalomképes</a:t>
          </a:r>
        </a:p>
      </dgm:t>
    </dgm:pt>
    <dgm:pt modelId="{4DAA8979-14F1-49DE-A5CC-F305435F0B5C}" type="parTrans" cxnId="{4D98F220-FC55-4834-8D3F-D13146B3193D}">
      <dgm:prSet/>
      <dgm:spPr/>
      <dgm:t>
        <a:bodyPr/>
        <a:lstStyle/>
        <a:p>
          <a:endParaRPr lang="hu-HU"/>
        </a:p>
      </dgm:t>
    </dgm:pt>
    <dgm:pt modelId="{8A7C5B70-0CDE-4E8E-AD1D-BBEC9B3C0344}" type="sibTrans" cxnId="{4D98F220-FC55-4834-8D3F-D13146B3193D}">
      <dgm:prSet/>
      <dgm:spPr/>
      <dgm:t>
        <a:bodyPr/>
        <a:lstStyle/>
        <a:p>
          <a:endParaRPr lang="hu-HU"/>
        </a:p>
      </dgm:t>
    </dgm:pt>
    <dgm:pt modelId="{1C7E286D-1C42-4B4C-A954-C37FFF614FED}">
      <dgm:prSet phldrT="[Szöveg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Kategóriái</a:t>
          </a:r>
        </a:p>
      </dgm:t>
    </dgm:pt>
    <dgm:pt modelId="{F987C878-D6C5-42A1-A4EB-71C1A5538DF8}" type="parTrans" cxnId="{4F574B1E-DC6B-4E9F-83A9-E26713170407}">
      <dgm:prSet/>
      <dgm:spPr/>
      <dgm:t>
        <a:bodyPr/>
        <a:lstStyle/>
        <a:p>
          <a:endParaRPr lang="hu-HU"/>
        </a:p>
      </dgm:t>
    </dgm:pt>
    <dgm:pt modelId="{759879D2-F39A-4CD7-AD3E-596BB8AE8193}" type="sibTrans" cxnId="{4F574B1E-DC6B-4E9F-83A9-E26713170407}">
      <dgm:prSet/>
      <dgm:spPr/>
      <dgm:t>
        <a:bodyPr/>
        <a:lstStyle/>
        <a:p>
          <a:endParaRPr lang="hu-HU"/>
        </a:p>
      </dgm:t>
    </dgm:pt>
    <dgm:pt modelId="{A9EEDFAA-BD80-465D-891A-7914FF205FBE}">
      <dgm:prSet phldrT="[Szöveg]" custT="1"/>
      <dgm:spPr>
        <a:solidFill>
          <a:schemeClr val="tx2"/>
        </a:solidFill>
      </dgm:spPr>
      <dgm:t>
        <a:bodyPr/>
        <a:lstStyle/>
        <a:p>
          <a:pPr algn="l"/>
          <a:r>
            <a: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Köre: </a:t>
          </a:r>
          <a:r>
            <a:rPr lang="hu-HU" sz="1800" dirty="0">
              <a:solidFill>
                <a:schemeClr val="tx1"/>
              </a:solidFill>
            </a:rPr>
            <a:t>állami és önkormányzati vagyon</a:t>
          </a:r>
        </a:p>
      </dgm:t>
    </dgm:pt>
    <dgm:pt modelId="{876CF1E1-A6E3-42CB-970A-EA74CF020DC2}" type="parTrans" cxnId="{1B4FA043-8020-4CD6-8DD3-F05B193B4166}">
      <dgm:prSet/>
      <dgm:spPr/>
      <dgm:t>
        <a:bodyPr/>
        <a:lstStyle/>
        <a:p>
          <a:endParaRPr lang="hu-HU"/>
        </a:p>
      </dgm:t>
    </dgm:pt>
    <dgm:pt modelId="{75415581-6E4F-4B09-AFD3-46829EE1E729}" type="sibTrans" cxnId="{1B4FA043-8020-4CD6-8DD3-F05B193B4166}">
      <dgm:prSet/>
      <dgm:spPr/>
      <dgm:t>
        <a:bodyPr/>
        <a:lstStyle/>
        <a:p>
          <a:endParaRPr lang="hu-HU"/>
        </a:p>
      </dgm:t>
    </dgm:pt>
    <dgm:pt modelId="{D83C60FE-0B7D-4627-8DC2-6388AF3A42B2}">
      <dgm:prSet phldrT="[Szöveg]" custScaleX="188583" custScaleY="168023" custT="1" custLinFactNeighborX="-2279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vagy önkormányzati tulajdonban álló vagyon</a:t>
          </a:r>
          <a:endParaRPr lang="hu-HU" sz="1400" dirty="0">
            <a:solidFill>
              <a:schemeClr val="tx1"/>
            </a:solidFill>
          </a:endParaRPr>
        </a:p>
      </dgm:t>
    </dgm:pt>
    <dgm:pt modelId="{DFD2E67D-AF21-4B2C-AA1A-2EAAC853C836}" type="parTrans" cxnId="{20305F4A-6CCE-4075-A218-80C719978ECF}">
      <dgm:prSet/>
      <dgm:spPr/>
      <dgm:t>
        <a:bodyPr/>
        <a:lstStyle/>
        <a:p>
          <a:endParaRPr lang="hu-HU"/>
        </a:p>
      </dgm:t>
    </dgm:pt>
    <dgm:pt modelId="{01CD6B35-8C2D-4C71-B834-037E1EF45A53}" type="sibTrans" cxnId="{20305F4A-6CCE-4075-A218-80C719978ECF}">
      <dgm:prSet/>
      <dgm:spPr/>
      <dgm:t>
        <a:bodyPr/>
        <a:lstStyle/>
        <a:p>
          <a:endParaRPr lang="hu-HU"/>
        </a:p>
      </dgm:t>
    </dgm:pt>
    <dgm:pt modelId="{70421632-DBA0-4E90-9221-E56031B5963E}">
      <dgm:prSet phldrT="[Szöveg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9D7BEDFA-F5A6-4886-BD20-608E218C98BF}" type="parTrans" cxnId="{766C5233-80DB-4247-9C8D-7143E13B9E34}">
      <dgm:prSet/>
      <dgm:spPr/>
      <dgm:t>
        <a:bodyPr/>
        <a:lstStyle/>
        <a:p>
          <a:endParaRPr lang="hu-HU"/>
        </a:p>
      </dgm:t>
    </dgm:pt>
    <dgm:pt modelId="{D778D173-1EF4-4792-8F99-FB65F4D91054}" type="sibTrans" cxnId="{766C5233-80DB-4247-9C8D-7143E13B9E34}">
      <dgm:prSet/>
      <dgm:spPr/>
      <dgm:t>
        <a:bodyPr/>
        <a:lstStyle/>
        <a:p>
          <a:endParaRPr lang="hu-HU"/>
        </a:p>
      </dgm:t>
    </dgm:pt>
    <dgm:pt modelId="{16C47628-6122-4BEC-A6F3-FE60EC92DCC6}">
      <dgm:prSet phldrT="[Szöveg]" custT="1"/>
      <dgm:spPr>
        <a:solidFill>
          <a:schemeClr val="tx2"/>
        </a:solidFill>
      </dgm:spPr>
      <dgm:t>
        <a:bodyPr/>
        <a:lstStyle/>
        <a:p>
          <a:pPr algn="l"/>
          <a:r>
            <a: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Rendeltetése: </a:t>
          </a:r>
          <a:r>
            <a:rPr lang="hu-HU" sz="1800" dirty="0">
              <a:solidFill>
                <a:schemeClr val="tx1"/>
              </a:solidFill>
            </a:rPr>
            <a:t>a közérdek szolgálata</a:t>
          </a:r>
        </a:p>
      </dgm:t>
    </dgm:pt>
    <dgm:pt modelId="{04CB25D2-FE09-49E5-904D-54BADDF5E9AA}" type="parTrans" cxnId="{1FE8B832-8748-4C75-8B44-55352B4517E6}">
      <dgm:prSet/>
      <dgm:spPr/>
      <dgm:t>
        <a:bodyPr/>
        <a:lstStyle/>
        <a:p>
          <a:endParaRPr lang="hu-HU"/>
        </a:p>
      </dgm:t>
    </dgm:pt>
    <dgm:pt modelId="{B8821930-6FA0-4749-B166-F9F2397FA3A2}" type="sibTrans" cxnId="{1FE8B832-8748-4C75-8B44-55352B4517E6}">
      <dgm:prSet/>
      <dgm:spPr/>
      <dgm:t>
        <a:bodyPr/>
        <a:lstStyle/>
        <a:p>
          <a:endParaRPr lang="hu-HU"/>
        </a:p>
      </dgm:t>
    </dgm:pt>
    <dgm:pt modelId="{59F54775-7061-477D-A3BC-43F175CB7833}" type="pres">
      <dgm:prSet presAssocID="{35C40BF0-AE93-499A-8E73-533D5F54AE3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AA9A53D-7861-4C28-9EF8-F1EE2B013034}" type="pres">
      <dgm:prSet presAssocID="{F9D890DC-5D1C-410E-85D2-7505BD89964C}" presName="root" presStyleCnt="0">
        <dgm:presLayoutVars>
          <dgm:chMax/>
          <dgm:chPref val="4"/>
        </dgm:presLayoutVars>
      </dgm:prSet>
      <dgm:spPr/>
    </dgm:pt>
    <dgm:pt modelId="{254F047C-356F-4D86-9E85-E76B867AD062}" type="pres">
      <dgm:prSet presAssocID="{F9D890DC-5D1C-410E-85D2-7505BD89964C}" presName="rootComposite" presStyleCnt="0">
        <dgm:presLayoutVars/>
      </dgm:prSet>
      <dgm:spPr/>
    </dgm:pt>
    <dgm:pt modelId="{4397679B-87EC-487D-A628-3A258FC04DDC}" type="pres">
      <dgm:prSet presAssocID="{F9D890DC-5D1C-410E-85D2-7505BD89964C}" presName="rootText" presStyleLbl="node0" presStyleIdx="0" presStyleCnt="2" custLinFactNeighborX="1456">
        <dgm:presLayoutVars>
          <dgm:chMax/>
          <dgm:chPref val="4"/>
        </dgm:presLayoutVars>
      </dgm:prSet>
      <dgm:spPr/>
    </dgm:pt>
    <dgm:pt modelId="{5C480C25-FB66-482D-9EAF-F352590555DF}" type="pres">
      <dgm:prSet presAssocID="{F9D890DC-5D1C-410E-85D2-7505BD89964C}" presName="childShape" presStyleCnt="0">
        <dgm:presLayoutVars>
          <dgm:chMax val="0"/>
          <dgm:chPref val="0"/>
        </dgm:presLayoutVars>
      </dgm:prSet>
      <dgm:spPr/>
    </dgm:pt>
    <dgm:pt modelId="{B60FBDB8-EE2B-471E-84E3-1DCD6AF95EF2}" type="pres">
      <dgm:prSet presAssocID="{A9EEDFAA-BD80-465D-891A-7914FF205FBE}" presName="childComposite" presStyleCnt="0">
        <dgm:presLayoutVars>
          <dgm:chMax val="0"/>
          <dgm:chPref val="0"/>
        </dgm:presLayoutVars>
      </dgm:prSet>
      <dgm:spPr/>
    </dgm:pt>
    <dgm:pt modelId="{C05FD76F-2A28-4443-B189-4C33572C52C4}" type="pres">
      <dgm:prSet presAssocID="{A9EEDFAA-BD80-465D-891A-7914FF205FBE}" presName="Image" presStyleLbl="node1" presStyleIdx="0" presStyleCnt="5" custScaleX="179218" custScaleY="186197" custLinFactNeighborX="-1722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2EE5CB8-F35A-41DA-91A7-7ECEB89D2703}" type="pres">
      <dgm:prSet presAssocID="{A9EEDFAA-BD80-465D-891A-7914FF205FBE}" presName="childText" presStyleLbl="lnNode1" presStyleIdx="0" presStyleCnt="5" custScaleX="91491" custScaleY="221858" custLinFactNeighborX="1434">
        <dgm:presLayoutVars>
          <dgm:chMax val="0"/>
          <dgm:chPref val="0"/>
          <dgm:bulletEnabled val="1"/>
        </dgm:presLayoutVars>
      </dgm:prSet>
      <dgm:spPr/>
    </dgm:pt>
    <dgm:pt modelId="{362AACFC-6F5E-4914-BAC6-4DECC8969A43}" type="pres">
      <dgm:prSet presAssocID="{16C47628-6122-4BEC-A6F3-FE60EC92DCC6}" presName="childComposite" presStyleCnt="0">
        <dgm:presLayoutVars>
          <dgm:chMax val="0"/>
          <dgm:chPref val="0"/>
        </dgm:presLayoutVars>
      </dgm:prSet>
      <dgm:spPr/>
    </dgm:pt>
    <dgm:pt modelId="{AA5481E5-DB64-4B4C-BC40-B7D613ECD303}" type="pres">
      <dgm:prSet presAssocID="{16C47628-6122-4BEC-A6F3-FE60EC92DCC6}" presName="Image" presStyleLbl="node1" presStyleIdx="1" presStyleCnt="5" custScaleX="150964" custScaleY="16293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erekek egyszínű kitöltéssel"/>
        </a:ext>
      </dgm:extLst>
    </dgm:pt>
    <dgm:pt modelId="{C9751FCA-05BD-4C25-92D9-9F6400CEB321}" type="pres">
      <dgm:prSet presAssocID="{16C47628-6122-4BEC-A6F3-FE60EC92DCC6}" presName="childText" presStyleLbl="lnNode1" presStyleIdx="1" presStyleCnt="5" custScaleX="92177" custScaleY="208098" custLinFactNeighborX="732">
        <dgm:presLayoutVars>
          <dgm:chMax val="0"/>
          <dgm:chPref val="0"/>
          <dgm:bulletEnabled val="1"/>
        </dgm:presLayoutVars>
      </dgm:prSet>
      <dgm:spPr/>
    </dgm:pt>
    <dgm:pt modelId="{74C82D43-517E-4803-9B37-4FE1DEE3A5B7}" type="pres">
      <dgm:prSet presAssocID="{1C7E286D-1C42-4B4C-A954-C37FFF614FED}" presName="root" presStyleCnt="0">
        <dgm:presLayoutVars>
          <dgm:chMax/>
          <dgm:chPref val="4"/>
        </dgm:presLayoutVars>
      </dgm:prSet>
      <dgm:spPr/>
    </dgm:pt>
    <dgm:pt modelId="{ED164F23-79B7-4E0F-A6F3-914DA0F1A4EE}" type="pres">
      <dgm:prSet presAssocID="{1C7E286D-1C42-4B4C-A954-C37FFF614FED}" presName="rootComposite" presStyleCnt="0">
        <dgm:presLayoutVars/>
      </dgm:prSet>
      <dgm:spPr/>
    </dgm:pt>
    <dgm:pt modelId="{18AC1A22-8FD4-4A20-AD39-073BA64347B4}" type="pres">
      <dgm:prSet presAssocID="{1C7E286D-1C42-4B4C-A954-C37FFF614FED}" presName="rootText" presStyleLbl="node0" presStyleIdx="1" presStyleCnt="2" custScaleX="115250" custLinFactNeighborX="-2435">
        <dgm:presLayoutVars>
          <dgm:chMax/>
          <dgm:chPref val="4"/>
        </dgm:presLayoutVars>
      </dgm:prSet>
      <dgm:spPr/>
    </dgm:pt>
    <dgm:pt modelId="{3EC79C93-F3FD-4805-B704-19D70EBD2DFE}" type="pres">
      <dgm:prSet presAssocID="{1C7E286D-1C42-4B4C-A954-C37FFF614FED}" presName="childShape" presStyleCnt="0">
        <dgm:presLayoutVars>
          <dgm:chMax val="0"/>
          <dgm:chPref val="0"/>
        </dgm:presLayoutVars>
      </dgm:prSet>
      <dgm:spPr/>
    </dgm:pt>
    <dgm:pt modelId="{9847B4B3-7415-4E7A-962B-60AE4B538966}" type="pres">
      <dgm:prSet presAssocID="{4B89923C-7337-49D7-8E62-774DE01F60F9}" presName="childComposite" presStyleCnt="0">
        <dgm:presLayoutVars>
          <dgm:chMax val="0"/>
          <dgm:chPref val="0"/>
        </dgm:presLayoutVars>
      </dgm:prSet>
      <dgm:spPr/>
    </dgm:pt>
    <dgm:pt modelId="{F2DB9DC4-E2A9-426E-A446-6D6210F40C08}" type="pres">
      <dgm:prSet presAssocID="{4B89923C-7337-49D7-8E62-774DE01F60F9}" presName="Image" presStyleLbl="node1" presStyleIdx="2" presStyleCnt="5" custScaleX="202973" custScaleY="183329" custLinFactNeighborX="-70294"/>
      <dgm:spPr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 jel egyszínű kitöltéssel"/>
        </a:ext>
      </dgm:extLst>
    </dgm:pt>
    <dgm:pt modelId="{3A258348-2A58-42AB-8D4E-683F1869491B}" type="pres">
      <dgm:prSet presAssocID="{4B89923C-7337-49D7-8E62-774DE01F60F9}" presName="childText" presStyleLbl="lnNode1" presStyleIdx="2" presStyleCnt="5" custScaleX="108052" custScaleY="257945" custLinFactNeighborX="332">
        <dgm:presLayoutVars>
          <dgm:chMax val="0"/>
          <dgm:chPref val="0"/>
          <dgm:bulletEnabled val="1"/>
        </dgm:presLayoutVars>
      </dgm:prSet>
      <dgm:spPr/>
    </dgm:pt>
    <dgm:pt modelId="{8AAD450D-3EA5-40D6-B5F5-56ECDC0AC2AE}" type="pres">
      <dgm:prSet presAssocID="{B578B246-8D56-4A44-924B-76FF92B417D4}" presName="childComposite" presStyleCnt="0">
        <dgm:presLayoutVars>
          <dgm:chMax val="0"/>
          <dgm:chPref val="0"/>
        </dgm:presLayoutVars>
      </dgm:prSet>
      <dgm:spPr/>
    </dgm:pt>
    <dgm:pt modelId="{E9D55096-C7C2-4356-B622-036D9131DBA8}" type="pres">
      <dgm:prSet presAssocID="{B578B246-8D56-4A44-924B-76FF92B417D4}" presName="Image" presStyleLbl="node1" presStyleIdx="3" presStyleCnt="5" custScaleX="186800" custScaleY="177492" custLinFactNeighborX="-77217" custLinFactNeighborY="8475"/>
      <dgm:spPr>
        <a:blipFill>
          <a:blip xmlns:r="http://schemas.openxmlformats.org/officeDocument/2006/relationships"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gyelmeztetés egyszínű kitöltéssel"/>
        </a:ext>
      </dgm:extLst>
    </dgm:pt>
    <dgm:pt modelId="{F945BED7-8BB1-4106-A23A-BB3254716CFC}" type="pres">
      <dgm:prSet presAssocID="{B578B246-8D56-4A44-924B-76FF92B417D4}" presName="childText" presStyleLbl="lnNode1" presStyleIdx="3" presStyleCnt="5" custScaleX="108150" custScaleY="186697" custLinFactNeighborY="6688">
        <dgm:presLayoutVars>
          <dgm:chMax val="0"/>
          <dgm:chPref val="0"/>
          <dgm:bulletEnabled val="1"/>
        </dgm:presLayoutVars>
      </dgm:prSet>
      <dgm:spPr/>
    </dgm:pt>
    <dgm:pt modelId="{7F36D1CD-ED64-485F-AD5C-CD50A464EF6F}" type="pres">
      <dgm:prSet presAssocID="{03DFCDF1-6151-4559-A87A-3B8071C45F28}" presName="childComposite" presStyleCnt="0">
        <dgm:presLayoutVars>
          <dgm:chMax val="0"/>
          <dgm:chPref val="0"/>
        </dgm:presLayoutVars>
      </dgm:prSet>
      <dgm:spPr/>
    </dgm:pt>
    <dgm:pt modelId="{BA43D92B-613F-44D2-B0A6-0C7A2FFFC14A}" type="pres">
      <dgm:prSet presAssocID="{03DFCDF1-6151-4559-A87A-3B8071C45F28}" presName="Image" presStyleLbl="node1" presStyleIdx="4" presStyleCnt="5" custScaleX="198881" custScaleY="202092" custLinFactNeighborX="-84958" custLinFactNeighborY="11865"/>
      <dgm:spPr>
        <a:blipFill>
          <a:blip xmlns:r="http://schemas.openxmlformats.org/officeDocument/2006/relationships"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ézfogás egyszínű kitöltéssel"/>
        </a:ext>
      </dgm:extLst>
    </dgm:pt>
    <dgm:pt modelId="{562B25F3-0C81-4C21-8C4B-6FA5F29F9F6E}" type="pres">
      <dgm:prSet presAssocID="{03DFCDF1-6151-4559-A87A-3B8071C45F28}" presName="childText" presStyleLbl="lnNode1" presStyleIdx="4" presStyleCnt="5" custScaleX="108087" custScaleY="179380" custLinFactNeighborY="10194">
        <dgm:presLayoutVars>
          <dgm:chMax val="0"/>
          <dgm:chPref val="0"/>
          <dgm:bulletEnabled val="1"/>
        </dgm:presLayoutVars>
      </dgm:prSet>
      <dgm:spPr/>
    </dgm:pt>
  </dgm:ptLst>
  <dgm:cxnLst>
    <dgm:cxn modelId="{3A779B0E-D338-48D6-8045-9CA60E5AED11}" srcId="{1C7E286D-1C42-4B4C-A954-C37FFF614FED}" destId="{B578B246-8D56-4A44-924B-76FF92B417D4}" srcOrd="1" destOrd="0" parTransId="{FCD2B595-3ACB-46EF-AFDD-C9E8006AAE9A}" sibTransId="{E36431D4-C6A3-47D3-A30E-9CF841C6D100}"/>
    <dgm:cxn modelId="{0EE42A0F-7C53-42C5-8EA4-99D469B91A72}" type="presOf" srcId="{4B89923C-7337-49D7-8E62-774DE01F60F9}" destId="{3A258348-2A58-42AB-8D4E-683F1869491B}" srcOrd="0" destOrd="0" presId="urn:microsoft.com/office/officeart/2008/layout/PictureAccentList"/>
    <dgm:cxn modelId="{9058EB16-25FC-4259-82BF-63C076F5EEF6}" type="presOf" srcId="{16C47628-6122-4BEC-A6F3-FE60EC92DCC6}" destId="{C9751FCA-05BD-4C25-92D9-9F6400CEB321}" srcOrd="0" destOrd="0" presId="urn:microsoft.com/office/officeart/2008/layout/PictureAccentList"/>
    <dgm:cxn modelId="{4F574B1E-DC6B-4E9F-83A9-E26713170407}" srcId="{35C40BF0-AE93-499A-8E73-533D5F54AE38}" destId="{1C7E286D-1C42-4B4C-A954-C37FFF614FED}" srcOrd="1" destOrd="0" parTransId="{F987C878-D6C5-42A1-A4EB-71C1A5538DF8}" sibTransId="{759879D2-F39A-4CD7-AD3E-596BB8AE8193}"/>
    <dgm:cxn modelId="{4D98F220-FC55-4834-8D3F-D13146B3193D}" srcId="{1C7E286D-1C42-4B4C-A954-C37FFF614FED}" destId="{03DFCDF1-6151-4559-A87A-3B8071C45F28}" srcOrd="2" destOrd="0" parTransId="{4DAA8979-14F1-49DE-A5CC-F305435F0B5C}" sibTransId="{8A7C5B70-0CDE-4E8E-AD1D-BBEC9B3C0344}"/>
    <dgm:cxn modelId="{1FE8B832-8748-4C75-8B44-55352B4517E6}" srcId="{F9D890DC-5D1C-410E-85D2-7505BD89964C}" destId="{16C47628-6122-4BEC-A6F3-FE60EC92DCC6}" srcOrd="1" destOrd="0" parTransId="{04CB25D2-FE09-49E5-904D-54BADDF5E9AA}" sibTransId="{B8821930-6FA0-4749-B166-F9F2397FA3A2}"/>
    <dgm:cxn modelId="{766C5233-80DB-4247-9C8D-7143E13B9E34}" srcId="{4B89923C-7337-49D7-8E62-774DE01F60F9}" destId="{70421632-DBA0-4E90-9221-E56031B5963E}" srcOrd="1" destOrd="0" parTransId="{9D7BEDFA-F5A6-4886-BD20-608E218C98BF}" sibTransId="{D778D173-1EF4-4792-8F99-FB65F4D91054}"/>
    <dgm:cxn modelId="{A7BD445C-D861-40A9-8CAB-AB90D3E00B3D}" type="presOf" srcId="{03DFCDF1-6151-4559-A87A-3B8071C45F28}" destId="{562B25F3-0C81-4C21-8C4B-6FA5F29F9F6E}" srcOrd="0" destOrd="0" presId="urn:microsoft.com/office/officeart/2008/layout/PictureAccentList"/>
    <dgm:cxn modelId="{1B4FA043-8020-4CD6-8DD3-F05B193B4166}" srcId="{F9D890DC-5D1C-410E-85D2-7505BD89964C}" destId="{A9EEDFAA-BD80-465D-891A-7914FF205FBE}" srcOrd="0" destOrd="0" parTransId="{876CF1E1-A6E3-42CB-970A-EA74CF020DC2}" sibTransId="{75415581-6E4F-4B09-AFD3-46829EE1E729}"/>
    <dgm:cxn modelId="{20305F4A-6CCE-4075-A218-80C719978ECF}" srcId="{4B89923C-7337-49D7-8E62-774DE01F60F9}" destId="{D83C60FE-0B7D-4627-8DC2-6388AF3A42B2}" srcOrd="0" destOrd="0" parTransId="{DFD2E67D-AF21-4B2C-AA1A-2EAAC853C836}" sibTransId="{01CD6B35-8C2D-4C71-B834-037E1EF45A53}"/>
    <dgm:cxn modelId="{A1D3BE50-5ABC-4AA7-926D-1CED556E30E5}" type="presOf" srcId="{1C7E286D-1C42-4B4C-A954-C37FFF614FED}" destId="{18AC1A22-8FD4-4A20-AD39-073BA64347B4}" srcOrd="0" destOrd="0" presId="urn:microsoft.com/office/officeart/2008/layout/PictureAccentList"/>
    <dgm:cxn modelId="{E59AB652-4B0B-4F30-BA21-F020296FD125}" type="presOf" srcId="{A9EEDFAA-BD80-465D-891A-7914FF205FBE}" destId="{72EE5CB8-F35A-41DA-91A7-7ECEB89D2703}" srcOrd="0" destOrd="0" presId="urn:microsoft.com/office/officeart/2008/layout/PictureAccentList"/>
    <dgm:cxn modelId="{4116A3B2-BE5B-4A3B-96F9-A3C95A531123}" type="presOf" srcId="{F9D890DC-5D1C-410E-85D2-7505BD89964C}" destId="{4397679B-87EC-487D-A628-3A258FC04DDC}" srcOrd="0" destOrd="0" presId="urn:microsoft.com/office/officeart/2008/layout/PictureAccentList"/>
    <dgm:cxn modelId="{5BDB03C1-58CB-492A-B48D-9E375A166CD5}" type="presOf" srcId="{70421632-DBA0-4E90-9221-E56031B5963E}" destId="{3A258348-2A58-42AB-8D4E-683F1869491B}" srcOrd="0" destOrd="2" presId="urn:microsoft.com/office/officeart/2008/layout/PictureAccentList"/>
    <dgm:cxn modelId="{B67E27C6-93EB-4246-9AE8-ADE4E15DA26E}" type="presOf" srcId="{B578B246-8D56-4A44-924B-76FF92B417D4}" destId="{F945BED7-8BB1-4106-A23A-BB3254716CFC}" srcOrd="0" destOrd="0" presId="urn:microsoft.com/office/officeart/2008/layout/PictureAccentList"/>
    <dgm:cxn modelId="{07F9C6E6-3264-4CF5-9192-1B7AD394E98E}" srcId="{1C7E286D-1C42-4B4C-A954-C37FFF614FED}" destId="{4B89923C-7337-49D7-8E62-774DE01F60F9}" srcOrd="0" destOrd="0" parTransId="{639995CF-6F2B-4C42-9DD5-5E290567FBB3}" sibTransId="{2D7401B1-96DF-4143-ADD7-191EE611971A}"/>
    <dgm:cxn modelId="{16322BE9-A6E0-4BB5-8657-D5A636F83FB1}" type="presOf" srcId="{D83C60FE-0B7D-4627-8DC2-6388AF3A42B2}" destId="{3A258348-2A58-42AB-8D4E-683F1869491B}" srcOrd="0" destOrd="1" presId="urn:microsoft.com/office/officeart/2008/layout/PictureAccentList"/>
    <dgm:cxn modelId="{940BDBEB-685B-402B-87DD-56E4152342FD}" type="presOf" srcId="{35C40BF0-AE93-499A-8E73-533D5F54AE38}" destId="{59F54775-7061-477D-A3BC-43F175CB7833}" srcOrd="0" destOrd="0" presId="urn:microsoft.com/office/officeart/2008/layout/PictureAccentList"/>
    <dgm:cxn modelId="{32AD6EEE-3D86-4651-9BAC-F170727509FE}" srcId="{35C40BF0-AE93-499A-8E73-533D5F54AE38}" destId="{F9D890DC-5D1C-410E-85D2-7505BD89964C}" srcOrd="0" destOrd="0" parTransId="{2CE5E8A2-2E91-4F21-857D-5FFA32F1CA2E}" sibTransId="{73AF7871-9DBC-4018-8205-478584F6D496}"/>
    <dgm:cxn modelId="{72B32F38-F18D-4B94-81C9-C62D7FE07C78}" type="presParOf" srcId="{59F54775-7061-477D-A3BC-43F175CB7833}" destId="{AAA9A53D-7861-4C28-9EF8-F1EE2B013034}" srcOrd="0" destOrd="0" presId="urn:microsoft.com/office/officeart/2008/layout/PictureAccentList"/>
    <dgm:cxn modelId="{70FD1DF4-E18C-46E6-9619-6181DAFCBDC2}" type="presParOf" srcId="{AAA9A53D-7861-4C28-9EF8-F1EE2B013034}" destId="{254F047C-356F-4D86-9E85-E76B867AD062}" srcOrd="0" destOrd="0" presId="urn:microsoft.com/office/officeart/2008/layout/PictureAccentList"/>
    <dgm:cxn modelId="{96FD9CC1-09E0-43E3-B9F9-02414474576D}" type="presParOf" srcId="{254F047C-356F-4D86-9E85-E76B867AD062}" destId="{4397679B-87EC-487D-A628-3A258FC04DDC}" srcOrd="0" destOrd="0" presId="urn:microsoft.com/office/officeart/2008/layout/PictureAccentList"/>
    <dgm:cxn modelId="{5E3EF20A-7DCF-422F-9502-6F0025341543}" type="presParOf" srcId="{AAA9A53D-7861-4C28-9EF8-F1EE2B013034}" destId="{5C480C25-FB66-482D-9EAF-F352590555DF}" srcOrd="1" destOrd="0" presId="urn:microsoft.com/office/officeart/2008/layout/PictureAccentList"/>
    <dgm:cxn modelId="{038A664F-A044-41A3-97EC-1C95B97EAA67}" type="presParOf" srcId="{5C480C25-FB66-482D-9EAF-F352590555DF}" destId="{B60FBDB8-EE2B-471E-84E3-1DCD6AF95EF2}" srcOrd="0" destOrd="0" presId="urn:microsoft.com/office/officeart/2008/layout/PictureAccentList"/>
    <dgm:cxn modelId="{8A46556D-4291-4278-BBA9-0716B06BCCF9}" type="presParOf" srcId="{B60FBDB8-EE2B-471E-84E3-1DCD6AF95EF2}" destId="{C05FD76F-2A28-4443-B189-4C33572C52C4}" srcOrd="0" destOrd="0" presId="urn:microsoft.com/office/officeart/2008/layout/PictureAccentList"/>
    <dgm:cxn modelId="{1D6CFAFF-8F81-4DDC-811A-0C466A38C198}" type="presParOf" srcId="{B60FBDB8-EE2B-471E-84E3-1DCD6AF95EF2}" destId="{72EE5CB8-F35A-41DA-91A7-7ECEB89D2703}" srcOrd="1" destOrd="0" presId="urn:microsoft.com/office/officeart/2008/layout/PictureAccentList"/>
    <dgm:cxn modelId="{3873707B-8D83-43B4-A525-8C1EB205709D}" type="presParOf" srcId="{5C480C25-FB66-482D-9EAF-F352590555DF}" destId="{362AACFC-6F5E-4914-BAC6-4DECC8969A43}" srcOrd="1" destOrd="0" presId="urn:microsoft.com/office/officeart/2008/layout/PictureAccentList"/>
    <dgm:cxn modelId="{B9D877FD-4E23-4D92-AF55-CE05D915929C}" type="presParOf" srcId="{362AACFC-6F5E-4914-BAC6-4DECC8969A43}" destId="{AA5481E5-DB64-4B4C-BC40-B7D613ECD303}" srcOrd="0" destOrd="0" presId="urn:microsoft.com/office/officeart/2008/layout/PictureAccentList"/>
    <dgm:cxn modelId="{E6CE446B-B3EE-4487-B42D-5547AED4F34D}" type="presParOf" srcId="{362AACFC-6F5E-4914-BAC6-4DECC8969A43}" destId="{C9751FCA-05BD-4C25-92D9-9F6400CEB321}" srcOrd="1" destOrd="0" presId="urn:microsoft.com/office/officeart/2008/layout/PictureAccentList"/>
    <dgm:cxn modelId="{D197EE90-68CE-4E3A-AC8D-6BAB7C7010A2}" type="presParOf" srcId="{59F54775-7061-477D-A3BC-43F175CB7833}" destId="{74C82D43-517E-4803-9B37-4FE1DEE3A5B7}" srcOrd="1" destOrd="0" presId="urn:microsoft.com/office/officeart/2008/layout/PictureAccentList"/>
    <dgm:cxn modelId="{CA5DA686-9326-4A45-9BBE-5926C9512965}" type="presParOf" srcId="{74C82D43-517E-4803-9B37-4FE1DEE3A5B7}" destId="{ED164F23-79B7-4E0F-A6F3-914DA0F1A4EE}" srcOrd="0" destOrd="0" presId="urn:microsoft.com/office/officeart/2008/layout/PictureAccentList"/>
    <dgm:cxn modelId="{6642230E-6605-4035-8047-03470656122C}" type="presParOf" srcId="{ED164F23-79B7-4E0F-A6F3-914DA0F1A4EE}" destId="{18AC1A22-8FD4-4A20-AD39-073BA64347B4}" srcOrd="0" destOrd="0" presId="urn:microsoft.com/office/officeart/2008/layout/PictureAccentList"/>
    <dgm:cxn modelId="{26C7EB92-0DEA-4C52-98EF-D8A93ABC169F}" type="presParOf" srcId="{74C82D43-517E-4803-9B37-4FE1DEE3A5B7}" destId="{3EC79C93-F3FD-4805-B704-19D70EBD2DFE}" srcOrd="1" destOrd="0" presId="urn:microsoft.com/office/officeart/2008/layout/PictureAccentList"/>
    <dgm:cxn modelId="{88FAEFCB-7ED1-4881-A102-F1A0B5A480FC}" type="presParOf" srcId="{3EC79C93-F3FD-4805-B704-19D70EBD2DFE}" destId="{9847B4B3-7415-4E7A-962B-60AE4B538966}" srcOrd="0" destOrd="0" presId="urn:microsoft.com/office/officeart/2008/layout/PictureAccentList"/>
    <dgm:cxn modelId="{6C312CE8-ADC3-4356-A655-354E22226D92}" type="presParOf" srcId="{9847B4B3-7415-4E7A-962B-60AE4B538966}" destId="{F2DB9DC4-E2A9-426E-A446-6D6210F40C08}" srcOrd="0" destOrd="0" presId="urn:microsoft.com/office/officeart/2008/layout/PictureAccentList"/>
    <dgm:cxn modelId="{ADEE61DF-EB03-44BC-9E3C-EF4CAEF642F7}" type="presParOf" srcId="{9847B4B3-7415-4E7A-962B-60AE4B538966}" destId="{3A258348-2A58-42AB-8D4E-683F1869491B}" srcOrd="1" destOrd="0" presId="urn:microsoft.com/office/officeart/2008/layout/PictureAccentList"/>
    <dgm:cxn modelId="{B057DF5E-481F-435A-BB74-462916F139E6}" type="presParOf" srcId="{3EC79C93-F3FD-4805-B704-19D70EBD2DFE}" destId="{8AAD450D-3EA5-40D6-B5F5-56ECDC0AC2AE}" srcOrd="1" destOrd="0" presId="urn:microsoft.com/office/officeart/2008/layout/PictureAccentList"/>
    <dgm:cxn modelId="{E8AEC3E7-193C-462D-90F0-340705725833}" type="presParOf" srcId="{8AAD450D-3EA5-40D6-B5F5-56ECDC0AC2AE}" destId="{E9D55096-C7C2-4356-B622-036D9131DBA8}" srcOrd="0" destOrd="0" presId="urn:microsoft.com/office/officeart/2008/layout/PictureAccentList"/>
    <dgm:cxn modelId="{C5CA75E3-9F65-4710-A58E-51DA2B6F89DC}" type="presParOf" srcId="{8AAD450D-3EA5-40D6-B5F5-56ECDC0AC2AE}" destId="{F945BED7-8BB1-4106-A23A-BB3254716CFC}" srcOrd="1" destOrd="0" presId="urn:microsoft.com/office/officeart/2008/layout/PictureAccentList"/>
    <dgm:cxn modelId="{3079D471-3BDD-4B9E-A000-8E8EE6BFA412}" type="presParOf" srcId="{3EC79C93-F3FD-4805-B704-19D70EBD2DFE}" destId="{7F36D1CD-ED64-485F-AD5C-CD50A464EF6F}" srcOrd="2" destOrd="0" presId="urn:microsoft.com/office/officeart/2008/layout/PictureAccentList"/>
    <dgm:cxn modelId="{C1F8F023-A9C1-4175-AA12-F3FA51DCE8EC}" type="presParOf" srcId="{7F36D1CD-ED64-485F-AD5C-CD50A464EF6F}" destId="{BA43D92B-613F-44D2-B0A6-0C7A2FFFC14A}" srcOrd="0" destOrd="0" presId="urn:microsoft.com/office/officeart/2008/layout/PictureAccentList"/>
    <dgm:cxn modelId="{229AB937-5BF8-45B3-970C-F5493C99F48E}" type="presParOf" srcId="{7F36D1CD-ED64-485F-AD5C-CD50A464EF6F}" destId="{562B25F3-0C81-4C21-8C4B-6FA5F29F9F6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B4DE1-507D-4F5C-AF51-7B5992A1B4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E33BD8A-38CA-4AE8-9FCB-865D5601A34C}">
      <dgm:prSet phldrT="[Szöveg]"/>
      <dgm:spPr>
        <a:noFill/>
      </dgm:spPr>
      <dgm:t>
        <a:bodyPr/>
        <a:lstStyle/>
        <a:p>
          <a:pPr algn="l"/>
          <a:r>
            <a:rPr lang="hu-HU" b="1" dirty="0">
              <a:solidFill>
                <a:schemeClr val="tx1"/>
              </a:solidFill>
            </a:rPr>
            <a:t> </a:t>
          </a:r>
          <a:r>
            <a:rPr lang="hu-H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gm:t>
    </dgm:pt>
    <dgm:pt modelId="{10471E1C-5878-495C-BA93-046D61064DE9}" type="parTrans" cxnId="{320F00F0-4FC4-49C3-B7C7-DF577038BE83}">
      <dgm:prSet/>
      <dgm:spPr/>
      <dgm:t>
        <a:bodyPr/>
        <a:lstStyle/>
        <a:p>
          <a:endParaRPr lang="hu-HU"/>
        </a:p>
      </dgm:t>
    </dgm:pt>
    <dgm:pt modelId="{7D0BA919-6D8E-40FB-9080-B874128D5A3F}" type="sibTrans" cxnId="{320F00F0-4FC4-49C3-B7C7-DF577038BE83}">
      <dgm:prSet/>
      <dgm:spPr/>
      <dgm:t>
        <a:bodyPr/>
        <a:lstStyle/>
        <a:p>
          <a:endParaRPr lang="hu-HU"/>
        </a:p>
      </dgm:t>
    </dgm:pt>
    <dgm:pt modelId="{5B70C085-2474-43E7-9657-3FCA90A096A7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fogalmá</a:t>
          </a:r>
          <a:r>
            <a:rPr 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t, rendszerét</a:t>
          </a:r>
          <a:endParaRPr lang="hu-HU" dirty="0"/>
        </a:p>
      </dgm:t>
    </dgm:pt>
    <dgm:pt modelId="{35DBCE97-C79E-4838-AB4A-E37E409DDB6C}" type="parTrans" cxnId="{4A97F5C3-9670-4E34-BBF0-7ED2735CBD55}">
      <dgm:prSet/>
      <dgm:spPr/>
      <dgm:t>
        <a:bodyPr/>
        <a:lstStyle/>
        <a:p>
          <a:endParaRPr lang="hu-HU"/>
        </a:p>
      </dgm:t>
    </dgm:pt>
    <dgm:pt modelId="{36985CF6-1002-44D7-9664-3DF0039D57F9}" type="sibTrans" cxnId="{4A97F5C3-9670-4E34-BBF0-7ED2735CBD55}">
      <dgm:prSet/>
      <dgm:spPr/>
      <dgm:t>
        <a:bodyPr/>
        <a:lstStyle/>
        <a:p>
          <a:endParaRPr lang="hu-HU"/>
        </a:p>
      </dgm:t>
    </dgm:pt>
    <dgm:pt modelId="{300D4620-A891-4906-807E-147393E80E2F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az államháztartás nemzetgazdaságban elfoglalt helyét</a:t>
          </a:r>
        </a:p>
      </dgm:t>
    </dgm:pt>
    <dgm:pt modelId="{0664AB60-53A9-4BAC-80EF-7ECC78AE651F}" type="parTrans" cxnId="{4C83AFA8-D2AD-4729-A76A-82D8E7EAF4B4}">
      <dgm:prSet/>
      <dgm:spPr/>
      <dgm:t>
        <a:bodyPr/>
        <a:lstStyle/>
        <a:p>
          <a:endParaRPr lang="hu-HU"/>
        </a:p>
      </dgm:t>
    </dgm:pt>
    <dgm:pt modelId="{FA000579-E914-4079-9A2E-C130E9A3F107}" type="sibTrans" cxnId="{4C83AFA8-D2AD-4729-A76A-82D8E7EAF4B4}">
      <dgm:prSet/>
      <dgm:spPr/>
      <dgm:t>
        <a:bodyPr/>
        <a:lstStyle/>
        <a:p>
          <a:endParaRPr lang="hu-HU"/>
        </a:p>
      </dgm:t>
    </dgm:pt>
    <dgm:pt modelId="{C78F245A-FCBA-4AA5-AD2E-57DF86FA302F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új trendjeit</a:t>
          </a:r>
        </a:p>
      </dgm:t>
    </dgm:pt>
    <dgm:pt modelId="{A6E70989-AF7E-4482-AE0D-0C1E2A95B2EA}" type="parTrans" cxnId="{5BB55CE6-D516-4DF2-9CD0-40922EC60D4A}">
      <dgm:prSet/>
      <dgm:spPr/>
      <dgm:t>
        <a:bodyPr/>
        <a:lstStyle/>
        <a:p>
          <a:endParaRPr lang="hu-HU"/>
        </a:p>
      </dgm:t>
    </dgm:pt>
    <dgm:pt modelId="{57E6EE30-AB09-454C-A795-4DAD3C69DCB6}" type="sibTrans" cxnId="{5BB55CE6-D516-4DF2-9CD0-40922EC60D4A}">
      <dgm:prSet/>
      <dgm:spPr/>
      <dgm:t>
        <a:bodyPr/>
        <a:lstStyle/>
        <a:p>
          <a:endParaRPr lang="hu-HU"/>
        </a:p>
      </dgm:t>
    </dgm:pt>
    <dgm:pt modelId="{C6C3CD7B-DA75-48BF-8A53-E8C1575F7106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működését meghatározó mutatókat </a:t>
          </a:r>
        </a:p>
      </dgm:t>
    </dgm:pt>
    <dgm:pt modelId="{213DC05D-9DF0-46CE-98C1-FFEAAB60E58F}" type="parTrans" cxnId="{CF3CB918-44EB-4832-9FAD-A7D187BAB0D4}">
      <dgm:prSet/>
      <dgm:spPr/>
      <dgm:t>
        <a:bodyPr/>
        <a:lstStyle/>
        <a:p>
          <a:endParaRPr lang="hu-HU"/>
        </a:p>
      </dgm:t>
    </dgm:pt>
    <dgm:pt modelId="{C3EF1B64-4802-4A5F-B895-AFE7996E0205}" type="sibTrans" cxnId="{CF3CB918-44EB-4832-9FAD-A7D187BAB0D4}">
      <dgm:prSet/>
      <dgm:spPr/>
      <dgm:t>
        <a:bodyPr/>
        <a:lstStyle/>
        <a:p>
          <a:endParaRPr lang="hu-HU"/>
        </a:p>
      </dgm:t>
    </dgm:pt>
    <dgm:pt modelId="{21D54DA9-4DBF-4654-BF10-F044A767E517}" type="pres">
      <dgm:prSet presAssocID="{824B4DE1-507D-4F5C-AF51-7B5992A1B4C1}" presName="linear" presStyleCnt="0">
        <dgm:presLayoutVars>
          <dgm:animLvl val="lvl"/>
          <dgm:resizeHandles val="exact"/>
        </dgm:presLayoutVars>
      </dgm:prSet>
      <dgm:spPr/>
    </dgm:pt>
    <dgm:pt modelId="{983EC2D6-8F81-4CBA-B56B-45BD076C5773}" type="pres">
      <dgm:prSet presAssocID="{CE33BD8A-38CA-4AE8-9FCB-865D5601A34C}" presName="parentText" presStyleLbl="node1" presStyleIdx="0" presStyleCnt="1" custScaleY="69043" custLinFactNeighborY="0">
        <dgm:presLayoutVars>
          <dgm:chMax val="0"/>
          <dgm:bulletEnabled val="1"/>
        </dgm:presLayoutVars>
      </dgm:prSet>
      <dgm:spPr/>
    </dgm:pt>
    <dgm:pt modelId="{322E6605-FEAC-41CC-AC96-2B52DB0A4B04}" type="pres">
      <dgm:prSet presAssocID="{CE33BD8A-38CA-4AE8-9FCB-865D5601A34C}" presName="childText" presStyleLbl="revTx" presStyleIdx="0" presStyleCnt="1" custScaleY="65001" custLinFactNeighborY="2246">
        <dgm:presLayoutVars>
          <dgm:bulletEnabled val="1"/>
        </dgm:presLayoutVars>
      </dgm:prSet>
      <dgm:spPr/>
    </dgm:pt>
  </dgm:ptLst>
  <dgm:cxnLst>
    <dgm:cxn modelId="{CF3CB918-44EB-4832-9FAD-A7D187BAB0D4}" srcId="{CE33BD8A-38CA-4AE8-9FCB-865D5601A34C}" destId="{C6C3CD7B-DA75-48BF-8A53-E8C1575F7106}" srcOrd="3" destOrd="0" parTransId="{213DC05D-9DF0-46CE-98C1-FFEAAB60E58F}" sibTransId="{C3EF1B64-4802-4A5F-B895-AFE7996E0205}"/>
    <dgm:cxn modelId="{C1FB493B-B469-412D-B686-9E3205639688}" type="presOf" srcId="{C78F245A-FCBA-4AA5-AD2E-57DF86FA302F}" destId="{322E6605-FEAC-41CC-AC96-2B52DB0A4B04}" srcOrd="0" destOrd="2" presId="urn:microsoft.com/office/officeart/2005/8/layout/vList2"/>
    <dgm:cxn modelId="{27885669-4FF9-4AD0-B88A-4DDE74AB73AB}" type="presOf" srcId="{C6C3CD7B-DA75-48BF-8A53-E8C1575F7106}" destId="{322E6605-FEAC-41CC-AC96-2B52DB0A4B04}" srcOrd="0" destOrd="3" presId="urn:microsoft.com/office/officeart/2005/8/layout/vList2"/>
    <dgm:cxn modelId="{CEE21D4B-AEF0-4718-A463-20BDE5C5ABD4}" type="presOf" srcId="{5B70C085-2474-43E7-9657-3FCA90A096A7}" destId="{322E6605-FEAC-41CC-AC96-2B52DB0A4B04}" srcOrd="0" destOrd="0" presId="urn:microsoft.com/office/officeart/2005/8/layout/vList2"/>
    <dgm:cxn modelId="{863C9D4D-A616-4FAB-9E8E-61BB8315A49C}" type="presOf" srcId="{300D4620-A891-4906-807E-147393E80E2F}" destId="{322E6605-FEAC-41CC-AC96-2B52DB0A4B04}" srcOrd="0" destOrd="1" presId="urn:microsoft.com/office/officeart/2005/8/layout/vList2"/>
    <dgm:cxn modelId="{79BB9975-D747-4CC6-9F2C-93CF48A0123D}" type="presOf" srcId="{824B4DE1-507D-4F5C-AF51-7B5992A1B4C1}" destId="{21D54DA9-4DBF-4654-BF10-F044A767E517}" srcOrd="0" destOrd="0" presId="urn:microsoft.com/office/officeart/2005/8/layout/vList2"/>
    <dgm:cxn modelId="{4C83AFA8-D2AD-4729-A76A-82D8E7EAF4B4}" srcId="{CE33BD8A-38CA-4AE8-9FCB-865D5601A34C}" destId="{300D4620-A891-4906-807E-147393E80E2F}" srcOrd="1" destOrd="0" parTransId="{0664AB60-53A9-4BAC-80EF-7ECC78AE651F}" sibTransId="{FA000579-E914-4079-9A2E-C130E9A3F107}"/>
    <dgm:cxn modelId="{4A97F5C3-9670-4E34-BBF0-7ED2735CBD55}" srcId="{CE33BD8A-38CA-4AE8-9FCB-865D5601A34C}" destId="{5B70C085-2474-43E7-9657-3FCA90A096A7}" srcOrd="0" destOrd="0" parTransId="{35DBCE97-C79E-4838-AB4A-E37E409DDB6C}" sibTransId="{36985CF6-1002-44D7-9664-3DF0039D57F9}"/>
    <dgm:cxn modelId="{10CE5DDE-73C3-4F9B-8E64-E2482B7D6337}" type="presOf" srcId="{CE33BD8A-38CA-4AE8-9FCB-865D5601A34C}" destId="{983EC2D6-8F81-4CBA-B56B-45BD076C5773}" srcOrd="0" destOrd="0" presId="urn:microsoft.com/office/officeart/2005/8/layout/vList2"/>
    <dgm:cxn modelId="{5BB55CE6-D516-4DF2-9CD0-40922EC60D4A}" srcId="{CE33BD8A-38CA-4AE8-9FCB-865D5601A34C}" destId="{C78F245A-FCBA-4AA5-AD2E-57DF86FA302F}" srcOrd="2" destOrd="0" parTransId="{A6E70989-AF7E-4482-AE0D-0C1E2A95B2EA}" sibTransId="{57E6EE30-AB09-454C-A795-4DAD3C69DCB6}"/>
    <dgm:cxn modelId="{320F00F0-4FC4-49C3-B7C7-DF577038BE83}" srcId="{824B4DE1-507D-4F5C-AF51-7B5992A1B4C1}" destId="{CE33BD8A-38CA-4AE8-9FCB-865D5601A34C}" srcOrd="0" destOrd="0" parTransId="{10471E1C-5878-495C-BA93-046D61064DE9}" sibTransId="{7D0BA919-6D8E-40FB-9080-B874128D5A3F}"/>
    <dgm:cxn modelId="{AF60BD60-3980-4F38-BBC6-AAD7CA6F266E}" type="presParOf" srcId="{21D54DA9-4DBF-4654-BF10-F044A767E517}" destId="{983EC2D6-8F81-4CBA-B56B-45BD076C5773}" srcOrd="0" destOrd="0" presId="urn:microsoft.com/office/officeart/2005/8/layout/vList2"/>
    <dgm:cxn modelId="{79D4D88F-E37E-4F0A-A7E9-5E4B0776F77A}" type="presParOf" srcId="{21D54DA9-4DBF-4654-BF10-F044A767E517}" destId="{322E6605-FEAC-41CC-AC96-2B52DB0A4B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BF1DCE-B644-4DFE-A1E0-AEDB64269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41FB2C-8618-4D01-8467-C723F864B668}">
      <dgm:prSet phldrT="[Szöveg]" custT="1"/>
      <dgm:spPr>
        <a:xfrm>
          <a:off x="26" y="1710"/>
          <a:ext cx="2563713" cy="518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Kincstári vagyon</a:t>
          </a:r>
        </a:p>
      </dgm:t>
    </dgm:pt>
    <dgm:pt modelId="{A1DBC034-C3EE-4BE9-9A1E-37EB1E7B19EF}" type="parTrans" cxnId="{B38941A9-47C5-4004-936B-A96B5EF8A9F2}">
      <dgm:prSet/>
      <dgm:spPr/>
      <dgm:t>
        <a:bodyPr/>
        <a:lstStyle/>
        <a:p>
          <a:endParaRPr lang="hu-HU"/>
        </a:p>
      </dgm:t>
    </dgm:pt>
    <dgm:pt modelId="{B95D2FB9-E244-4AAF-A6C9-C62AABEEC70C}" type="sibTrans" cxnId="{B38941A9-47C5-4004-936B-A96B5EF8A9F2}">
      <dgm:prSet/>
      <dgm:spPr/>
      <dgm:t>
        <a:bodyPr/>
        <a:lstStyle/>
        <a:p>
          <a:endParaRPr lang="hu-HU"/>
        </a:p>
      </dgm:t>
    </dgm:pt>
    <dgm:pt modelId="{DFB0EB36-CD19-4D04-BD10-37DDB3CA451F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AFC68B5D-F7FF-4B60-A64A-B4112983E5B9}" type="parTrans" cxnId="{19DE104D-7C35-4025-8E1B-42EF24A9264C}">
      <dgm:prSet/>
      <dgm:spPr/>
      <dgm:t>
        <a:bodyPr/>
        <a:lstStyle/>
        <a:p>
          <a:endParaRPr lang="hu-HU"/>
        </a:p>
      </dgm:t>
    </dgm:pt>
    <dgm:pt modelId="{754A9667-0A53-48FE-BF9A-2ECDD0E5617F}" type="sibTrans" cxnId="{19DE104D-7C35-4025-8E1B-42EF24A9264C}">
      <dgm:prSet/>
      <dgm:spPr/>
      <dgm:t>
        <a:bodyPr/>
        <a:lstStyle/>
        <a:p>
          <a:endParaRPr lang="hu-HU"/>
        </a:p>
      </dgm:t>
    </dgm:pt>
    <dgm:pt modelId="{7C2AE84F-425A-4C24-B68C-F0A7DD2C042A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2EBB0B22-8D75-48AE-9343-25F297539D03}" type="parTrans" cxnId="{1F74FC32-2CF9-45FE-A468-A0838375139F}">
      <dgm:prSet/>
      <dgm:spPr/>
      <dgm:t>
        <a:bodyPr/>
        <a:lstStyle/>
        <a:p>
          <a:endParaRPr lang="hu-HU"/>
        </a:p>
      </dgm:t>
    </dgm:pt>
    <dgm:pt modelId="{99FB2A30-8F50-4CBB-9DD9-F43DDDD2D4A5}" type="sibTrans" cxnId="{1F74FC32-2CF9-45FE-A468-A0838375139F}">
      <dgm:prSet/>
      <dgm:spPr/>
      <dgm:t>
        <a:bodyPr/>
        <a:lstStyle/>
        <a:p>
          <a:endParaRPr lang="hu-HU"/>
        </a:p>
      </dgm:t>
    </dgm:pt>
    <dgm:pt modelId="{F0BFE397-EA9A-476C-B057-6BA9E4DB082A}">
      <dgm:prSet phldrT="[Szöveg]" custT="1"/>
      <dgm:spPr>
        <a:xfrm>
          <a:off x="2922659" y="1710"/>
          <a:ext cx="2563713" cy="518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gm:t>
    </dgm:pt>
    <dgm:pt modelId="{7011B634-7173-4CB4-9DFB-14B15434B848}" type="parTrans" cxnId="{36C8C402-3FE3-4A82-8FD0-4E4B81BD435C}">
      <dgm:prSet/>
      <dgm:spPr/>
      <dgm:t>
        <a:bodyPr/>
        <a:lstStyle/>
        <a:p>
          <a:endParaRPr lang="hu-HU"/>
        </a:p>
      </dgm:t>
    </dgm:pt>
    <dgm:pt modelId="{D2A60110-EBF8-4338-94FB-5205CC1BB05D}" type="sibTrans" cxnId="{36C8C402-3FE3-4A82-8FD0-4E4B81BD435C}">
      <dgm:prSet/>
      <dgm:spPr/>
      <dgm:t>
        <a:bodyPr/>
        <a:lstStyle/>
        <a:p>
          <a:endParaRPr lang="hu-HU"/>
        </a:p>
      </dgm:t>
    </dgm:pt>
    <dgm:pt modelId="{EA14BD97-222B-4F26-B3CB-BBF46064C71A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tulajdonban álló vagyon</a:t>
          </a:r>
        </a:p>
      </dgm:t>
    </dgm:pt>
    <dgm:pt modelId="{9AC93445-A58F-49E9-AA6D-416B0BDD41B7}" type="parTrans" cxnId="{DC5952AC-97EC-4B33-B505-882FDC4AD899}">
      <dgm:prSet/>
      <dgm:spPr/>
      <dgm:t>
        <a:bodyPr/>
        <a:lstStyle/>
        <a:p>
          <a:endParaRPr lang="hu-HU"/>
        </a:p>
      </dgm:t>
    </dgm:pt>
    <dgm:pt modelId="{A424CC16-5364-408B-A04E-F075615E9EAF}" type="sibTrans" cxnId="{DC5952AC-97EC-4B33-B505-882FDC4AD899}">
      <dgm:prSet/>
      <dgm:spPr/>
      <dgm:t>
        <a:bodyPr/>
        <a:lstStyle/>
        <a:p>
          <a:endParaRPr lang="hu-HU"/>
        </a:p>
      </dgm:t>
    </dgm:pt>
    <dgm:pt modelId="{6913D5B2-B4A8-4F50-8999-6EC3A17EF291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5B290F47-C213-4804-8E22-98ADAF0D111B}" type="parTrans" cxnId="{961D1BCA-CFBE-4DA5-AF68-45BD3074811C}">
      <dgm:prSet/>
      <dgm:spPr/>
      <dgm:t>
        <a:bodyPr/>
        <a:lstStyle/>
        <a:p>
          <a:endParaRPr lang="hu-HU"/>
        </a:p>
      </dgm:t>
    </dgm:pt>
    <dgm:pt modelId="{84E67F26-50DE-497C-A4AD-8AD2A2A74A74}" type="sibTrans" cxnId="{961D1BCA-CFBE-4DA5-AF68-45BD3074811C}">
      <dgm:prSet/>
      <dgm:spPr/>
      <dgm:t>
        <a:bodyPr/>
        <a:lstStyle/>
        <a:p>
          <a:endParaRPr lang="hu-HU"/>
        </a:p>
      </dgm:t>
    </dgm:pt>
    <dgm:pt modelId="{E1E0E21F-A332-45C2-A5E4-EEF990EF74E2}">
      <dgm:prSet phldrT="[Szöveg]" custT="1"/>
      <dgm:spPr>
        <a:xfrm>
          <a:off x="2922659" y="1710"/>
          <a:ext cx="2563713" cy="518400"/>
        </a:xfr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6FAD3937-5167-4376-9F44-25DB48BA1069}" type="parTrans" cxnId="{81F2A536-C38D-4CCF-B6E5-98B1D2962C79}">
      <dgm:prSet/>
      <dgm:spPr/>
      <dgm:t>
        <a:bodyPr/>
        <a:lstStyle/>
        <a:p>
          <a:endParaRPr lang="hu-HU"/>
        </a:p>
      </dgm:t>
    </dgm:pt>
    <dgm:pt modelId="{5A87944C-1CCF-4077-9ACC-ECCA5F8B64ED}" type="sibTrans" cxnId="{81F2A536-C38D-4CCF-B6E5-98B1D2962C79}">
      <dgm:prSet/>
      <dgm:spPr/>
      <dgm:t>
        <a:bodyPr/>
        <a:lstStyle/>
        <a:p>
          <a:endParaRPr lang="hu-HU"/>
        </a:p>
      </dgm:t>
    </dgm:pt>
    <dgm:pt modelId="{ABFCB020-9651-47E8-8BE1-B601ABB9B373}">
      <dgm:prSet phldrT="[Szöveg]" custT="1"/>
      <dgm:spPr>
        <a:xfrm>
          <a:off x="2922659" y="1710"/>
          <a:ext cx="2563713" cy="518400"/>
        </a:xfr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Kivezetésre szánt állami vagyon</a:t>
          </a:r>
        </a:p>
      </dgm:t>
    </dgm:pt>
    <dgm:pt modelId="{CAB55803-1C25-418C-9FDD-9EB6CFCFAF06}" type="parTrans" cxnId="{36621F4C-6517-47B9-A6D4-98066D7835CA}">
      <dgm:prSet/>
      <dgm:spPr/>
      <dgm:t>
        <a:bodyPr/>
        <a:lstStyle/>
        <a:p>
          <a:endParaRPr lang="hu-HU"/>
        </a:p>
      </dgm:t>
    </dgm:pt>
    <dgm:pt modelId="{F1921147-B9C3-4CEE-99B3-742504083ECD}" type="sibTrans" cxnId="{36621F4C-6517-47B9-A6D4-98066D7835CA}">
      <dgm:prSet/>
      <dgm:spPr/>
      <dgm:t>
        <a:bodyPr/>
        <a:lstStyle/>
        <a:p>
          <a:endParaRPr lang="hu-HU"/>
        </a:p>
      </dgm:t>
    </dgm:pt>
    <dgm:pt modelId="{1E250129-5A0D-4412-96AC-3F4C74C1A2A9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kivéve:</a:t>
          </a:r>
          <a:endParaRPr lang="hu-HU" sz="16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8D54DEF-232C-4DDA-A270-0DE0AE1E59EE}" type="parTrans" cxnId="{50210D3A-7858-428B-90B0-8DA947CE4FCB}">
      <dgm:prSet/>
      <dgm:spPr/>
      <dgm:t>
        <a:bodyPr/>
        <a:lstStyle/>
        <a:p>
          <a:endParaRPr lang="hu-HU"/>
        </a:p>
      </dgm:t>
    </dgm:pt>
    <dgm:pt modelId="{F5A5AC67-2393-40F5-AF17-CA04B739146A}" type="sibTrans" cxnId="{50210D3A-7858-428B-90B0-8DA947CE4FCB}">
      <dgm:prSet/>
      <dgm:spPr/>
      <dgm:t>
        <a:bodyPr/>
        <a:lstStyle/>
        <a:p>
          <a:endParaRPr lang="hu-HU"/>
        </a:p>
      </dgm:t>
    </dgm:pt>
    <dgm:pt modelId="{0D64B2BF-FDC7-484B-A393-8A628CCD7D01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hu-HU" sz="15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6D7E315-62A6-44D6-A481-7F0C16615463}" type="parTrans" cxnId="{67766722-0822-4387-A172-635650AE4DD9}">
      <dgm:prSet/>
      <dgm:spPr/>
      <dgm:t>
        <a:bodyPr/>
        <a:lstStyle/>
        <a:p>
          <a:endParaRPr lang="hu-HU"/>
        </a:p>
      </dgm:t>
    </dgm:pt>
    <dgm:pt modelId="{B360D283-7D8B-4D4A-B362-3769B239C2F0}" type="sibTrans" cxnId="{67766722-0822-4387-A172-635650AE4DD9}">
      <dgm:prSet/>
      <dgm:spPr/>
      <dgm:t>
        <a:bodyPr/>
        <a:lstStyle/>
        <a:p>
          <a:endParaRPr lang="hu-HU"/>
        </a:p>
      </dgm:t>
    </dgm:pt>
    <dgm:pt modelId="{E663CD64-4EB0-45FB-AE50-55ACDB5247D4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vagyonkezelésbe adás</a:t>
          </a:r>
        </a:p>
      </dgm:t>
    </dgm:pt>
    <dgm:pt modelId="{FC396994-E4AC-4187-BCE8-58FD1B51E4B1}" type="parTrans" cxnId="{43A578E6-9E16-4859-B9A2-78CC5EBAD8F6}">
      <dgm:prSet/>
      <dgm:spPr/>
      <dgm:t>
        <a:bodyPr/>
        <a:lstStyle/>
        <a:p>
          <a:endParaRPr lang="hu-HU"/>
        </a:p>
      </dgm:t>
    </dgm:pt>
    <dgm:pt modelId="{C5B62243-80A9-4509-92C2-B48BD4DEB66B}" type="sibTrans" cxnId="{43A578E6-9E16-4859-B9A2-78CC5EBAD8F6}">
      <dgm:prSet/>
      <dgm:spPr/>
      <dgm:t>
        <a:bodyPr/>
        <a:lstStyle/>
        <a:p>
          <a:endParaRPr lang="hu-HU"/>
        </a:p>
      </dgm:t>
    </dgm:pt>
    <dgm:pt modelId="{0483CA0A-DC15-4859-99A3-36D3C6F80D6D}">
      <dgm:prSet custT="1"/>
      <dgm:spPr>
        <a:noFill/>
      </dgm:spPr>
      <dgm:t>
        <a:bodyPr/>
        <a:lstStyle/>
        <a:p>
          <a:endParaRPr lang="hu-HU" sz="15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B4DF995-E9CA-4DF1-A717-B1AF0BD6FC50}" type="parTrans" cxnId="{3CCE2A93-2090-4CD5-A8AF-F681160554FD}">
      <dgm:prSet/>
      <dgm:spPr/>
      <dgm:t>
        <a:bodyPr/>
        <a:lstStyle/>
        <a:p>
          <a:endParaRPr lang="hu-HU"/>
        </a:p>
      </dgm:t>
    </dgm:pt>
    <dgm:pt modelId="{26A81B69-15DF-40BB-91D0-0D38A0951871}" type="sibTrans" cxnId="{3CCE2A93-2090-4CD5-A8AF-F681160554FD}">
      <dgm:prSet/>
      <dgm:spPr/>
      <dgm:t>
        <a:bodyPr/>
        <a:lstStyle/>
        <a:p>
          <a:endParaRPr lang="hu-HU"/>
        </a:p>
      </dgm:t>
    </dgm:pt>
    <dgm:pt modelId="{EDC69548-0F8B-49E8-96B9-443C5E286F58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haszonélvezeti jog alapítás</a:t>
          </a:r>
        </a:p>
      </dgm:t>
    </dgm:pt>
    <dgm:pt modelId="{ED2EDA15-04A0-46B5-9DCE-33F74AE745D6}" type="parTrans" cxnId="{42707848-8017-4AE6-BF52-5FB4E96C4EE8}">
      <dgm:prSet/>
      <dgm:spPr/>
      <dgm:t>
        <a:bodyPr/>
        <a:lstStyle/>
        <a:p>
          <a:endParaRPr lang="hu-HU"/>
        </a:p>
      </dgm:t>
    </dgm:pt>
    <dgm:pt modelId="{C7FA3160-1ED1-466F-B621-EAE05ADA0472}" type="sibTrans" cxnId="{42707848-8017-4AE6-BF52-5FB4E96C4EE8}">
      <dgm:prSet/>
      <dgm:spPr/>
      <dgm:t>
        <a:bodyPr/>
        <a:lstStyle/>
        <a:p>
          <a:endParaRPr lang="hu-HU"/>
        </a:p>
      </dgm:t>
    </dgm:pt>
    <dgm:pt modelId="{49878A7F-98E0-45CF-8033-385FADAAB479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ingyenes hasznosítás</a:t>
          </a:r>
        </a:p>
      </dgm:t>
    </dgm:pt>
    <dgm:pt modelId="{0CC1AC97-E6F2-4980-BF32-7450297D5D61}" type="parTrans" cxnId="{1DC5F915-952C-4F45-99F2-D4483569E741}">
      <dgm:prSet/>
      <dgm:spPr/>
      <dgm:t>
        <a:bodyPr/>
        <a:lstStyle/>
        <a:p>
          <a:endParaRPr lang="hu-HU"/>
        </a:p>
      </dgm:t>
    </dgm:pt>
    <dgm:pt modelId="{42C90F32-ABCE-4DEC-BFF2-F0498FD4377F}" type="sibTrans" cxnId="{1DC5F915-952C-4F45-99F2-D4483569E741}">
      <dgm:prSet/>
      <dgm:spPr/>
      <dgm:t>
        <a:bodyPr/>
        <a:lstStyle/>
        <a:p>
          <a:endParaRPr lang="hu-HU"/>
        </a:p>
      </dgm:t>
    </dgm:pt>
    <dgm:pt modelId="{646D1133-6798-4FC1-8B1A-990911583C95}" type="pres">
      <dgm:prSet presAssocID="{23BF1DCE-B644-4DFE-A1E0-AEDB6426904F}" presName="Name0" presStyleCnt="0">
        <dgm:presLayoutVars>
          <dgm:dir/>
          <dgm:animLvl val="lvl"/>
          <dgm:resizeHandles val="exact"/>
        </dgm:presLayoutVars>
      </dgm:prSet>
      <dgm:spPr/>
    </dgm:pt>
    <dgm:pt modelId="{5B6FD547-CC47-4A09-A1FE-37A980BFBE5C}" type="pres">
      <dgm:prSet presAssocID="{EA41FB2C-8618-4D01-8467-C723F864B668}" presName="composite" presStyleCnt="0"/>
      <dgm:spPr/>
    </dgm:pt>
    <dgm:pt modelId="{B7528FE1-F6C2-42E9-821E-5C5F2BD05439}" type="pres">
      <dgm:prSet presAssocID="{EA41FB2C-8618-4D01-8467-C723F864B6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CBB17E-56AF-4F45-A83E-4CE008E353A1}" type="pres">
      <dgm:prSet presAssocID="{EA41FB2C-8618-4D01-8467-C723F864B668}" presName="desTx" presStyleLbl="alignAccFollowNode1" presStyleIdx="0" presStyleCnt="3">
        <dgm:presLayoutVars>
          <dgm:bulletEnabled val="1"/>
        </dgm:presLayoutVars>
      </dgm:prSet>
      <dgm:spPr/>
    </dgm:pt>
    <dgm:pt modelId="{8D24BA27-C5F0-4847-875E-5F8457DE30F4}" type="pres">
      <dgm:prSet presAssocID="{B95D2FB9-E244-4AAF-A6C9-C62AABEEC70C}" presName="space" presStyleCnt="0"/>
      <dgm:spPr/>
    </dgm:pt>
    <dgm:pt modelId="{804A0F66-6495-4B0C-82EA-E9D7799CDB9E}" type="pres">
      <dgm:prSet presAssocID="{F0BFE397-EA9A-476C-B057-6BA9E4DB082A}" presName="composite" presStyleCnt="0"/>
      <dgm:spPr/>
    </dgm:pt>
    <dgm:pt modelId="{765916EB-3E48-4452-AA5D-4512206947DA}" type="pres">
      <dgm:prSet presAssocID="{F0BFE397-EA9A-476C-B057-6BA9E4DB08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78564AE-D421-4170-B9DD-A9B96123F69C}" type="pres">
      <dgm:prSet presAssocID="{F0BFE397-EA9A-476C-B057-6BA9E4DB082A}" presName="desTx" presStyleLbl="alignAccFollowNode1" presStyleIdx="1" presStyleCnt="3" custScaleX="98976">
        <dgm:presLayoutVars>
          <dgm:bulletEnabled val="1"/>
        </dgm:presLayoutVars>
      </dgm:prSet>
      <dgm:spPr>
        <a:xfrm>
          <a:off x="2922659" y="520110"/>
          <a:ext cx="2563713" cy="1507005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6D9EBD3-1EF3-4651-AB22-603E568F9685}" type="pres">
      <dgm:prSet presAssocID="{D2A60110-EBF8-4338-94FB-5205CC1BB05D}" presName="space" presStyleCnt="0"/>
      <dgm:spPr/>
    </dgm:pt>
    <dgm:pt modelId="{D9FC2AA6-344B-4395-8150-E15F84873FA2}" type="pres">
      <dgm:prSet presAssocID="{ABFCB020-9651-47E8-8BE1-B601ABB9B373}" presName="composite" presStyleCnt="0"/>
      <dgm:spPr/>
    </dgm:pt>
    <dgm:pt modelId="{5A44FA25-D7BD-4115-99B9-16FE29F9D545}" type="pres">
      <dgm:prSet presAssocID="{ABFCB020-9651-47E8-8BE1-B601ABB9B373}" presName="parTx" presStyleLbl="alignNode1" presStyleIdx="2" presStyleCnt="3" custScaleX="136185" custScaleY="100207">
        <dgm:presLayoutVars>
          <dgm:chMax val="0"/>
          <dgm:chPref val="0"/>
          <dgm:bulletEnabled val="1"/>
        </dgm:presLayoutVars>
      </dgm:prSet>
      <dgm:spPr/>
    </dgm:pt>
    <dgm:pt modelId="{43622A88-6B9F-47B9-BD82-4B02F2AA1201}" type="pres">
      <dgm:prSet presAssocID="{ABFCB020-9651-47E8-8BE1-B601ABB9B373}" presName="desTx" presStyleLbl="alignAccFollowNode1" presStyleIdx="2" presStyleCnt="3" custScaleX="109940" custLinFactNeighborX="7" custLinFactNeighborY="289">
        <dgm:presLayoutVars>
          <dgm:bulletEnabled val="1"/>
        </dgm:presLayoutVars>
      </dgm:prSet>
      <dgm:spPr/>
    </dgm:pt>
  </dgm:ptLst>
  <dgm:cxnLst>
    <dgm:cxn modelId="{36C8C402-3FE3-4A82-8FD0-4E4B81BD435C}" srcId="{23BF1DCE-B644-4DFE-A1E0-AEDB6426904F}" destId="{F0BFE397-EA9A-476C-B057-6BA9E4DB082A}" srcOrd="1" destOrd="0" parTransId="{7011B634-7173-4CB4-9DFB-14B15434B848}" sibTransId="{D2A60110-EBF8-4338-94FB-5205CC1BB05D}"/>
    <dgm:cxn modelId="{D315B005-1BCA-486B-A64C-E975721E0FEE}" type="presOf" srcId="{ABFCB020-9651-47E8-8BE1-B601ABB9B373}" destId="{5A44FA25-D7BD-4115-99B9-16FE29F9D545}" srcOrd="0" destOrd="0" presId="urn:microsoft.com/office/officeart/2005/8/layout/hList1"/>
    <dgm:cxn modelId="{54681810-B3BF-4CF2-90A2-C50FEC7D2D61}" type="presOf" srcId="{49878A7F-98E0-45CF-8033-385FADAAB479}" destId="{43622A88-6B9F-47B9-BD82-4B02F2AA1201}" srcOrd="0" destOrd="3" presId="urn:microsoft.com/office/officeart/2005/8/layout/hList1"/>
    <dgm:cxn modelId="{EE395111-475A-448E-8031-85F6026506B8}" type="presOf" srcId="{EA14BD97-222B-4F26-B3CB-BBF46064C71A}" destId="{7BCBB17E-56AF-4F45-A83E-4CE008E353A1}" srcOrd="0" destOrd="1" presId="urn:microsoft.com/office/officeart/2005/8/layout/hList1"/>
    <dgm:cxn modelId="{1DC5F915-952C-4F45-99F2-D4483569E741}" srcId="{1E250129-5A0D-4412-96AC-3F4C74C1A2A9}" destId="{49878A7F-98E0-45CF-8033-385FADAAB479}" srcOrd="2" destOrd="0" parTransId="{0CC1AC97-E6F2-4980-BF32-7450297D5D61}" sibTransId="{42C90F32-ABCE-4DEC-BFF2-F0498FD4377F}"/>
    <dgm:cxn modelId="{67766722-0822-4387-A172-635650AE4DD9}" srcId="{ABFCB020-9651-47E8-8BE1-B601ABB9B373}" destId="{0D64B2BF-FDC7-484B-A393-8A628CCD7D01}" srcOrd="2" destOrd="0" parTransId="{E6D7E315-62A6-44D6-A481-7F0C16615463}" sibTransId="{B360D283-7D8B-4D4A-B362-3769B239C2F0}"/>
    <dgm:cxn modelId="{5FBA3D24-CBEF-4475-9AF3-C51E60A056BA}" type="presOf" srcId="{6913D5B2-B4A8-4F50-8999-6EC3A17EF291}" destId="{7BCBB17E-56AF-4F45-A83E-4CE008E353A1}" srcOrd="0" destOrd="2" presId="urn:microsoft.com/office/officeart/2005/8/layout/hList1"/>
    <dgm:cxn modelId="{FE75DB2F-8C5E-424B-A1EB-8310E1F89CEE}" type="presOf" srcId="{EA41FB2C-8618-4D01-8467-C723F864B668}" destId="{B7528FE1-F6C2-42E9-821E-5C5F2BD05439}" srcOrd="0" destOrd="0" presId="urn:microsoft.com/office/officeart/2005/8/layout/hList1"/>
    <dgm:cxn modelId="{1F74FC32-2CF9-45FE-A468-A0838375139F}" srcId="{EA41FB2C-8618-4D01-8467-C723F864B668}" destId="{7C2AE84F-425A-4C24-B68C-F0A7DD2C042A}" srcOrd="1" destOrd="0" parTransId="{2EBB0B22-8D75-48AE-9343-25F297539D03}" sibTransId="{99FB2A30-8F50-4CBB-9DD9-F43DDDD2D4A5}"/>
    <dgm:cxn modelId="{81F2A536-C38D-4CCF-B6E5-98B1D2962C79}" srcId="{F0BFE397-EA9A-476C-B057-6BA9E4DB082A}" destId="{E1E0E21F-A332-45C2-A5E4-EEF990EF74E2}" srcOrd="0" destOrd="0" parTransId="{6FAD3937-5167-4376-9F44-25DB48BA1069}" sibTransId="{5A87944C-1CCF-4077-9ACC-ECCA5F8B64ED}"/>
    <dgm:cxn modelId="{50210D3A-7858-428B-90B0-8DA947CE4FCB}" srcId="{ABFCB020-9651-47E8-8BE1-B601ABB9B373}" destId="{1E250129-5A0D-4412-96AC-3F4C74C1A2A9}" srcOrd="0" destOrd="0" parTransId="{B8D54DEF-232C-4DDA-A270-0DE0AE1E59EE}" sibTransId="{F5A5AC67-2393-40F5-AF17-CA04B739146A}"/>
    <dgm:cxn modelId="{FFA2843F-74C7-4BA8-96E5-819EA825A7DF}" type="presOf" srcId="{F0BFE397-EA9A-476C-B057-6BA9E4DB082A}" destId="{765916EB-3E48-4452-AA5D-4512206947DA}" srcOrd="0" destOrd="0" presId="urn:microsoft.com/office/officeart/2005/8/layout/hList1"/>
    <dgm:cxn modelId="{41352E5C-86C4-446F-88FC-BAB5EBCE2E20}" type="presOf" srcId="{DFB0EB36-CD19-4D04-BD10-37DDB3CA451F}" destId="{7BCBB17E-56AF-4F45-A83E-4CE008E353A1}" srcOrd="0" destOrd="0" presId="urn:microsoft.com/office/officeart/2005/8/layout/hList1"/>
    <dgm:cxn modelId="{42707848-8017-4AE6-BF52-5FB4E96C4EE8}" srcId="{1E250129-5A0D-4412-96AC-3F4C74C1A2A9}" destId="{EDC69548-0F8B-49E8-96B9-443C5E286F58}" srcOrd="1" destOrd="0" parTransId="{ED2EDA15-04A0-46B5-9DCE-33F74AE745D6}" sibTransId="{C7FA3160-1ED1-466F-B621-EAE05ADA0472}"/>
    <dgm:cxn modelId="{36621F4C-6517-47B9-A6D4-98066D7835CA}" srcId="{23BF1DCE-B644-4DFE-A1E0-AEDB6426904F}" destId="{ABFCB020-9651-47E8-8BE1-B601ABB9B373}" srcOrd="2" destOrd="0" parTransId="{CAB55803-1C25-418C-9FDD-9EB6CFCFAF06}" sibTransId="{F1921147-B9C3-4CEE-99B3-742504083ECD}"/>
    <dgm:cxn modelId="{E705294C-C8F2-4E2A-9283-444470F8C9B1}" type="presOf" srcId="{E1E0E21F-A332-45C2-A5E4-EEF990EF74E2}" destId="{A78564AE-D421-4170-B9DD-A9B96123F69C}" srcOrd="0" destOrd="0" presId="urn:microsoft.com/office/officeart/2005/8/layout/hList1"/>
    <dgm:cxn modelId="{45BF484C-6FBF-4AC2-A4FB-E4BD72E23FA3}" type="presOf" srcId="{0D64B2BF-FDC7-484B-A393-8A628CCD7D01}" destId="{43622A88-6B9F-47B9-BD82-4B02F2AA1201}" srcOrd="0" destOrd="5" presId="urn:microsoft.com/office/officeart/2005/8/layout/hList1"/>
    <dgm:cxn modelId="{19DE104D-7C35-4025-8E1B-42EF24A9264C}" srcId="{EA41FB2C-8618-4D01-8467-C723F864B668}" destId="{DFB0EB36-CD19-4D04-BD10-37DDB3CA451F}" srcOrd="0" destOrd="0" parTransId="{AFC68B5D-F7FF-4B60-A64A-B4112983E5B9}" sibTransId="{754A9667-0A53-48FE-BF9A-2ECDD0E5617F}"/>
    <dgm:cxn modelId="{3CCE2A93-2090-4CD5-A8AF-F681160554FD}" srcId="{ABFCB020-9651-47E8-8BE1-B601ABB9B373}" destId="{0483CA0A-DC15-4859-99A3-36D3C6F80D6D}" srcOrd="1" destOrd="0" parTransId="{4B4DF995-E9CA-4DF1-A717-B1AF0BD6FC50}" sibTransId="{26A81B69-15DF-40BB-91D0-0D38A0951871}"/>
    <dgm:cxn modelId="{ACCAD096-1F2C-4DD1-BB0B-D3B904DA535A}" type="presOf" srcId="{EDC69548-0F8B-49E8-96B9-443C5E286F58}" destId="{43622A88-6B9F-47B9-BD82-4B02F2AA1201}" srcOrd="0" destOrd="2" presId="urn:microsoft.com/office/officeart/2005/8/layout/hList1"/>
    <dgm:cxn modelId="{520FD4A0-188D-4A5D-987C-D05EB9189843}" type="presOf" srcId="{E663CD64-4EB0-45FB-AE50-55ACDB5247D4}" destId="{43622A88-6B9F-47B9-BD82-4B02F2AA1201}" srcOrd="0" destOrd="1" presId="urn:microsoft.com/office/officeart/2005/8/layout/hList1"/>
    <dgm:cxn modelId="{89688DA8-1191-4886-8C4F-39A250558056}" type="presOf" srcId="{0483CA0A-DC15-4859-99A3-36D3C6F80D6D}" destId="{43622A88-6B9F-47B9-BD82-4B02F2AA1201}" srcOrd="0" destOrd="4" presId="urn:microsoft.com/office/officeart/2005/8/layout/hList1"/>
    <dgm:cxn modelId="{B38941A9-47C5-4004-936B-A96B5EF8A9F2}" srcId="{23BF1DCE-B644-4DFE-A1E0-AEDB6426904F}" destId="{EA41FB2C-8618-4D01-8467-C723F864B668}" srcOrd="0" destOrd="0" parTransId="{A1DBC034-C3EE-4BE9-9A1E-37EB1E7B19EF}" sibTransId="{B95D2FB9-E244-4AAF-A6C9-C62AABEEC70C}"/>
    <dgm:cxn modelId="{DC5952AC-97EC-4B33-B505-882FDC4AD899}" srcId="{DFB0EB36-CD19-4D04-BD10-37DDB3CA451F}" destId="{EA14BD97-222B-4F26-B3CB-BBF46064C71A}" srcOrd="0" destOrd="0" parTransId="{9AC93445-A58F-49E9-AA6D-416B0BDD41B7}" sibTransId="{A424CC16-5364-408B-A04E-F075615E9EAF}"/>
    <dgm:cxn modelId="{629665BA-19F4-4831-8E16-3BC6954C01AC}" type="presOf" srcId="{1E250129-5A0D-4412-96AC-3F4C74C1A2A9}" destId="{43622A88-6B9F-47B9-BD82-4B02F2AA1201}" srcOrd="0" destOrd="0" presId="urn:microsoft.com/office/officeart/2005/8/layout/hList1"/>
    <dgm:cxn modelId="{961D1BCA-CFBE-4DA5-AF68-45BD3074811C}" srcId="{DFB0EB36-CD19-4D04-BD10-37DDB3CA451F}" destId="{6913D5B2-B4A8-4F50-8999-6EC3A17EF291}" srcOrd="1" destOrd="0" parTransId="{5B290F47-C213-4804-8E22-98ADAF0D111B}" sibTransId="{84E67F26-50DE-497C-A4AD-8AD2A2A74A74}"/>
    <dgm:cxn modelId="{35FEF6DF-4366-4FFC-89E6-D4D0BDD35E32}" type="presOf" srcId="{23BF1DCE-B644-4DFE-A1E0-AEDB6426904F}" destId="{646D1133-6798-4FC1-8B1A-990911583C95}" srcOrd="0" destOrd="0" presId="urn:microsoft.com/office/officeart/2005/8/layout/hList1"/>
    <dgm:cxn modelId="{43A578E6-9E16-4859-B9A2-78CC5EBAD8F6}" srcId="{1E250129-5A0D-4412-96AC-3F4C74C1A2A9}" destId="{E663CD64-4EB0-45FB-AE50-55ACDB5247D4}" srcOrd="0" destOrd="0" parTransId="{FC396994-E4AC-4187-BCE8-58FD1B51E4B1}" sibTransId="{C5B62243-80A9-4509-92C2-B48BD4DEB66B}"/>
    <dgm:cxn modelId="{AB60B9E7-CE24-401D-9A66-72011B08D352}" type="presOf" srcId="{7C2AE84F-425A-4C24-B68C-F0A7DD2C042A}" destId="{7BCBB17E-56AF-4F45-A83E-4CE008E353A1}" srcOrd="0" destOrd="3" presId="urn:microsoft.com/office/officeart/2005/8/layout/hList1"/>
    <dgm:cxn modelId="{494D5B31-E9FE-4D44-B247-4DDB68F22F38}" type="presParOf" srcId="{646D1133-6798-4FC1-8B1A-990911583C95}" destId="{5B6FD547-CC47-4A09-A1FE-37A980BFBE5C}" srcOrd="0" destOrd="0" presId="urn:microsoft.com/office/officeart/2005/8/layout/hList1"/>
    <dgm:cxn modelId="{08C92DF1-71A8-4CDF-92D7-FD58631B33A4}" type="presParOf" srcId="{5B6FD547-CC47-4A09-A1FE-37A980BFBE5C}" destId="{B7528FE1-F6C2-42E9-821E-5C5F2BD05439}" srcOrd="0" destOrd="0" presId="urn:microsoft.com/office/officeart/2005/8/layout/hList1"/>
    <dgm:cxn modelId="{6FE8B4C8-C637-4C26-846C-0062A19DF71D}" type="presParOf" srcId="{5B6FD547-CC47-4A09-A1FE-37A980BFBE5C}" destId="{7BCBB17E-56AF-4F45-A83E-4CE008E353A1}" srcOrd="1" destOrd="0" presId="urn:microsoft.com/office/officeart/2005/8/layout/hList1"/>
    <dgm:cxn modelId="{B92F159E-0FC6-487C-879B-D8F7E527E6BA}" type="presParOf" srcId="{646D1133-6798-4FC1-8B1A-990911583C95}" destId="{8D24BA27-C5F0-4847-875E-5F8457DE30F4}" srcOrd="1" destOrd="0" presId="urn:microsoft.com/office/officeart/2005/8/layout/hList1"/>
    <dgm:cxn modelId="{BE7013AD-5D4C-4D80-A0F8-D0B62E935B24}" type="presParOf" srcId="{646D1133-6798-4FC1-8B1A-990911583C95}" destId="{804A0F66-6495-4B0C-82EA-E9D7799CDB9E}" srcOrd="2" destOrd="0" presId="urn:microsoft.com/office/officeart/2005/8/layout/hList1"/>
    <dgm:cxn modelId="{CAB5AE5A-B1A8-4085-A2AA-B46164651027}" type="presParOf" srcId="{804A0F66-6495-4B0C-82EA-E9D7799CDB9E}" destId="{765916EB-3E48-4452-AA5D-4512206947DA}" srcOrd="0" destOrd="0" presId="urn:microsoft.com/office/officeart/2005/8/layout/hList1"/>
    <dgm:cxn modelId="{7CAC6B6D-C49E-4682-8ED7-F57CC3285F36}" type="presParOf" srcId="{804A0F66-6495-4B0C-82EA-E9D7799CDB9E}" destId="{A78564AE-D421-4170-B9DD-A9B96123F69C}" srcOrd="1" destOrd="0" presId="urn:microsoft.com/office/officeart/2005/8/layout/hList1"/>
    <dgm:cxn modelId="{927EE9E8-D46D-44FD-89F5-055435CAC175}" type="presParOf" srcId="{646D1133-6798-4FC1-8B1A-990911583C95}" destId="{36D9EBD3-1EF3-4651-AB22-603E568F9685}" srcOrd="3" destOrd="0" presId="urn:microsoft.com/office/officeart/2005/8/layout/hList1"/>
    <dgm:cxn modelId="{B289F55C-70EC-4DEF-96D7-DB8AD153F207}" type="presParOf" srcId="{646D1133-6798-4FC1-8B1A-990911583C95}" destId="{D9FC2AA6-344B-4395-8150-E15F84873FA2}" srcOrd="4" destOrd="0" presId="urn:microsoft.com/office/officeart/2005/8/layout/hList1"/>
    <dgm:cxn modelId="{90902648-CE1C-41AE-87F6-F8C20169AB36}" type="presParOf" srcId="{D9FC2AA6-344B-4395-8150-E15F84873FA2}" destId="{5A44FA25-D7BD-4115-99B9-16FE29F9D545}" srcOrd="0" destOrd="0" presId="urn:microsoft.com/office/officeart/2005/8/layout/hList1"/>
    <dgm:cxn modelId="{837E86F5-7189-4D21-A160-8DC68BBFFB43}" type="presParOf" srcId="{D9FC2AA6-344B-4395-8150-E15F84873FA2}" destId="{43622A88-6B9F-47B9-BD82-4B02F2AA1201}" srcOrd="1" destOrd="0" presId="urn:microsoft.com/office/officeart/2005/8/layout/hList1"/>
  </dgm:cxnLst>
  <dgm:bg>
    <a:noFill/>
  </dgm:bg>
  <dgm:whole>
    <a:ln>
      <a:solidFill>
        <a:srgbClr val="5B9BD5">
          <a:tint val="40000"/>
          <a:hueOff val="0"/>
          <a:satOff val="0"/>
          <a:lumOff val="0"/>
        </a:srgb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9C030C1-3D36-44BA-9322-D179246B2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B1ED625-A33A-4807-ADCB-CE901403160F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feletti tulajdonosi joggyakorlás és vagyonkezelés feladata</a:t>
          </a:r>
        </a:p>
      </dgm:t>
    </dgm:pt>
    <dgm:pt modelId="{B13FB083-81C0-4133-A5D5-4E1137F5A2CA}" type="parTrans" cxnId="{AFAC6EAA-F3F5-49AF-8717-39B7666C1A12}">
      <dgm:prSet/>
      <dgm:spPr/>
      <dgm:t>
        <a:bodyPr/>
        <a:lstStyle/>
        <a:p>
          <a:endParaRPr lang="hu-HU"/>
        </a:p>
      </dgm:t>
    </dgm:pt>
    <dgm:pt modelId="{DD48AE97-A703-4D1A-A426-5746B1072BF5}" type="sibTrans" cxnId="{AFAC6EAA-F3F5-49AF-8717-39B7666C1A12}">
      <dgm:prSet/>
      <dgm:spPr/>
      <dgm:t>
        <a:bodyPr/>
        <a:lstStyle/>
        <a:p>
          <a:endParaRPr lang="hu-HU"/>
        </a:p>
      </dgm:t>
    </dgm:pt>
    <dgm:pt modelId="{6C011BEC-9269-4F37-92A7-F39CA839913E}">
      <dgm:prSet phldrT="[Szöveg]"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közvetlen felhasználás</a:t>
          </a:r>
        </a:p>
      </dgm:t>
    </dgm:pt>
    <dgm:pt modelId="{29D16E68-ADF7-4DE9-A4D3-B2789583A5A3}" type="parTrans" cxnId="{C4232888-6F94-4B2A-8695-8125B4C38E61}">
      <dgm:prSet/>
      <dgm:spPr/>
      <dgm:t>
        <a:bodyPr/>
        <a:lstStyle/>
        <a:p>
          <a:endParaRPr lang="hu-HU"/>
        </a:p>
      </dgm:t>
    </dgm:pt>
    <dgm:pt modelId="{02E296A2-AEDB-4351-B526-7A8BC8FB43AE}" type="sibTrans" cxnId="{C4232888-6F94-4B2A-8695-8125B4C38E61}">
      <dgm:prSet/>
      <dgm:spPr/>
      <dgm:t>
        <a:bodyPr/>
        <a:lstStyle/>
        <a:p>
          <a:endParaRPr lang="hu-HU"/>
        </a:p>
      </dgm:t>
    </dgm:pt>
    <dgm:pt modelId="{3995C451-8005-40F8-9911-A2058725CCE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gm:t>
    </dgm:pt>
    <dgm:pt modelId="{2739DB58-6828-42FD-AE18-78513677AAE1}" type="parTrans" cxnId="{8BEFEA32-2FB6-4DCC-BA03-D0F628958FD8}">
      <dgm:prSet/>
      <dgm:spPr/>
      <dgm:t>
        <a:bodyPr/>
        <a:lstStyle/>
        <a:p>
          <a:endParaRPr lang="hu-HU"/>
        </a:p>
      </dgm:t>
    </dgm:pt>
    <dgm:pt modelId="{5B8966FB-4442-4708-A252-8E06409CC456}" type="sibTrans" cxnId="{8BEFEA32-2FB6-4DCC-BA03-D0F628958FD8}">
      <dgm:prSet/>
      <dgm:spPr/>
      <dgm:t>
        <a:bodyPr/>
        <a:lstStyle/>
        <a:p>
          <a:endParaRPr lang="hu-HU"/>
        </a:p>
      </dgm:t>
    </dgm:pt>
    <dgm:pt modelId="{EF0DB6FB-46FA-4BE2-9BB6-AF99A4E11901}">
      <dgm:prSet phldrT="[Szöveg]" custT="1"/>
      <dgm:spPr/>
      <dgm:t>
        <a:bodyPr/>
        <a:lstStyle/>
        <a:p>
          <a:pPr algn="just"/>
          <a:r>
            <a:rPr lang="hu-HU" sz="1600" dirty="0"/>
            <a:t>miniszter 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8AE9916-6DC6-4AF5-9270-693BFE71A6AE}" type="parTrans" cxnId="{E0FA2D06-08A9-4C89-93DA-7752D4C09153}">
      <dgm:prSet/>
      <dgm:spPr/>
      <dgm:t>
        <a:bodyPr/>
        <a:lstStyle/>
        <a:p>
          <a:endParaRPr lang="hu-HU"/>
        </a:p>
      </dgm:t>
    </dgm:pt>
    <dgm:pt modelId="{A22E1827-7873-4721-8CF1-C448906FA60F}" type="sibTrans" cxnId="{E0FA2D06-08A9-4C89-93DA-7752D4C09153}">
      <dgm:prSet/>
      <dgm:spPr/>
      <dgm:t>
        <a:bodyPr/>
        <a:lstStyle/>
        <a:p>
          <a:endParaRPr lang="hu-HU"/>
        </a:p>
      </dgm:t>
    </dgm:pt>
    <dgm:pt modelId="{450B9CBF-C348-4C7E-8526-D5547BEBCDF3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hasznosítására kötött szerződésre vonatkozó szabályok</a:t>
          </a:r>
        </a:p>
      </dgm:t>
    </dgm:pt>
    <dgm:pt modelId="{8F276ECD-81CA-442A-ADF3-9FFF69FE192A}" type="parTrans" cxnId="{E43EB70F-358B-4F08-B73C-4052E503DC8D}">
      <dgm:prSet/>
      <dgm:spPr/>
      <dgm:t>
        <a:bodyPr/>
        <a:lstStyle/>
        <a:p>
          <a:endParaRPr lang="hu-HU"/>
        </a:p>
      </dgm:t>
    </dgm:pt>
    <dgm:pt modelId="{16FA11DE-D46F-4BE8-8DFF-104397172C32}" type="sibTrans" cxnId="{E43EB70F-358B-4F08-B73C-4052E503DC8D}">
      <dgm:prSet/>
      <dgm:spPr/>
      <dgm:t>
        <a:bodyPr/>
        <a:lstStyle/>
        <a:p>
          <a:endParaRPr lang="hu-HU"/>
        </a:p>
      </dgm:t>
    </dgm:pt>
    <dgm:pt modelId="{4A4E40F4-F579-4475-9F52-1FE802F36BA5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vagyonnal való gazdálkodás szabályai</a:t>
          </a:r>
        </a:p>
      </dgm:t>
    </dgm:pt>
    <dgm:pt modelId="{750CE400-6540-4C31-A009-BE56582A418E}" type="parTrans" cxnId="{DE12622B-18AF-4766-BBD3-C06669ACD9E6}">
      <dgm:prSet/>
      <dgm:spPr/>
      <dgm:t>
        <a:bodyPr/>
        <a:lstStyle/>
        <a:p>
          <a:endParaRPr lang="hu-HU"/>
        </a:p>
      </dgm:t>
    </dgm:pt>
    <dgm:pt modelId="{0CF9DC21-8EE4-44E9-A2BF-B7B5B1357E0F}" type="sibTrans" cxnId="{DE12622B-18AF-4766-BBD3-C06669ACD9E6}">
      <dgm:prSet/>
      <dgm:spPr/>
      <dgm:t>
        <a:bodyPr/>
        <a:lstStyle/>
        <a:p>
          <a:endParaRPr lang="hu-HU"/>
        </a:p>
      </dgm:t>
    </dgm:pt>
    <dgm:pt modelId="{2D01A030-61C0-4FF9-8B27-8B0A258787DE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közvetett hasznosítás</a:t>
          </a:r>
        </a:p>
      </dgm:t>
    </dgm:pt>
    <dgm:pt modelId="{FE9A48A8-E047-4442-AE24-1532BF0F9C25}" type="parTrans" cxnId="{FDC7B91F-9F13-4E77-816E-D2C340C74668}">
      <dgm:prSet/>
      <dgm:spPr/>
      <dgm:t>
        <a:bodyPr/>
        <a:lstStyle/>
        <a:p>
          <a:endParaRPr lang="hu-HU"/>
        </a:p>
      </dgm:t>
    </dgm:pt>
    <dgm:pt modelId="{91DD3B86-8B35-4310-819C-3165FC96B9CA}" type="sibTrans" cxnId="{FDC7B91F-9F13-4E77-816E-D2C340C74668}">
      <dgm:prSet/>
      <dgm:spPr/>
      <dgm:t>
        <a:bodyPr/>
        <a:lstStyle/>
        <a:p>
          <a:endParaRPr lang="hu-HU"/>
        </a:p>
      </dgm:t>
    </dgm:pt>
    <dgm:pt modelId="{C6121055-6BD2-4195-BD65-B958042570E9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 gyarapítása</a:t>
          </a:r>
        </a:p>
      </dgm:t>
    </dgm:pt>
    <dgm:pt modelId="{4717A41C-5150-4746-B053-E23DA702DBA8}" type="parTrans" cxnId="{61D67D01-CD71-4777-9670-7E340E0EB363}">
      <dgm:prSet/>
      <dgm:spPr/>
      <dgm:t>
        <a:bodyPr/>
        <a:lstStyle/>
        <a:p>
          <a:endParaRPr lang="hu-HU"/>
        </a:p>
      </dgm:t>
    </dgm:pt>
    <dgm:pt modelId="{84FFE312-BE53-4D03-B803-C890FC02A227}" type="sibTrans" cxnId="{61D67D01-CD71-4777-9670-7E340E0EB363}">
      <dgm:prSet/>
      <dgm:spPr/>
      <dgm:t>
        <a:bodyPr/>
        <a:lstStyle/>
        <a:p>
          <a:endParaRPr lang="hu-HU"/>
        </a:p>
      </dgm:t>
    </dgm:pt>
    <dgm:pt modelId="{0E1719D9-EEDB-4D96-842F-CDAF61A4640A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értékesítésének szabályai - ingyenes átruházás</a:t>
          </a:r>
        </a:p>
      </dgm:t>
    </dgm:pt>
    <dgm:pt modelId="{0169A11B-A6E4-48F3-B115-3AE7A6D933B8}" type="parTrans" cxnId="{AFC11236-0411-4B7B-8345-7DC956655EBE}">
      <dgm:prSet/>
      <dgm:spPr/>
      <dgm:t>
        <a:bodyPr/>
        <a:lstStyle/>
        <a:p>
          <a:endParaRPr lang="hu-HU"/>
        </a:p>
      </dgm:t>
    </dgm:pt>
    <dgm:pt modelId="{51C97D57-2A6A-445E-9C4C-6185A4C497B0}" type="sibTrans" cxnId="{AFC11236-0411-4B7B-8345-7DC956655EBE}">
      <dgm:prSet/>
      <dgm:spPr/>
      <dgm:t>
        <a:bodyPr/>
        <a:lstStyle/>
        <a:p>
          <a:endParaRPr lang="hu-HU"/>
        </a:p>
      </dgm:t>
    </dgm:pt>
    <dgm:pt modelId="{837304FD-A648-4221-99D4-DCAF39CAC211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 – átmeneti hasznosítás</a:t>
          </a:r>
        </a:p>
      </dgm:t>
    </dgm:pt>
    <dgm:pt modelId="{3436603F-0CAD-4A2C-8F80-3CBCE556510D}" type="parTrans" cxnId="{8625BDA2-F43D-43F4-BD05-E414B4AEEA17}">
      <dgm:prSet/>
      <dgm:spPr/>
      <dgm:t>
        <a:bodyPr/>
        <a:lstStyle/>
        <a:p>
          <a:endParaRPr lang="hu-HU"/>
        </a:p>
      </dgm:t>
    </dgm:pt>
    <dgm:pt modelId="{6AD2966A-E9E0-4C6C-A419-9978C52445AB}" type="sibTrans" cxnId="{8625BDA2-F43D-43F4-BD05-E414B4AEEA17}">
      <dgm:prSet/>
      <dgm:spPr/>
      <dgm:t>
        <a:bodyPr/>
        <a:lstStyle/>
        <a:p>
          <a:endParaRPr lang="hu-HU"/>
        </a:p>
      </dgm:t>
    </dgm:pt>
    <dgm:pt modelId="{A9115126-2CDC-4E64-AC04-37D000723877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felügyeletéért és a gazdálkodás szabályozásáért felelős: a nemzetgazdasági miniszter</a:t>
          </a:r>
        </a:p>
      </dgm:t>
    </dgm:pt>
    <dgm:pt modelId="{66A938E0-6306-4BFD-82FD-E51C82E92C82}" type="parTrans" cxnId="{3701334C-F0FC-423D-8420-971207DF05D8}">
      <dgm:prSet/>
      <dgm:spPr/>
      <dgm:t>
        <a:bodyPr/>
        <a:lstStyle/>
        <a:p>
          <a:endParaRPr lang="hu-HU"/>
        </a:p>
      </dgm:t>
    </dgm:pt>
    <dgm:pt modelId="{326E68E6-6455-4FC2-9A4B-CECE50A2F42C}" type="sibTrans" cxnId="{3701334C-F0FC-423D-8420-971207DF05D8}">
      <dgm:prSet/>
      <dgm:spPr/>
      <dgm:t>
        <a:bodyPr/>
        <a:lstStyle/>
        <a:p>
          <a:endParaRPr lang="hu-HU"/>
        </a:p>
      </dgm:t>
    </dgm:pt>
    <dgm:pt modelId="{E640A882-FF00-4366-B601-7CBB1A1A5A28}">
      <dgm:prSet phldrT="[Szöveg]" custT="1"/>
      <dgm:spPr/>
      <dgm:t>
        <a:bodyPr/>
        <a:lstStyle/>
        <a:p>
          <a:pPr algn="just"/>
          <a:r>
            <a:rPr lang="hu-HU" sz="1600" dirty="0"/>
            <a:t>központi költségvetési szerv 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452420F-15A7-4B22-A326-040746B99CF5}" type="parTrans" cxnId="{050D08E8-BAC5-4231-89A7-8118DB9D00ED}">
      <dgm:prSet/>
      <dgm:spPr/>
      <dgm:t>
        <a:bodyPr/>
        <a:lstStyle/>
        <a:p>
          <a:endParaRPr lang="hu-HU"/>
        </a:p>
      </dgm:t>
    </dgm:pt>
    <dgm:pt modelId="{380655C5-EE71-491D-A8CA-F7DCB241F625}" type="sibTrans" cxnId="{050D08E8-BAC5-4231-89A7-8118DB9D00ED}">
      <dgm:prSet/>
      <dgm:spPr/>
      <dgm:t>
        <a:bodyPr/>
        <a:lstStyle/>
        <a:p>
          <a:endParaRPr lang="hu-HU"/>
        </a:p>
      </dgm:t>
    </dgm:pt>
    <dgm:pt modelId="{CB86F05E-38F3-4197-BEA4-7FE7F697D31F}">
      <dgm:prSet phldrT="[Szöveg]" custT="1"/>
      <dgm:spPr/>
      <dgm:t>
        <a:bodyPr/>
        <a:lstStyle/>
        <a:p>
          <a:pPr algn="just"/>
          <a:r>
            <a:rPr lang="hu-HU" sz="1600" dirty="0"/>
            <a:t>az állam 100%-</a:t>
          </a:r>
          <a:r>
            <a:rPr lang="hu-HU" sz="1600" dirty="0" err="1"/>
            <a:t>os</a:t>
          </a:r>
          <a:r>
            <a:rPr lang="hu-HU" sz="1600" dirty="0"/>
            <a:t> tulajdonában álló gazdálkodó szervezet </a:t>
          </a:r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MNV </a:t>
          </a:r>
          <a:r>
            <a:rPr lang="hu-HU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.; MFB </a:t>
          </a:r>
          <a:r>
            <a:rPr lang="hu-HU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.)</a:t>
          </a:r>
        </a:p>
      </dgm:t>
    </dgm:pt>
    <dgm:pt modelId="{FB8B0976-9A51-43E8-BDBC-678EE66DC54B}" type="parTrans" cxnId="{18F08FFC-FC5C-4E80-AAA1-6CDECAEB6D00}">
      <dgm:prSet/>
      <dgm:spPr/>
      <dgm:t>
        <a:bodyPr/>
        <a:lstStyle/>
        <a:p>
          <a:endParaRPr lang="hu-HU"/>
        </a:p>
      </dgm:t>
    </dgm:pt>
    <dgm:pt modelId="{F4B3E694-F4C7-43D4-96C7-EC898554C2B7}" type="sibTrans" cxnId="{18F08FFC-FC5C-4E80-AAA1-6CDECAEB6D00}">
      <dgm:prSet/>
      <dgm:spPr/>
      <dgm:t>
        <a:bodyPr/>
        <a:lstStyle/>
        <a:p>
          <a:endParaRPr lang="hu-HU"/>
        </a:p>
      </dgm:t>
    </dgm:pt>
    <dgm:pt modelId="{8E6D4823-111A-41CC-8D7D-5E3C36788C32}">
      <dgm:prSet phldrT="[Szöveg]" custT="1"/>
      <dgm:spPr/>
      <dgm:t>
        <a:bodyPr/>
        <a:lstStyle/>
        <a:p>
          <a:pPr algn="just"/>
          <a:r>
            <a:rPr lang="hu-HU" sz="1600" dirty="0"/>
            <a:t> a Kormány határozatában nevesített személy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824A648-FD03-4DE4-B577-8974A81E6580}" type="parTrans" cxnId="{1CB9BB9B-F96C-4247-B275-71CC22724AF1}">
      <dgm:prSet/>
      <dgm:spPr/>
      <dgm:t>
        <a:bodyPr/>
        <a:lstStyle/>
        <a:p>
          <a:endParaRPr lang="hu-HU"/>
        </a:p>
      </dgm:t>
    </dgm:pt>
    <dgm:pt modelId="{D5CFB11D-3EBB-4F4C-8596-C73D7581F56F}" type="sibTrans" cxnId="{1CB9BB9B-F96C-4247-B275-71CC22724AF1}">
      <dgm:prSet/>
      <dgm:spPr/>
      <dgm:t>
        <a:bodyPr/>
        <a:lstStyle/>
        <a:p>
          <a:endParaRPr lang="hu-HU"/>
        </a:p>
      </dgm:t>
    </dgm:pt>
    <dgm:pt modelId="{A9E56C8C-A973-4A1C-8FB8-47C3A2286457}">
      <dgm:prSet phldrT="[Szöveg]" custT="1"/>
      <dgm:spPr/>
      <dgm:t>
        <a:bodyPr/>
        <a:lstStyle/>
        <a:p>
          <a:pPr algn="just"/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kivezetésre szánt állami vagyon tekintetében 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– MNV Zrt.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8CA0C9B-362E-4003-B8D6-819D59DE6DE2}" type="parTrans" cxnId="{D17C93BF-4C2D-4AA5-BFB6-B3ADD56B409A}">
      <dgm:prSet/>
      <dgm:spPr/>
      <dgm:t>
        <a:bodyPr/>
        <a:lstStyle/>
        <a:p>
          <a:endParaRPr lang="hu-HU"/>
        </a:p>
      </dgm:t>
    </dgm:pt>
    <dgm:pt modelId="{D539E9A8-43CF-4EF6-B28B-3B8208017761}" type="sibTrans" cxnId="{D17C93BF-4C2D-4AA5-BFB6-B3ADD56B409A}">
      <dgm:prSet/>
      <dgm:spPr/>
      <dgm:t>
        <a:bodyPr/>
        <a:lstStyle/>
        <a:p>
          <a:endParaRPr lang="hu-HU"/>
        </a:p>
      </dgm:t>
    </dgm:pt>
    <dgm:pt modelId="{EEFF2E89-8B54-441A-B7CD-D241CCFB05CA}" type="pres">
      <dgm:prSet presAssocID="{D9C030C1-3D36-44BA-9322-D179246B2CDB}" presName="linear" presStyleCnt="0">
        <dgm:presLayoutVars>
          <dgm:animLvl val="lvl"/>
          <dgm:resizeHandles val="exact"/>
        </dgm:presLayoutVars>
      </dgm:prSet>
      <dgm:spPr/>
    </dgm:pt>
    <dgm:pt modelId="{88483EEB-2117-4397-8A87-203DD9996C21}" type="pres">
      <dgm:prSet presAssocID="{CB1ED625-A33A-4807-ADCB-CE901403160F}" presName="parentText" presStyleLbl="node1" presStyleIdx="0" presStyleCnt="4" custScaleY="44608" custLinFactNeighborX="164" custLinFactNeighborY="-24427">
        <dgm:presLayoutVars>
          <dgm:chMax val="0"/>
          <dgm:bulletEnabled val="1"/>
        </dgm:presLayoutVars>
      </dgm:prSet>
      <dgm:spPr/>
    </dgm:pt>
    <dgm:pt modelId="{554A2719-0D99-4E27-A7E5-8C5F0902A876}" type="pres">
      <dgm:prSet presAssocID="{CB1ED625-A33A-4807-ADCB-CE901403160F}" presName="childText" presStyleLbl="revTx" presStyleIdx="0" presStyleCnt="3" custScaleY="102227" custLinFactNeighborY="-20396">
        <dgm:presLayoutVars>
          <dgm:bulletEnabled val="1"/>
        </dgm:presLayoutVars>
      </dgm:prSet>
      <dgm:spPr/>
    </dgm:pt>
    <dgm:pt modelId="{DEC2F620-633F-4A81-B288-9925343CB439}" type="pres">
      <dgm:prSet presAssocID="{A9115126-2CDC-4E64-AC04-37D000723877}" presName="parentText" presStyleLbl="node1" presStyleIdx="1" presStyleCnt="4" custScaleY="60267" custLinFactY="-1604" custLinFactNeighborX="-454" custLinFactNeighborY="-100000">
        <dgm:presLayoutVars>
          <dgm:chMax val="0"/>
          <dgm:bulletEnabled val="1"/>
        </dgm:presLayoutVars>
      </dgm:prSet>
      <dgm:spPr/>
    </dgm:pt>
    <dgm:pt modelId="{DB33B8EE-55EB-40BC-9E00-4F3C952CEAB5}" type="pres">
      <dgm:prSet presAssocID="{326E68E6-6455-4FC2-9A4B-CECE50A2F42C}" presName="spacer" presStyleCnt="0"/>
      <dgm:spPr/>
    </dgm:pt>
    <dgm:pt modelId="{78DFA151-DE98-4ACB-A747-458924FD3D02}" type="pres">
      <dgm:prSet presAssocID="{3995C451-8005-40F8-9911-A2058725CCEC}" presName="parentText" presStyleLbl="node1" presStyleIdx="2" presStyleCnt="4" custScaleY="39306" custLinFactNeighborX="-82" custLinFactNeighborY="-17874">
        <dgm:presLayoutVars>
          <dgm:chMax val="0"/>
          <dgm:bulletEnabled val="1"/>
        </dgm:presLayoutVars>
      </dgm:prSet>
      <dgm:spPr/>
    </dgm:pt>
    <dgm:pt modelId="{4E0615C0-DD74-4AA9-AF10-A3A2C022DFD3}" type="pres">
      <dgm:prSet presAssocID="{3995C451-8005-40F8-9911-A2058725CCEC}" presName="childText" presStyleLbl="revTx" presStyleIdx="1" presStyleCnt="3" custScaleY="64433" custLinFactNeighborX="82" custLinFactNeighborY="-17477">
        <dgm:presLayoutVars>
          <dgm:bulletEnabled val="1"/>
        </dgm:presLayoutVars>
      </dgm:prSet>
      <dgm:spPr/>
    </dgm:pt>
    <dgm:pt modelId="{377A8906-E51A-4E76-9854-1C019D12EF29}" type="pres">
      <dgm:prSet presAssocID="{4A4E40F4-F579-4475-9F52-1FE802F36BA5}" presName="parentText" presStyleLbl="node1" presStyleIdx="3" presStyleCnt="4" custScaleY="45636" custLinFactNeighborY="24486">
        <dgm:presLayoutVars>
          <dgm:chMax val="0"/>
          <dgm:bulletEnabled val="1"/>
        </dgm:presLayoutVars>
      </dgm:prSet>
      <dgm:spPr/>
    </dgm:pt>
    <dgm:pt modelId="{0D63210B-41C5-4E0C-A727-4B3D2EFB0D2E}" type="pres">
      <dgm:prSet presAssocID="{4A4E40F4-F579-4475-9F52-1FE802F36BA5}" presName="childText" presStyleLbl="revTx" presStyleIdx="2" presStyleCnt="3" custScaleY="82839" custLinFactNeighborY="23055">
        <dgm:presLayoutVars>
          <dgm:bulletEnabled val="1"/>
        </dgm:presLayoutVars>
      </dgm:prSet>
      <dgm:spPr/>
    </dgm:pt>
  </dgm:ptLst>
  <dgm:cxnLst>
    <dgm:cxn modelId="{61D67D01-CD71-4777-9670-7E340E0EB363}" srcId="{CB1ED625-A33A-4807-ADCB-CE901403160F}" destId="{C6121055-6BD2-4195-BD65-B958042570E9}" srcOrd="2" destOrd="0" parTransId="{4717A41C-5150-4746-B053-E23DA702DBA8}" sibTransId="{84FFE312-BE53-4D03-B803-C890FC02A227}"/>
    <dgm:cxn modelId="{E0FA2D06-08A9-4C89-93DA-7752D4C09153}" srcId="{3995C451-8005-40F8-9911-A2058725CCEC}" destId="{EF0DB6FB-46FA-4BE2-9BB6-AF99A4E11901}" srcOrd="0" destOrd="0" parTransId="{98AE9916-6DC6-4AF5-9270-693BFE71A6AE}" sibTransId="{A22E1827-7873-4721-8CF1-C448906FA60F}"/>
    <dgm:cxn modelId="{E43EB70F-358B-4F08-B73C-4052E503DC8D}" srcId="{4A4E40F4-F579-4475-9F52-1FE802F36BA5}" destId="{450B9CBF-C348-4C7E-8526-D5547BEBCDF3}" srcOrd="0" destOrd="0" parTransId="{8F276ECD-81CA-442A-ADF3-9FFF69FE192A}" sibTransId="{16FA11DE-D46F-4BE8-8DFF-104397172C32}"/>
    <dgm:cxn modelId="{05E91317-A724-4E3E-8720-45047513300C}" type="presOf" srcId="{0E1719D9-EEDB-4D96-842F-CDAF61A4640A}" destId="{0D63210B-41C5-4E0C-A727-4B3D2EFB0D2E}" srcOrd="0" destOrd="1" presId="urn:microsoft.com/office/officeart/2005/8/layout/vList2"/>
    <dgm:cxn modelId="{A8291A1E-22DA-4501-8C97-0F34FCD0A91A}" type="presOf" srcId="{E640A882-FF00-4366-B601-7CBB1A1A5A28}" destId="{4E0615C0-DD74-4AA9-AF10-A3A2C022DFD3}" srcOrd="0" destOrd="1" presId="urn:microsoft.com/office/officeart/2005/8/layout/vList2"/>
    <dgm:cxn modelId="{FDC7B91F-9F13-4E77-816E-D2C340C74668}" srcId="{CB1ED625-A33A-4807-ADCB-CE901403160F}" destId="{2D01A030-61C0-4FF9-8B27-8B0A258787DE}" srcOrd="1" destOrd="0" parTransId="{FE9A48A8-E047-4442-AE24-1532BF0F9C25}" sibTransId="{91DD3B86-8B35-4310-819C-3165FC96B9CA}"/>
    <dgm:cxn modelId="{03470929-708C-493D-BC22-0B6301EB973B}" type="presOf" srcId="{8E6D4823-111A-41CC-8D7D-5E3C36788C32}" destId="{4E0615C0-DD74-4AA9-AF10-A3A2C022DFD3}" srcOrd="0" destOrd="3" presId="urn:microsoft.com/office/officeart/2005/8/layout/vList2"/>
    <dgm:cxn modelId="{DE12622B-18AF-4766-BBD3-C06669ACD9E6}" srcId="{D9C030C1-3D36-44BA-9322-D179246B2CDB}" destId="{4A4E40F4-F579-4475-9F52-1FE802F36BA5}" srcOrd="3" destOrd="0" parTransId="{750CE400-6540-4C31-A009-BE56582A418E}" sibTransId="{0CF9DC21-8EE4-44E9-A2BF-B7B5B1357E0F}"/>
    <dgm:cxn modelId="{B0556B2C-5DA7-4F98-88B7-82CA87EFE5A9}" type="presOf" srcId="{4A4E40F4-F579-4475-9F52-1FE802F36BA5}" destId="{377A8906-E51A-4E76-9854-1C019D12EF29}" srcOrd="0" destOrd="0" presId="urn:microsoft.com/office/officeart/2005/8/layout/vList2"/>
    <dgm:cxn modelId="{8E7CB82F-28FC-4E07-A643-3B17B93B238B}" type="presOf" srcId="{A9115126-2CDC-4E64-AC04-37D000723877}" destId="{DEC2F620-633F-4A81-B288-9925343CB439}" srcOrd="0" destOrd="0" presId="urn:microsoft.com/office/officeart/2005/8/layout/vList2"/>
    <dgm:cxn modelId="{8BEFEA32-2FB6-4DCC-BA03-D0F628958FD8}" srcId="{D9C030C1-3D36-44BA-9322-D179246B2CDB}" destId="{3995C451-8005-40F8-9911-A2058725CCEC}" srcOrd="2" destOrd="0" parTransId="{2739DB58-6828-42FD-AE18-78513677AAE1}" sibTransId="{5B8966FB-4442-4708-A252-8E06409CC456}"/>
    <dgm:cxn modelId="{C3BF0235-00ED-4317-BF21-E8F312499556}" type="presOf" srcId="{CB1ED625-A33A-4807-ADCB-CE901403160F}" destId="{88483EEB-2117-4397-8A87-203DD9996C21}" srcOrd="0" destOrd="0" presId="urn:microsoft.com/office/officeart/2005/8/layout/vList2"/>
    <dgm:cxn modelId="{AFC11236-0411-4B7B-8345-7DC956655EBE}" srcId="{4A4E40F4-F579-4475-9F52-1FE802F36BA5}" destId="{0E1719D9-EEDB-4D96-842F-CDAF61A4640A}" srcOrd="1" destOrd="0" parTransId="{0169A11B-A6E4-48F3-B115-3AE7A6D933B8}" sibTransId="{51C97D57-2A6A-445E-9C4C-6185A4C497B0}"/>
    <dgm:cxn modelId="{3457425B-8F73-4645-9ECF-D3ABF4B5CBE5}" type="presOf" srcId="{450B9CBF-C348-4C7E-8526-D5547BEBCDF3}" destId="{0D63210B-41C5-4E0C-A727-4B3D2EFB0D2E}" srcOrd="0" destOrd="0" presId="urn:microsoft.com/office/officeart/2005/8/layout/vList2"/>
    <dgm:cxn modelId="{9C68F041-15BE-4C6B-93D4-9D95085D609D}" type="presOf" srcId="{C6121055-6BD2-4195-BD65-B958042570E9}" destId="{554A2719-0D99-4E27-A7E5-8C5F0902A876}" srcOrd="0" destOrd="2" presId="urn:microsoft.com/office/officeart/2005/8/layout/vList2"/>
    <dgm:cxn modelId="{3701334C-F0FC-423D-8420-971207DF05D8}" srcId="{D9C030C1-3D36-44BA-9322-D179246B2CDB}" destId="{A9115126-2CDC-4E64-AC04-37D000723877}" srcOrd="1" destOrd="0" parTransId="{66A938E0-6306-4BFD-82FD-E51C82E92C82}" sibTransId="{326E68E6-6455-4FC2-9A4B-CECE50A2F42C}"/>
    <dgm:cxn modelId="{19D5595A-2EC5-4B41-AC45-A975371994A1}" type="presOf" srcId="{2D01A030-61C0-4FF9-8B27-8B0A258787DE}" destId="{554A2719-0D99-4E27-A7E5-8C5F0902A876}" srcOrd="0" destOrd="1" presId="urn:microsoft.com/office/officeart/2005/8/layout/vList2"/>
    <dgm:cxn modelId="{C4232888-6F94-4B2A-8695-8125B4C38E61}" srcId="{CB1ED625-A33A-4807-ADCB-CE901403160F}" destId="{6C011BEC-9269-4F37-92A7-F39CA839913E}" srcOrd="0" destOrd="0" parTransId="{29D16E68-ADF7-4DE9-A4D3-B2789583A5A3}" sibTransId="{02E296A2-AEDB-4351-B526-7A8BC8FB43AE}"/>
    <dgm:cxn modelId="{1CB9BB9B-F96C-4247-B275-71CC22724AF1}" srcId="{3995C451-8005-40F8-9911-A2058725CCEC}" destId="{8E6D4823-111A-41CC-8D7D-5E3C36788C32}" srcOrd="3" destOrd="0" parTransId="{6824A648-FD03-4DE4-B577-8974A81E6580}" sibTransId="{D5CFB11D-3EBB-4F4C-8596-C73D7581F56F}"/>
    <dgm:cxn modelId="{8625BDA2-F43D-43F4-BD05-E414B4AEEA17}" srcId="{CB1ED625-A33A-4807-ADCB-CE901403160F}" destId="{837304FD-A648-4221-99D4-DCAF39CAC211}" srcOrd="3" destOrd="0" parTransId="{3436603F-0CAD-4A2C-8F80-3CBCE556510D}" sibTransId="{6AD2966A-E9E0-4C6C-A419-9978C52445AB}"/>
    <dgm:cxn modelId="{AFAC6EAA-F3F5-49AF-8717-39B7666C1A12}" srcId="{D9C030C1-3D36-44BA-9322-D179246B2CDB}" destId="{CB1ED625-A33A-4807-ADCB-CE901403160F}" srcOrd="0" destOrd="0" parTransId="{B13FB083-81C0-4133-A5D5-4E1137F5A2CA}" sibTransId="{DD48AE97-A703-4D1A-A426-5746B1072BF5}"/>
    <dgm:cxn modelId="{3381FCAA-9CCE-4E03-856F-5C00E62F2249}" type="presOf" srcId="{6C011BEC-9269-4F37-92A7-F39CA839913E}" destId="{554A2719-0D99-4E27-A7E5-8C5F0902A876}" srcOrd="0" destOrd="0" presId="urn:microsoft.com/office/officeart/2005/8/layout/vList2"/>
    <dgm:cxn modelId="{D17C93BF-4C2D-4AA5-BFB6-B3ADD56B409A}" srcId="{3995C451-8005-40F8-9911-A2058725CCEC}" destId="{A9E56C8C-A973-4A1C-8FB8-47C3A2286457}" srcOrd="4" destOrd="0" parTransId="{78CA0C9B-362E-4003-B8D6-819D59DE6DE2}" sibTransId="{D539E9A8-43CF-4EF6-B28B-3B8208017761}"/>
    <dgm:cxn modelId="{9C65A1D5-690E-4EFE-9DB2-47D8D7EFB368}" type="presOf" srcId="{A9E56C8C-A973-4A1C-8FB8-47C3A2286457}" destId="{4E0615C0-DD74-4AA9-AF10-A3A2C022DFD3}" srcOrd="0" destOrd="4" presId="urn:microsoft.com/office/officeart/2005/8/layout/vList2"/>
    <dgm:cxn modelId="{46A762DF-202D-4445-8058-6ECBF7E225BA}" type="presOf" srcId="{D9C030C1-3D36-44BA-9322-D179246B2CDB}" destId="{EEFF2E89-8B54-441A-B7CD-D241CCFB05CA}" srcOrd="0" destOrd="0" presId="urn:microsoft.com/office/officeart/2005/8/layout/vList2"/>
    <dgm:cxn modelId="{A61184E3-2EF4-4DEB-8C92-BA3C5EE03B76}" type="presOf" srcId="{3995C451-8005-40F8-9911-A2058725CCEC}" destId="{78DFA151-DE98-4ACB-A747-458924FD3D02}" srcOrd="0" destOrd="0" presId="urn:microsoft.com/office/officeart/2005/8/layout/vList2"/>
    <dgm:cxn modelId="{050D08E8-BAC5-4231-89A7-8118DB9D00ED}" srcId="{3995C451-8005-40F8-9911-A2058725CCEC}" destId="{E640A882-FF00-4366-B601-7CBB1A1A5A28}" srcOrd="1" destOrd="0" parTransId="{9452420F-15A7-4B22-A326-040746B99CF5}" sibTransId="{380655C5-EE71-491D-A8CA-F7DCB241F625}"/>
    <dgm:cxn modelId="{90927AEA-8EAC-4A43-A171-116BF4DDE0D4}" type="presOf" srcId="{CB86F05E-38F3-4197-BEA4-7FE7F697D31F}" destId="{4E0615C0-DD74-4AA9-AF10-A3A2C022DFD3}" srcOrd="0" destOrd="2" presId="urn:microsoft.com/office/officeart/2005/8/layout/vList2"/>
    <dgm:cxn modelId="{543722EE-F929-49FC-B584-1A97F09760CF}" type="presOf" srcId="{837304FD-A648-4221-99D4-DCAF39CAC211}" destId="{554A2719-0D99-4E27-A7E5-8C5F0902A876}" srcOrd="0" destOrd="3" presId="urn:microsoft.com/office/officeart/2005/8/layout/vList2"/>
    <dgm:cxn modelId="{8FDFBDEF-0D09-4C2C-9661-FAF3EF20DCD0}" type="presOf" srcId="{EF0DB6FB-46FA-4BE2-9BB6-AF99A4E11901}" destId="{4E0615C0-DD74-4AA9-AF10-A3A2C022DFD3}" srcOrd="0" destOrd="0" presId="urn:microsoft.com/office/officeart/2005/8/layout/vList2"/>
    <dgm:cxn modelId="{18F08FFC-FC5C-4E80-AAA1-6CDECAEB6D00}" srcId="{3995C451-8005-40F8-9911-A2058725CCEC}" destId="{CB86F05E-38F3-4197-BEA4-7FE7F697D31F}" srcOrd="2" destOrd="0" parTransId="{FB8B0976-9A51-43E8-BDBC-678EE66DC54B}" sibTransId="{F4B3E694-F4C7-43D4-96C7-EC898554C2B7}"/>
    <dgm:cxn modelId="{E46FD025-D3B6-450B-8DCA-8A20909C3A89}" type="presParOf" srcId="{EEFF2E89-8B54-441A-B7CD-D241CCFB05CA}" destId="{88483EEB-2117-4397-8A87-203DD9996C21}" srcOrd="0" destOrd="0" presId="urn:microsoft.com/office/officeart/2005/8/layout/vList2"/>
    <dgm:cxn modelId="{7053580B-6FA4-49A6-9502-C4994363D5E0}" type="presParOf" srcId="{EEFF2E89-8B54-441A-B7CD-D241CCFB05CA}" destId="{554A2719-0D99-4E27-A7E5-8C5F0902A876}" srcOrd="1" destOrd="0" presId="urn:microsoft.com/office/officeart/2005/8/layout/vList2"/>
    <dgm:cxn modelId="{CE9DC870-4296-49EC-B704-315B7FF6D30B}" type="presParOf" srcId="{EEFF2E89-8B54-441A-B7CD-D241CCFB05CA}" destId="{DEC2F620-633F-4A81-B288-9925343CB439}" srcOrd="2" destOrd="0" presId="urn:microsoft.com/office/officeart/2005/8/layout/vList2"/>
    <dgm:cxn modelId="{18E11725-86B5-49A1-B418-9F70F85AFD5C}" type="presParOf" srcId="{EEFF2E89-8B54-441A-B7CD-D241CCFB05CA}" destId="{DB33B8EE-55EB-40BC-9E00-4F3C952CEAB5}" srcOrd="3" destOrd="0" presId="urn:microsoft.com/office/officeart/2005/8/layout/vList2"/>
    <dgm:cxn modelId="{CCC804C4-4EB4-4073-83F6-E8CCD88C4BE7}" type="presParOf" srcId="{EEFF2E89-8B54-441A-B7CD-D241CCFB05CA}" destId="{78DFA151-DE98-4ACB-A747-458924FD3D02}" srcOrd="4" destOrd="0" presId="urn:microsoft.com/office/officeart/2005/8/layout/vList2"/>
    <dgm:cxn modelId="{0D60A288-DE30-4EC2-BB9B-44251C82058C}" type="presParOf" srcId="{EEFF2E89-8B54-441A-B7CD-D241CCFB05CA}" destId="{4E0615C0-DD74-4AA9-AF10-A3A2C022DFD3}" srcOrd="5" destOrd="0" presId="urn:microsoft.com/office/officeart/2005/8/layout/vList2"/>
    <dgm:cxn modelId="{E4375BD4-0C83-4A65-989F-1BDB9D8427D0}" type="presParOf" srcId="{EEFF2E89-8B54-441A-B7CD-D241CCFB05CA}" destId="{377A8906-E51A-4E76-9854-1C019D12EF29}" srcOrd="6" destOrd="0" presId="urn:microsoft.com/office/officeart/2005/8/layout/vList2"/>
    <dgm:cxn modelId="{4B7E10E5-0C9A-4086-8DF1-2F77A4882154}" type="presParOf" srcId="{EEFF2E89-8B54-441A-B7CD-D241CCFB05CA}" destId="{0D63210B-41C5-4E0C-A727-4B3D2EFB0D2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BF1DCE-B644-4DFE-A1E0-AEDB64269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41FB2C-8618-4D01-8467-C723F864B668}">
      <dgm:prSet phldrT="[Szöveg]" custT="1"/>
      <dgm:spPr>
        <a:xfrm>
          <a:off x="26" y="1710"/>
          <a:ext cx="2563713" cy="518400"/>
        </a:xfr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800" b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Törzsvagyon</a:t>
          </a:r>
        </a:p>
      </dgm:t>
    </dgm:pt>
    <dgm:pt modelId="{A1DBC034-C3EE-4BE9-9A1E-37EB1E7B19EF}" type="parTrans" cxnId="{B38941A9-47C5-4004-936B-A96B5EF8A9F2}">
      <dgm:prSet/>
      <dgm:spPr/>
      <dgm:t>
        <a:bodyPr/>
        <a:lstStyle/>
        <a:p>
          <a:endParaRPr lang="hu-HU"/>
        </a:p>
      </dgm:t>
    </dgm:pt>
    <dgm:pt modelId="{B95D2FB9-E244-4AAF-A6C9-C62AABEEC70C}" type="sibTrans" cxnId="{B38941A9-47C5-4004-936B-A96B5EF8A9F2}">
      <dgm:prSet/>
      <dgm:spPr/>
      <dgm:t>
        <a:bodyPr/>
        <a:lstStyle/>
        <a:p>
          <a:endParaRPr lang="hu-HU"/>
        </a:p>
      </dgm:t>
    </dgm:pt>
    <dgm:pt modelId="{DFB0EB36-CD19-4D04-BD10-37DDB3CA451F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AFC68B5D-F7FF-4B60-A64A-B4112983E5B9}" type="parTrans" cxnId="{19DE104D-7C35-4025-8E1B-42EF24A9264C}">
      <dgm:prSet/>
      <dgm:spPr/>
      <dgm:t>
        <a:bodyPr/>
        <a:lstStyle/>
        <a:p>
          <a:endParaRPr lang="hu-HU"/>
        </a:p>
      </dgm:t>
    </dgm:pt>
    <dgm:pt modelId="{754A9667-0A53-48FE-BF9A-2ECDD0E5617F}" type="sibTrans" cxnId="{19DE104D-7C35-4025-8E1B-42EF24A9264C}">
      <dgm:prSet/>
      <dgm:spPr/>
      <dgm:t>
        <a:bodyPr/>
        <a:lstStyle/>
        <a:p>
          <a:endParaRPr lang="hu-HU"/>
        </a:p>
      </dgm:t>
    </dgm:pt>
    <dgm:pt modelId="{7C2AE84F-425A-4C24-B68C-F0A7DD2C042A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2EBB0B22-8D75-48AE-9343-25F297539D03}" type="parTrans" cxnId="{1F74FC32-2CF9-45FE-A468-A0838375139F}">
      <dgm:prSet/>
      <dgm:spPr/>
      <dgm:t>
        <a:bodyPr/>
        <a:lstStyle/>
        <a:p>
          <a:endParaRPr lang="hu-HU"/>
        </a:p>
      </dgm:t>
    </dgm:pt>
    <dgm:pt modelId="{99FB2A30-8F50-4CBB-9DD9-F43DDDD2D4A5}" type="sibTrans" cxnId="{1F74FC32-2CF9-45FE-A468-A0838375139F}">
      <dgm:prSet/>
      <dgm:spPr/>
      <dgm:t>
        <a:bodyPr/>
        <a:lstStyle/>
        <a:p>
          <a:endParaRPr lang="hu-HU"/>
        </a:p>
      </dgm:t>
    </dgm:pt>
    <dgm:pt modelId="{F0BFE397-EA9A-476C-B057-6BA9E4DB082A}">
      <dgm:prSet phldrT="[Szöveg]" custT="1"/>
      <dgm:spPr>
        <a:xfrm>
          <a:off x="2922659" y="1710"/>
          <a:ext cx="2563713" cy="518400"/>
        </a:xfrm>
        <a:solidFill>
          <a:schemeClr val="tx2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800" b="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gm:t>
    </dgm:pt>
    <dgm:pt modelId="{7011B634-7173-4CB4-9DFB-14B15434B848}" type="parTrans" cxnId="{36C8C402-3FE3-4A82-8FD0-4E4B81BD435C}">
      <dgm:prSet/>
      <dgm:spPr/>
      <dgm:t>
        <a:bodyPr/>
        <a:lstStyle/>
        <a:p>
          <a:endParaRPr lang="hu-HU"/>
        </a:p>
      </dgm:t>
    </dgm:pt>
    <dgm:pt modelId="{D2A60110-EBF8-4338-94FB-5205CC1BB05D}" type="sibTrans" cxnId="{36C8C402-3FE3-4A82-8FD0-4E4B81BD435C}">
      <dgm:prSet/>
      <dgm:spPr/>
      <dgm:t>
        <a:bodyPr/>
        <a:lstStyle/>
        <a:p>
          <a:endParaRPr lang="hu-HU"/>
        </a:p>
      </dgm:t>
    </dgm:pt>
    <dgm:pt modelId="{EA14BD97-222B-4F26-B3CB-BBF46064C71A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önkormányzati tulajdonban álló vagyon</a:t>
          </a:r>
        </a:p>
      </dgm:t>
    </dgm:pt>
    <dgm:pt modelId="{9AC93445-A58F-49E9-AA6D-416B0BDD41B7}" type="parTrans" cxnId="{DC5952AC-97EC-4B33-B505-882FDC4AD899}">
      <dgm:prSet/>
      <dgm:spPr/>
      <dgm:t>
        <a:bodyPr/>
        <a:lstStyle/>
        <a:p>
          <a:endParaRPr lang="hu-HU"/>
        </a:p>
      </dgm:t>
    </dgm:pt>
    <dgm:pt modelId="{A424CC16-5364-408B-A04E-F075615E9EAF}" type="sibTrans" cxnId="{DC5952AC-97EC-4B33-B505-882FDC4AD899}">
      <dgm:prSet/>
      <dgm:spPr/>
      <dgm:t>
        <a:bodyPr/>
        <a:lstStyle/>
        <a:p>
          <a:endParaRPr lang="hu-HU"/>
        </a:p>
      </dgm:t>
    </dgm:pt>
    <dgm:pt modelId="{6913D5B2-B4A8-4F50-8999-6EC3A17EF291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5B290F47-C213-4804-8E22-98ADAF0D111B}" type="parTrans" cxnId="{961D1BCA-CFBE-4DA5-AF68-45BD3074811C}">
      <dgm:prSet/>
      <dgm:spPr/>
      <dgm:t>
        <a:bodyPr/>
        <a:lstStyle/>
        <a:p>
          <a:endParaRPr lang="hu-HU"/>
        </a:p>
      </dgm:t>
    </dgm:pt>
    <dgm:pt modelId="{84E67F26-50DE-497C-A4AD-8AD2A2A74A74}" type="sibTrans" cxnId="{961D1BCA-CFBE-4DA5-AF68-45BD3074811C}">
      <dgm:prSet/>
      <dgm:spPr/>
      <dgm:t>
        <a:bodyPr/>
        <a:lstStyle/>
        <a:p>
          <a:endParaRPr lang="hu-HU"/>
        </a:p>
      </dgm:t>
    </dgm:pt>
    <dgm:pt modelId="{5B3FDD76-8C98-451C-BE88-94E15DB4AF3B}">
      <dgm:prSet phldrT="[Szöveg]" custT="1"/>
      <dgm:spPr>
        <a:xfrm>
          <a:off x="2922659" y="1710"/>
          <a:ext cx="2563713" cy="518400"/>
        </a:xfrm>
        <a:solidFill>
          <a:srgbClr val="146A1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883F1422-8323-438F-B83F-84C978D3C41C}" type="parTrans" cxnId="{C7C1F9C0-FADB-4E31-81D6-BD8FA2FE00B0}">
      <dgm:prSet/>
      <dgm:spPr/>
      <dgm:t>
        <a:bodyPr/>
        <a:lstStyle/>
        <a:p>
          <a:endParaRPr lang="hu-HU"/>
        </a:p>
      </dgm:t>
    </dgm:pt>
    <dgm:pt modelId="{2B647959-B179-4D55-A7A0-92D15C0B4AC4}" type="sibTrans" cxnId="{C7C1F9C0-FADB-4E31-81D6-BD8FA2FE00B0}">
      <dgm:prSet/>
      <dgm:spPr/>
      <dgm:t>
        <a:bodyPr/>
        <a:lstStyle/>
        <a:p>
          <a:endParaRPr lang="hu-HU"/>
        </a:p>
      </dgm:t>
    </dgm:pt>
    <dgm:pt modelId="{646D1133-6798-4FC1-8B1A-990911583C95}" type="pres">
      <dgm:prSet presAssocID="{23BF1DCE-B644-4DFE-A1E0-AEDB6426904F}" presName="Name0" presStyleCnt="0">
        <dgm:presLayoutVars>
          <dgm:dir/>
          <dgm:animLvl val="lvl"/>
          <dgm:resizeHandles val="exact"/>
        </dgm:presLayoutVars>
      </dgm:prSet>
      <dgm:spPr/>
    </dgm:pt>
    <dgm:pt modelId="{5B6FD547-CC47-4A09-A1FE-37A980BFBE5C}" type="pres">
      <dgm:prSet presAssocID="{EA41FB2C-8618-4D01-8467-C723F864B668}" presName="composite" presStyleCnt="0"/>
      <dgm:spPr/>
    </dgm:pt>
    <dgm:pt modelId="{B7528FE1-F6C2-42E9-821E-5C5F2BD05439}" type="pres">
      <dgm:prSet presAssocID="{EA41FB2C-8618-4D01-8467-C723F864B668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7BCBB17E-56AF-4F45-A83E-4CE008E353A1}" type="pres">
      <dgm:prSet presAssocID="{EA41FB2C-8618-4D01-8467-C723F864B668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8D24BA27-C5F0-4847-875E-5F8457DE30F4}" type="pres">
      <dgm:prSet presAssocID="{B95D2FB9-E244-4AAF-A6C9-C62AABEEC70C}" presName="space" presStyleCnt="0"/>
      <dgm:spPr/>
    </dgm:pt>
    <dgm:pt modelId="{804A0F66-6495-4B0C-82EA-E9D7799CDB9E}" type="pres">
      <dgm:prSet presAssocID="{F0BFE397-EA9A-476C-B057-6BA9E4DB082A}" presName="composite" presStyleCnt="0"/>
      <dgm:spPr/>
    </dgm:pt>
    <dgm:pt modelId="{765916EB-3E48-4452-AA5D-4512206947DA}" type="pres">
      <dgm:prSet presAssocID="{F0BFE397-EA9A-476C-B057-6BA9E4DB082A}" presName="parTx" presStyleLbl="alignNode1" presStyleIdx="1" presStyleCnt="2" custLinFactNeighborX="11032" custLinFactNeighborY="-116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78564AE-D421-4170-B9DD-A9B96123F69C}" type="pres">
      <dgm:prSet presAssocID="{F0BFE397-EA9A-476C-B057-6BA9E4DB082A}" presName="desTx" presStyleLbl="alignAccFollowNode1" presStyleIdx="1" presStyleCnt="2">
        <dgm:presLayoutVars>
          <dgm:bulletEnabled val="1"/>
        </dgm:presLayoutVars>
      </dgm:prSet>
      <dgm:spPr>
        <a:xfrm>
          <a:off x="2922659" y="520110"/>
          <a:ext cx="2563713" cy="1507005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6C8C402-3FE3-4A82-8FD0-4E4B81BD435C}" srcId="{23BF1DCE-B644-4DFE-A1E0-AEDB6426904F}" destId="{F0BFE397-EA9A-476C-B057-6BA9E4DB082A}" srcOrd="1" destOrd="0" parTransId="{7011B634-7173-4CB4-9DFB-14B15434B848}" sibTransId="{D2A60110-EBF8-4338-94FB-5205CC1BB05D}"/>
    <dgm:cxn modelId="{C9AB8122-C07A-4DD8-92EA-B43DEF954D59}" type="presOf" srcId="{23BF1DCE-B644-4DFE-A1E0-AEDB6426904F}" destId="{646D1133-6798-4FC1-8B1A-990911583C95}" srcOrd="0" destOrd="0" presId="urn:microsoft.com/office/officeart/2005/8/layout/hList1"/>
    <dgm:cxn modelId="{1F74FC32-2CF9-45FE-A468-A0838375139F}" srcId="{EA41FB2C-8618-4D01-8467-C723F864B668}" destId="{7C2AE84F-425A-4C24-B68C-F0A7DD2C042A}" srcOrd="1" destOrd="0" parTransId="{2EBB0B22-8D75-48AE-9343-25F297539D03}" sibTransId="{99FB2A30-8F50-4CBB-9DD9-F43DDDD2D4A5}"/>
    <dgm:cxn modelId="{19DE104D-7C35-4025-8E1B-42EF24A9264C}" srcId="{EA41FB2C-8618-4D01-8467-C723F864B668}" destId="{DFB0EB36-CD19-4D04-BD10-37DDB3CA451F}" srcOrd="0" destOrd="0" parTransId="{AFC68B5D-F7FF-4B60-A64A-B4112983E5B9}" sibTransId="{754A9667-0A53-48FE-BF9A-2ECDD0E5617F}"/>
    <dgm:cxn modelId="{93DC7151-B1A4-4A7B-9401-E635693C751B}" type="presOf" srcId="{EA14BD97-222B-4F26-B3CB-BBF46064C71A}" destId="{7BCBB17E-56AF-4F45-A83E-4CE008E353A1}" srcOrd="0" destOrd="1" presId="urn:microsoft.com/office/officeart/2005/8/layout/hList1"/>
    <dgm:cxn modelId="{D9C4C05A-6656-4BD7-8A14-1B5A482E4E7F}" type="presOf" srcId="{5B3FDD76-8C98-451C-BE88-94E15DB4AF3B}" destId="{A78564AE-D421-4170-B9DD-A9B96123F69C}" srcOrd="0" destOrd="0" presId="urn:microsoft.com/office/officeart/2005/8/layout/hList1"/>
    <dgm:cxn modelId="{DFDE989E-EDF4-464F-8009-DF6B7D6FCBF5}" type="presOf" srcId="{7C2AE84F-425A-4C24-B68C-F0A7DD2C042A}" destId="{7BCBB17E-56AF-4F45-A83E-4CE008E353A1}" srcOrd="0" destOrd="3" presId="urn:microsoft.com/office/officeart/2005/8/layout/hList1"/>
    <dgm:cxn modelId="{B38941A9-47C5-4004-936B-A96B5EF8A9F2}" srcId="{23BF1DCE-B644-4DFE-A1E0-AEDB6426904F}" destId="{EA41FB2C-8618-4D01-8467-C723F864B668}" srcOrd="0" destOrd="0" parTransId="{A1DBC034-C3EE-4BE9-9A1E-37EB1E7B19EF}" sibTransId="{B95D2FB9-E244-4AAF-A6C9-C62AABEEC70C}"/>
    <dgm:cxn modelId="{DC5952AC-97EC-4B33-B505-882FDC4AD899}" srcId="{DFB0EB36-CD19-4D04-BD10-37DDB3CA451F}" destId="{EA14BD97-222B-4F26-B3CB-BBF46064C71A}" srcOrd="0" destOrd="0" parTransId="{9AC93445-A58F-49E9-AA6D-416B0BDD41B7}" sibTransId="{A424CC16-5364-408B-A04E-F075615E9EAF}"/>
    <dgm:cxn modelId="{C7C1F9C0-FADB-4E31-81D6-BD8FA2FE00B0}" srcId="{F0BFE397-EA9A-476C-B057-6BA9E4DB082A}" destId="{5B3FDD76-8C98-451C-BE88-94E15DB4AF3B}" srcOrd="0" destOrd="0" parTransId="{883F1422-8323-438F-B83F-84C978D3C41C}" sibTransId="{2B647959-B179-4D55-A7A0-92D15C0B4AC4}"/>
    <dgm:cxn modelId="{961D1BCA-CFBE-4DA5-AF68-45BD3074811C}" srcId="{DFB0EB36-CD19-4D04-BD10-37DDB3CA451F}" destId="{6913D5B2-B4A8-4F50-8999-6EC3A17EF291}" srcOrd="1" destOrd="0" parTransId="{5B290F47-C213-4804-8E22-98ADAF0D111B}" sibTransId="{84E67F26-50DE-497C-A4AD-8AD2A2A74A74}"/>
    <dgm:cxn modelId="{26933AD8-B5E4-4C03-9137-F9EB591FC9F6}" type="presOf" srcId="{DFB0EB36-CD19-4D04-BD10-37DDB3CA451F}" destId="{7BCBB17E-56AF-4F45-A83E-4CE008E353A1}" srcOrd="0" destOrd="0" presId="urn:microsoft.com/office/officeart/2005/8/layout/hList1"/>
    <dgm:cxn modelId="{9C5280EF-D96B-45FF-89B0-C54A7D567867}" type="presOf" srcId="{6913D5B2-B4A8-4F50-8999-6EC3A17EF291}" destId="{7BCBB17E-56AF-4F45-A83E-4CE008E353A1}" srcOrd="0" destOrd="2" presId="urn:microsoft.com/office/officeart/2005/8/layout/hList1"/>
    <dgm:cxn modelId="{188006F0-37C0-45E4-B986-53B50491EBDB}" type="presOf" srcId="{F0BFE397-EA9A-476C-B057-6BA9E4DB082A}" destId="{765916EB-3E48-4452-AA5D-4512206947DA}" srcOrd="0" destOrd="0" presId="urn:microsoft.com/office/officeart/2005/8/layout/hList1"/>
    <dgm:cxn modelId="{99BDB4F9-6DD3-4553-98CB-07698638FCAB}" type="presOf" srcId="{EA41FB2C-8618-4D01-8467-C723F864B668}" destId="{B7528FE1-F6C2-42E9-821E-5C5F2BD05439}" srcOrd="0" destOrd="0" presId="urn:microsoft.com/office/officeart/2005/8/layout/hList1"/>
    <dgm:cxn modelId="{E31A6F65-1619-44C6-8115-2F8B88BA38F8}" type="presParOf" srcId="{646D1133-6798-4FC1-8B1A-990911583C95}" destId="{5B6FD547-CC47-4A09-A1FE-37A980BFBE5C}" srcOrd="0" destOrd="0" presId="urn:microsoft.com/office/officeart/2005/8/layout/hList1"/>
    <dgm:cxn modelId="{E0CA658A-FE47-464F-BDE5-4F93E0236EA8}" type="presParOf" srcId="{5B6FD547-CC47-4A09-A1FE-37A980BFBE5C}" destId="{B7528FE1-F6C2-42E9-821E-5C5F2BD05439}" srcOrd="0" destOrd="0" presId="urn:microsoft.com/office/officeart/2005/8/layout/hList1"/>
    <dgm:cxn modelId="{9B95CB97-B126-454F-BECD-1D19C2769ACE}" type="presParOf" srcId="{5B6FD547-CC47-4A09-A1FE-37A980BFBE5C}" destId="{7BCBB17E-56AF-4F45-A83E-4CE008E353A1}" srcOrd="1" destOrd="0" presId="urn:microsoft.com/office/officeart/2005/8/layout/hList1"/>
    <dgm:cxn modelId="{987AE8B7-92CF-4467-B203-BF496D4E3BC3}" type="presParOf" srcId="{646D1133-6798-4FC1-8B1A-990911583C95}" destId="{8D24BA27-C5F0-4847-875E-5F8457DE30F4}" srcOrd="1" destOrd="0" presId="urn:microsoft.com/office/officeart/2005/8/layout/hList1"/>
    <dgm:cxn modelId="{1F4BB7A3-0519-48D9-BE9A-92DD979DD36E}" type="presParOf" srcId="{646D1133-6798-4FC1-8B1A-990911583C95}" destId="{804A0F66-6495-4B0C-82EA-E9D7799CDB9E}" srcOrd="2" destOrd="0" presId="urn:microsoft.com/office/officeart/2005/8/layout/hList1"/>
    <dgm:cxn modelId="{72F3BF8A-F56B-40AF-B35E-77E111A7366D}" type="presParOf" srcId="{804A0F66-6495-4B0C-82EA-E9D7799CDB9E}" destId="{765916EB-3E48-4452-AA5D-4512206947DA}" srcOrd="0" destOrd="0" presId="urn:microsoft.com/office/officeart/2005/8/layout/hList1"/>
    <dgm:cxn modelId="{65F3D030-F38E-4B84-A247-F2E1C7E81684}" type="presParOf" srcId="{804A0F66-6495-4B0C-82EA-E9D7799CDB9E}" destId="{A78564AE-D421-4170-B9DD-A9B96123F69C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közfeladat fogalmi ismérvei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noFill/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0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</a:t>
          </a:r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BD72393F-684B-43B9-B737-945939668AE5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0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vagy önkormányzati feladat</a:t>
          </a:r>
        </a:p>
      </dgm:t>
    </dgm:pt>
    <dgm:pt modelId="{6D744D42-5DD2-4671-96D0-5CC03DDE8D6F}" type="parTrans" cxnId="{2A66B049-61FE-413E-B6B6-88D40ED8EB73}">
      <dgm:prSet/>
      <dgm:spPr/>
      <dgm:t>
        <a:bodyPr/>
        <a:lstStyle/>
        <a:p>
          <a:endParaRPr lang="hu-HU"/>
        </a:p>
      </dgm:t>
    </dgm:pt>
    <dgm:pt modelId="{91136B0F-D265-4428-95F8-59B7DF7F860E}" type="sibTrans" cxnId="{2A66B049-61FE-413E-B6B6-88D40ED8EB73}">
      <dgm:prSet/>
      <dgm:spPr/>
      <dgm:t>
        <a:bodyPr/>
        <a:lstStyle/>
        <a:p>
          <a:endParaRPr lang="hu-HU"/>
        </a:p>
      </dgm:t>
    </dgm:pt>
    <dgm:pt modelId="{6573C306-2EB8-44D9-8E0F-56532A44D2E9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0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 végzett</a:t>
          </a:r>
        </a:p>
      </dgm:t>
    </dgm:pt>
    <dgm:pt modelId="{F8D9C83A-C687-47B1-94F3-494274C29218}" type="parTrans" cxnId="{F5C27AE9-B9C5-4E4A-8C4E-A40B800F1862}">
      <dgm:prSet/>
      <dgm:spPr/>
      <dgm:t>
        <a:bodyPr/>
        <a:lstStyle/>
        <a:p>
          <a:endParaRPr lang="hu-HU"/>
        </a:p>
      </dgm:t>
    </dgm:pt>
    <dgm:pt modelId="{E61E4E4A-D519-464A-8228-58ADC4450F66}" type="sibTrans" cxnId="{F5C27AE9-B9C5-4E4A-8C4E-A40B800F1862}">
      <dgm:prSet/>
      <dgm:spPr/>
      <dgm:t>
        <a:bodyPr/>
        <a:lstStyle/>
        <a:p>
          <a:endParaRPr lang="hu-HU"/>
        </a:p>
      </dgm:t>
    </dgm:pt>
    <dgm:pt modelId="{9BA86708-37D7-4888-B388-F2505A657DD6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400" b="0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mellett ellátott</a:t>
          </a:r>
        </a:p>
      </dgm:t>
    </dgm:pt>
    <dgm:pt modelId="{9E0394E2-22D6-4662-87BC-D6CED00AB597}" type="parTrans" cxnId="{42B2E17A-7322-4983-8292-F573A680C14B}">
      <dgm:prSet/>
      <dgm:spPr/>
      <dgm:t>
        <a:bodyPr/>
        <a:lstStyle/>
        <a:p>
          <a:endParaRPr lang="hu-HU"/>
        </a:p>
      </dgm:t>
    </dgm:pt>
    <dgm:pt modelId="{0ACD0AFE-2CD5-4599-88FD-C5A604683C8B}" type="sibTrans" cxnId="{42B2E17A-7322-4983-8292-F573A680C14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5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1412" custLinFactNeighborY="1988"/>
      <dgm:spPr/>
    </dgm:pt>
    <dgm:pt modelId="{04CA6420-0D0B-42A0-AD9B-1767757C56CC}" type="pres">
      <dgm:prSet presAssocID="{48BB07EC-347F-4CC0-98DF-225DBB7083C1}" presName="extraNode" presStyleLbl="node1" presStyleIdx="0" presStyleCnt="5"/>
      <dgm:spPr/>
    </dgm:pt>
    <dgm:pt modelId="{EC47DE55-E8AA-4B08-9932-F2B951CAB5A0}" type="pres">
      <dgm:prSet presAssocID="{48BB07EC-347F-4CC0-98DF-225DBB7083C1}" presName="dstNode" presStyleLbl="node1" presStyleIdx="0" presStyleCnt="5"/>
      <dgm:spPr/>
    </dgm:pt>
    <dgm:pt modelId="{3CA37A64-9C2D-4C2D-A172-D5D6FAF2DC8D}" type="pres">
      <dgm:prSet presAssocID="{717A7CDD-E642-4AC3-996F-E139B6E0CC74}" presName="text_1" presStyleLbl="node1" presStyleIdx="0" presStyleCnt="5" custScaleX="88847" custScaleY="102276" custLinFactNeighborX="-3770" custLinFactNeighborY="-270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5" custScaleX="111890" custScaleY="114574" custLinFactNeighborX="31588" custLinFactNeighborY="-237"/>
      <dgm:spPr>
        <a:noFill/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5" custScaleX="101551" custScaleY="96475" custLinFactNeighborX="316" custLinFactNeighborY="-573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5" custLinFactNeighborX="-2832" custLinFactNeighborY="-45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BC25987F-65CA-4BED-A945-502D4ED498FE}" type="pres">
      <dgm:prSet presAssocID="{BD72393F-684B-43B9-B737-945939668AE5}" presName="text_3" presStyleLbl="node1" presStyleIdx="2" presStyleCnt="5" custScaleX="92829" custLinFactNeighborX="-6020" custLinFactNeighborY="-3526">
        <dgm:presLayoutVars>
          <dgm:bulletEnabled val="1"/>
        </dgm:presLayoutVars>
      </dgm:prSet>
      <dgm:spPr/>
    </dgm:pt>
    <dgm:pt modelId="{5FB5CA28-811E-4C9D-A9A1-E614B765852D}" type="pres">
      <dgm:prSet presAssocID="{BD72393F-684B-43B9-B737-945939668AE5}" presName="accent_3" presStyleCnt="0"/>
      <dgm:spPr/>
    </dgm:pt>
    <dgm:pt modelId="{B331CAD1-5EA6-4719-A308-F2B379C7B9D0}" type="pres">
      <dgm:prSet presAssocID="{BD72393F-684B-43B9-B737-945939668AE5}" presName="accentRepeatNode" presStyleLbl="solidFgAcc1" presStyleIdx="2" presStyleCnt="5" custLinFactNeighborX="-23651" custLinFactNeighborY="-6570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75DAE433-C0D9-43F0-9D7B-D0E533F86825}" type="pres">
      <dgm:prSet presAssocID="{6573C306-2EB8-44D9-8E0F-56532A44D2E9}" presName="text_4" presStyleLbl="node1" presStyleIdx="3" presStyleCnt="5" custLinFactNeighborX="-231">
        <dgm:presLayoutVars>
          <dgm:bulletEnabled val="1"/>
        </dgm:presLayoutVars>
      </dgm:prSet>
      <dgm:spPr/>
    </dgm:pt>
    <dgm:pt modelId="{4EC8478F-F86D-4609-86C0-30CE1CDC582E}" type="pres">
      <dgm:prSet presAssocID="{6573C306-2EB8-44D9-8E0F-56532A44D2E9}" presName="accent_4" presStyleCnt="0"/>
      <dgm:spPr/>
    </dgm:pt>
    <dgm:pt modelId="{3D3F151A-4F38-4BD6-A941-1E7084F84FCB}" type="pres">
      <dgm:prSet presAssocID="{6573C306-2EB8-44D9-8E0F-56532A44D2E9}" presName="accentRepeatNode" presStyleLbl="solidFgAcc1" presStyleIdx="3" presStyleCnt="5" custLinFactNeighborX="-1313"/>
      <dgm:spPr>
        <a:blipFill rotWithShape="0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42277F6A-9756-4893-BEC9-353E71E51C22}" type="pres">
      <dgm:prSet presAssocID="{9BA86708-37D7-4888-B388-F2505A657DD6}" presName="text_5" presStyleLbl="node1" presStyleIdx="4" presStyleCnt="5" custScaleX="97137" custScaleY="144801" custLinFactNeighborX="2471">
        <dgm:presLayoutVars>
          <dgm:bulletEnabled val="1"/>
        </dgm:presLayoutVars>
      </dgm:prSet>
      <dgm:spPr/>
    </dgm:pt>
    <dgm:pt modelId="{C162DA99-52E9-47BF-85AC-7B4764D072DA}" type="pres">
      <dgm:prSet presAssocID="{9BA86708-37D7-4888-B388-F2505A657DD6}" presName="accent_5" presStyleCnt="0"/>
      <dgm:spPr/>
    </dgm:pt>
    <dgm:pt modelId="{0F441664-C3C9-4F66-8866-C8EFD6393B47}" type="pres">
      <dgm:prSet presAssocID="{9BA86708-37D7-4888-B388-F2505A657DD6}" presName="accentRepeatNode" presStyleLbl="solidFgAcc1" presStyleIdx="4" presStyleCnt="5" custLinFactNeighborX="51245"/>
      <dgm:spPr>
        <a:blipFill rotWithShape="0">
          <a:blip xmlns:r="http://schemas.openxmlformats.org/officeDocument/2006/relationships"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3E9CFF0C-7628-4D77-A5A7-5ACF2E90BC20}" type="presOf" srcId="{717A7CDD-E642-4AC3-996F-E139B6E0CC74}" destId="{3CA37A64-9C2D-4C2D-A172-D5D6FAF2DC8D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78E0F125-DD58-470A-A280-D17A04D88E43}" type="presOf" srcId="{BD72393F-684B-43B9-B737-945939668AE5}" destId="{BC25987F-65CA-4BED-A945-502D4ED498FE}" srcOrd="0" destOrd="0" presId="urn:microsoft.com/office/officeart/2008/layout/VerticalCurvedList"/>
    <dgm:cxn modelId="{D0729C45-AFDF-47D4-817F-E88C249495F1}" type="presOf" srcId="{9BA86708-37D7-4888-B388-F2505A657DD6}" destId="{42277F6A-9756-4893-BEC9-353E71E51C22}" srcOrd="0" destOrd="0" presId="urn:microsoft.com/office/officeart/2008/layout/VerticalCurvedList"/>
    <dgm:cxn modelId="{2A66B049-61FE-413E-B6B6-88D40ED8EB73}" srcId="{48BB07EC-347F-4CC0-98DF-225DBB7083C1}" destId="{BD72393F-684B-43B9-B737-945939668AE5}" srcOrd="2" destOrd="0" parTransId="{6D744D42-5DD2-4671-96D0-5CC03DDE8D6F}" sibTransId="{91136B0F-D265-4428-95F8-59B7DF7F860E}"/>
    <dgm:cxn modelId="{074D4F6D-851C-4E86-B0C0-8E3A223A4114}" type="presOf" srcId="{9440231A-A6B5-49C9-9161-20E1CE6A616E}" destId="{602DC24A-0F4A-42F1-AD19-E4F4D865946B}" srcOrd="0" destOrd="0" presId="urn:microsoft.com/office/officeart/2008/layout/VerticalCurvedList"/>
    <dgm:cxn modelId="{42B2E17A-7322-4983-8292-F573A680C14B}" srcId="{48BB07EC-347F-4CC0-98DF-225DBB7083C1}" destId="{9BA86708-37D7-4888-B388-F2505A657DD6}" srcOrd="4" destOrd="0" parTransId="{9E0394E2-22D6-4662-87BC-D6CED00AB597}" sibTransId="{0ACD0AFE-2CD5-4599-88FD-C5A604683C8B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DB5FA9A8-EF85-4424-9E17-5C4FDECAD49F}" type="presOf" srcId="{F60B3A3B-42DA-46D0-81A5-5F03B3F0E9F4}" destId="{F2EFDC1C-68CB-49F4-9888-DCC567D73F33}" srcOrd="0" destOrd="0" presId="urn:microsoft.com/office/officeart/2008/layout/VerticalCurvedList"/>
    <dgm:cxn modelId="{971E08B4-3199-4A7F-B20F-5EA3EFEF8BEC}" type="presOf" srcId="{48BB07EC-347F-4CC0-98DF-225DBB7083C1}" destId="{33019A0C-957A-4235-8B4C-E31233476F25}" srcOrd="0" destOrd="0" presId="urn:microsoft.com/office/officeart/2008/layout/VerticalCurvedList"/>
    <dgm:cxn modelId="{A5DC99B7-3733-4367-BFBC-E334A78CA94E}" type="presOf" srcId="{6573C306-2EB8-44D9-8E0F-56532A44D2E9}" destId="{75DAE433-C0D9-43F0-9D7B-D0E533F86825}" srcOrd="0" destOrd="0" presId="urn:microsoft.com/office/officeart/2008/layout/VerticalCurvedList"/>
    <dgm:cxn modelId="{F5C27AE9-B9C5-4E4A-8C4E-A40B800F1862}" srcId="{48BB07EC-347F-4CC0-98DF-225DBB7083C1}" destId="{6573C306-2EB8-44D9-8E0F-56532A44D2E9}" srcOrd="3" destOrd="0" parTransId="{F8D9C83A-C687-47B1-94F3-494274C29218}" sibTransId="{E61E4E4A-D519-464A-8228-58ADC4450F66}"/>
    <dgm:cxn modelId="{97493A5E-D831-4E93-9164-7022844EC036}" type="presParOf" srcId="{33019A0C-957A-4235-8B4C-E31233476F25}" destId="{B33FF049-BE36-4CFB-B2CA-CE2108342764}" srcOrd="0" destOrd="0" presId="urn:microsoft.com/office/officeart/2008/layout/VerticalCurvedList"/>
    <dgm:cxn modelId="{BFB8A6CF-C8EE-4501-9FB2-2C6E2F82098D}" type="presParOf" srcId="{B33FF049-BE36-4CFB-B2CA-CE2108342764}" destId="{C84329EC-A398-4B9B-85BD-6B78D926B1A0}" srcOrd="0" destOrd="0" presId="urn:microsoft.com/office/officeart/2008/layout/VerticalCurvedList"/>
    <dgm:cxn modelId="{1095BDC6-ECAC-48A1-9FD5-D92480628A8F}" type="presParOf" srcId="{C84329EC-A398-4B9B-85BD-6B78D926B1A0}" destId="{A4E1C155-CDAC-4A66-9384-81A58113E12E}" srcOrd="0" destOrd="0" presId="urn:microsoft.com/office/officeart/2008/layout/VerticalCurvedList"/>
    <dgm:cxn modelId="{67FA1DA8-E4E1-473D-B7FE-E90B2F65971C}" type="presParOf" srcId="{C84329EC-A398-4B9B-85BD-6B78D926B1A0}" destId="{F2EFDC1C-68CB-49F4-9888-DCC567D73F33}" srcOrd="1" destOrd="0" presId="urn:microsoft.com/office/officeart/2008/layout/VerticalCurvedList"/>
    <dgm:cxn modelId="{37559FC5-4C8F-4C1F-9A18-9FB60DF7F135}" type="presParOf" srcId="{C84329EC-A398-4B9B-85BD-6B78D926B1A0}" destId="{04CA6420-0D0B-42A0-AD9B-1767757C56CC}" srcOrd="2" destOrd="0" presId="urn:microsoft.com/office/officeart/2008/layout/VerticalCurvedList"/>
    <dgm:cxn modelId="{7E0D7685-B9D6-4213-8C7C-C49982B8E757}" type="presParOf" srcId="{C84329EC-A398-4B9B-85BD-6B78D926B1A0}" destId="{EC47DE55-E8AA-4B08-9932-F2B951CAB5A0}" srcOrd="3" destOrd="0" presId="urn:microsoft.com/office/officeart/2008/layout/VerticalCurvedList"/>
    <dgm:cxn modelId="{B4F8BFF3-3547-4CAA-9D5C-E1C9C466828F}" type="presParOf" srcId="{B33FF049-BE36-4CFB-B2CA-CE2108342764}" destId="{3CA37A64-9C2D-4C2D-A172-D5D6FAF2DC8D}" srcOrd="1" destOrd="0" presId="urn:microsoft.com/office/officeart/2008/layout/VerticalCurvedList"/>
    <dgm:cxn modelId="{7BE4F25C-BAE7-4D75-95B7-FCDD03D184AE}" type="presParOf" srcId="{B33FF049-BE36-4CFB-B2CA-CE2108342764}" destId="{F2F5D5B0-04E3-4D92-A7F5-F40D58ECF49A}" srcOrd="2" destOrd="0" presId="urn:microsoft.com/office/officeart/2008/layout/VerticalCurvedList"/>
    <dgm:cxn modelId="{234323A1-FEE1-4368-A367-50FD8A0891F0}" type="presParOf" srcId="{F2F5D5B0-04E3-4D92-A7F5-F40D58ECF49A}" destId="{3CAAD10D-8D7F-4175-9075-66548E9398C7}" srcOrd="0" destOrd="0" presId="urn:microsoft.com/office/officeart/2008/layout/VerticalCurvedList"/>
    <dgm:cxn modelId="{ACDEA4ED-21B8-4834-9EE3-2870861C8E27}" type="presParOf" srcId="{B33FF049-BE36-4CFB-B2CA-CE2108342764}" destId="{602DC24A-0F4A-42F1-AD19-E4F4D865946B}" srcOrd="3" destOrd="0" presId="urn:microsoft.com/office/officeart/2008/layout/VerticalCurvedList"/>
    <dgm:cxn modelId="{45D3D07A-1413-41BA-A756-1B5C46C0900E}" type="presParOf" srcId="{B33FF049-BE36-4CFB-B2CA-CE2108342764}" destId="{4728A096-6AA4-45D0-AD0D-01AA90A71677}" srcOrd="4" destOrd="0" presId="urn:microsoft.com/office/officeart/2008/layout/VerticalCurvedList"/>
    <dgm:cxn modelId="{B65A3148-F52F-485D-B4AE-721E587D4929}" type="presParOf" srcId="{4728A096-6AA4-45D0-AD0D-01AA90A71677}" destId="{FB37A8F8-D8B9-4515-A2C9-873BC73D7C45}" srcOrd="0" destOrd="0" presId="urn:microsoft.com/office/officeart/2008/layout/VerticalCurvedList"/>
    <dgm:cxn modelId="{B99F2B48-7136-492F-8E95-B99A74A8F207}" type="presParOf" srcId="{B33FF049-BE36-4CFB-B2CA-CE2108342764}" destId="{BC25987F-65CA-4BED-A945-502D4ED498FE}" srcOrd="5" destOrd="0" presId="urn:microsoft.com/office/officeart/2008/layout/VerticalCurvedList"/>
    <dgm:cxn modelId="{DB0CEB71-2A7B-4A52-9F9C-E9999968D9E4}" type="presParOf" srcId="{B33FF049-BE36-4CFB-B2CA-CE2108342764}" destId="{5FB5CA28-811E-4C9D-A9A1-E614B765852D}" srcOrd="6" destOrd="0" presId="urn:microsoft.com/office/officeart/2008/layout/VerticalCurvedList"/>
    <dgm:cxn modelId="{EB273B55-E727-4F86-AA16-299DC7C59527}" type="presParOf" srcId="{5FB5CA28-811E-4C9D-A9A1-E614B765852D}" destId="{B331CAD1-5EA6-4719-A308-F2B379C7B9D0}" srcOrd="0" destOrd="0" presId="urn:microsoft.com/office/officeart/2008/layout/VerticalCurvedList"/>
    <dgm:cxn modelId="{EB165960-1C57-4A11-9ECC-0E44C9580008}" type="presParOf" srcId="{B33FF049-BE36-4CFB-B2CA-CE2108342764}" destId="{75DAE433-C0D9-43F0-9D7B-D0E533F86825}" srcOrd="7" destOrd="0" presId="urn:microsoft.com/office/officeart/2008/layout/VerticalCurvedList"/>
    <dgm:cxn modelId="{8628DAD9-55A0-4095-817D-D967CFA03C07}" type="presParOf" srcId="{B33FF049-BE36-4CFB-B2CA-CE2108342764}" destId="{4EC8478F-F86D-4609-86C0-30CE1CDC582E}" srcOrd="8" destOrd="0" presId="urn:microsoft.com/office/officeart/2008/layout/VerticalCurvedList"/>
    <dgm:cxn modelId="{0D0E6CFC-3FDA-4DE8-BB51-261ED5FFA16A}" type="presParOf" srcId="{4EC8478F-F86D-4609-86C0-30CE1CDC582E}" destId="{3D3F151A-4F38-4BD6-A941-1E7084F84FCB}" srcOrd="0" destOrd="0" presId="urn:microsoft.com/office/officeart/2008/layout/VerticalCurvedList"/>
    <dgm:cxn modelId="{8ED83B42-CB4B-4EF3-9673-D2D635440357}" type="presParOf" srcId="{B33FF049-BE36-4CFB-B2CA-CE2108342764}" destId="{42277F6A-9756-4893-BEC9-353E71E51C22}" srcOrd="9" destOrd="0" presId="urn:microsoft.com/office/officeart/2008/layout/VerticalCurvedList"/>
    <dgm:cxn modelId="{D8F8ED23-075C-4D6C-AFDA-EDA0A00DA732}" type="presParOf" srcId="{B33FF049-BE36-4CFB-B2CA-CE2108342764}" destId="{C162DA99-52E9-47BF-85AC-7B4764D072DA}" srcOrd="10" destOrd="0" presId="urn:microsoft.com/office/officeart/2008/layout/VerticalCurvedList"/>
    <dgm:cxn modelId="{A8B77CF8-9452-4713-9E1A-F57C3CCD7462}" type="presParOf" srcId="{C162DA99-52E9-47BF-85AC-7B4764D072DA}" destId="{0F441664-C3C9-4F66-8866-C8EFD6393B47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További vagyongazdálkodási feladatok:</a:t>
          </a:r>
        </a:p>
        <a:p>
          <a:pPr algn="just"/>
          <a:r>
            <a:rPr lang="hu-HU" sz="20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értékmegőrzés, állagvédelem, </a:t>
          </a:r>
        </a:p>
        <a:p>
          <a:pPr algn="just"/>
          <a:r>
            <a:rPr lang="hu-HU" sz="20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értéknövelő használat, hasznosítás, gyarapítás, </a:t>
          </a:r>
        </a:p>
        <a:p>
          <a:pPr algn="just"/>
          <a:r>
            <a:rPr lang="hu-HU" sz="20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felesleges vagyontárgyak elidegenítése, kivezetése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0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vagyongazdálkodás feladata: </a:t>
          </a:r>
        </a:p>
        <a:p>
          <a:pPr algn="just"/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működtetése  </a:t>
          </a:r>
          <a:r>
            <a:rPr lang="hu-HU" sz="20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0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teherbíró képességhez igazodóan,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algn="just"/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</a:t>
          </a:r>
          <a:r>
            <a:rPr lang="hu-HU" sz="20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rendeltetésszerűség, a szükségesség, az egységesség és  átláthatóság, a tervszerűség, a hatékonyság és költségtakarékosság elvei szerint </a:t>
          </a:r>
        </a:p>
      </dgm:t>
    </dgm:pt>
    <dgm:pt modelId="{E8A9015D-9A54-4B95-B97B-C4FF703BC5DE}" type="sibTrans" cxnId="{99A82E81-CCD8-4A53-930B-F2902D20BA39}">
      <dgm:prSet/>
      <dgm:spPr>
        <a:ln>
          <a:noFill/>
        </a:ln>
      </dgm:spPr>
      <dgm:t>
        <a:bodyPr/>
        <a:lstStyle/>
        <a:p>
          <a:endParaRPr lang="hu-HU"/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1412" custLinFactNeighborY="1988"/>
      <dgm:spPr/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038417D7-4A8B-47BA-A4A5-9C9DA3D7D410}" type="pres">
      <dgm:prSet presAssocID="{9440231A-A6B5-49C9-9161-20E1CE6A616E}" presName="text_1" presStyleLbl="node1" presStyleIdx="0" presStyleCnt="2" custScaleY="142389">
        <dgm:presLayoutVars>
          <dgm:bulletEnabled val="1"/>
        </dgm:presLayoutVars>
      </dgm:prSet>
      <dgm:spPr/>
    </dgm:pt>
    <dgm:pt modelId="{51816D8D-6CC4-44C8-9340-0B71558D2F75}" type="pres">
      <dgm:prSet presAssocID="{9440231A-A6B5-49C9-9161-20E1CE6A616E}" presName="accent_1" presStyleCnt="0"/>
      <dgm:spPr/>
    </dgm:pt>
    <dgm:pt modelId="{FB37A8F8-D8B9-4515-A2C9-873BC73D7C45}" type="pres">
      <dgm:prSet presAssocID="{9440231A-A6B5-49C9-9161-20E1CE6A616E}" presName="accentRepeatNode" presStyleLbl="solidFgAcc1" presStyleIdx="0" presStyleCnt="2" custLinFactNeighborX="10023" custLinFactNeighborY="4555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DB705BAD-2F7F-4FF7-8CD6-D51080622BF2}" type="pres">
      <dgm:prSet presAssocID="{3568A15C-B3AF-4615-9C48-96A2A99DCAE0}" presName="text_2" presStyleLbl="node1" presStyleIdx="1" presStyleCnt="2" custScaleY="133410">
        <dgm:presLayoutVars>
          <dgm:bulletEnabled val="1"/>
        </dgm:presLayoutVars>
      </dgm:prSet>
      <dgm:spPr/>
    </dgm:pt>
    <dgm:pt modelId="{D898AD7E-52E3-42EC-83D9-1936C69F6E79}" type="pres">
      <dgm:prSet presAssocID="{3568A15C-B3AF-4615-9C48-96A2A99DCAE0}" presName="accent_2" presStyleCnt="0"/>
      <dgm:spPr/>
    </dgm:pt>
    <dgm:pt modelId="{B30B627C-04DE-455F-86DF-8B2B56BBBD2B}" type="pres">
      <dgm:prSet presAssocID="{3568A15C-B3AF-4615-9C48-96A2A99DCAE0}" presName="accentRepeatNode" presStyleLbl="solidFgAcc1" presStyleIdx="1" presStyleCnt="2" custScaleX="87356" custScaleY="93438" custLinFactNeighborX="6844" custLinFactNeighborY="1471"/>
      <dgm:spPr>
        <a:blipFill dpi="0" rotWithShape="0">
          <a:blip xmlns:r="http://schemas.openxmlformats.org/officeDocument/2006/relationships" r:embed="rId3">
            <a:alphaModFix amt="9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</dgm:ptLst>
  <dgm:cxnLst>
    <dgm:cxn modelId="{BE4B173F-3183-4D7B-9577-5933B64F04BF}" type="presOf" srcId="{9440231A-A6B5-49C9-9161-20E1CE6A616E}" destId="{038417D7-4A8B-47BA-A4A5-9C9DA3D7D410}" srcOrd="0" destOrd="0" presId="urn:microsoft.com/office/officeart/2008/layout/VerticalCurvedList"/>
    <dgm:cxn modelId="{0C562077-3059-441D-B185-8FAB368EE194}" srcId="{48BB07EC-347F-4CC0-98DF-225DBB7083C1}" destId="{3568A15C-B3AF-4615-9C48-96A2A99DCAE0}" srcOrd="1" destOrd="0" parTransId="{B0A51DAA-1D3C-410B-9403-1D6DEEE08C44}" sibTransId="{83AEEADB-E684-4B94-B209-70A9E299B5B9}"/>
    <dgm:cxn modelId="{BCD2357D-0B2C-4542-98C1-102F95F01772}" type="presOf" srcId="{E8A9015D-9A54-4B95-B97B-C4FF703BC5DE}" destId="{F2EFDC1C-68CB-49F4-9888-DCC567D73F33}" srcOrd="0" destOrd="0" presId="urn:microsoft.com/office/officeart/2008/layout/VerticalCurvedList"/>
    <dgm:cxn modelId="{99A82E81-CCD8-4A53-930B-F2902D20BA39}" srcId="{48BB07EC-347F-4CC0-98DF-225DBB7083C1}" destId="{9440231A-A6B5-49C9-9161-20E1CE6A616E}" srcOrd="0" destOrd="0" parTransId="{604C11CB-4917-409D-BB5F-F1F7B5F3979D}" sibTransId="{E8A9015D-9A54-4B95-B97B-C4FF703BC5DE}"/>
    <dgm:cxn modelId="{E791929C-1920-461D-9D71-DF6989047047}" type="presOf" srcId="{3568A15C-B3AF-4615-9C48-96A2A99DCAE0}" destId="{DB705BAD-2F7F-4FF7-8CD6-D51080622BF2}" srcOrd="0" destOrd="0" presId="urn:microsoft.com/office/officeart/2008/layout/VerticalCurvedList"/>
    <dgm:cxn modelId="{971E08B4-3199-4A7F-B20F-5EA3EFEF8BEC}" type="presOf" srcId="{48BB07EC-347F-4CC0-98DF-225DBB7083C1}" destId="{33019A0C-957A-4235-8B4C-E31233476F25}" srcOrd="0" destOrd="0" presId="urn:microsoft.com/office/officeart/2008/layout/VerticalCurvedList"/>
    <dgm:cxn modelId="{97493A5E-D831-4E93-9164-7022844EC036}" type="presParOf" srcId="{33019A0C-957A-4235-8B4C-E31233476F25}" destId="{B33FF049-BE36-4CFB-B2CA-CE2108342764}" srcOrd="0" destOrd="0" presId="urn:microsoft.com/office/officeart/2008/layout/VerticalCurvedList"/>
    <dgm:cxn modelId="{BFB8A6CF-C8EE-4501-9FB2-2C6E2F82098D}" type="presParOf" srcId="{B33FF049-BE36-4CFB-B2CA-CE2108342764}" destId="{C84329EC-A398-4B9B-85BD-6B78D926B1A0}" srcOrd="0" destOrd="0" presId="urn:microsoft.com/office/officeart/2008/layout/VerticalCurvedList"/>
    <dgm:cxn modelId="{1095BDC6-ECAC-48A1-9FD5-D92480628A8F}" type="presParOf" srcId="{C84329EC-A398-4B9B-85BD-6B78D926B1A0}" destId="{A4E1C155-CDAC-4A66-9384-81A58113E12E}" srcOrd="0" destOrd="0" presId="urn:microsoft.com/office/officeart/2008/layout/VerticalCurvedList"/>
    <dgm:cxn modelId="{67FA1DA8-E4E1-473D-B7FE-E90B2F65971C}" type="presParOf" srcId="{C84329EC-A398-4B9B-85BD-6B78D926B1A0}" destId="{F2EFDC1C-68CB-49F4-9888-DCC567D73F33}" srcOrd="1" destOrd="0" presId="urn:microsoft.com/office/officeart/2008/layout/VerticalCurvedList"/>
    <dgm:cxn modelId="{37559FC5-4C8F-4C1F-9A18-9FB60DF7F135}" type="presParOf" srcId="{C84329EC-A398-4B9B-85BD-6B78D926B1A0}" destId="{04CA6420-0D0B-42A0-AD9B-1767757C56CC}" srcOrd="2" destOrd="0" presId="urn:microsoft.com/office/officeart/2008/layout/VerticalCurvedList"/>
    <dgm:cxn modelId="{7E0D7685-B9D6-4213-8C7C-C49982B8E757}" type="presParOf" srcId="{C84329EC-A398-4B9B-85BD-6B78D926B1A0}" destId="{EC47DE55-E8AA-4B08-9932-F2B951CAB5A0}" srcOrd="3" destOrd="0" presId="urn:microsoft.com/office/officeart/2008/layout/VerticalCurvedList"/>
    <dgm:cxn modelId="{170B225D-35F6-41D5-A293-0A713E137883}" type="presParOf" srcId="{B33FF049-BE36-4CFB-B2CA-CE2108342764}" destId="{038417D7-4A8B-47BA-A4A5-9C9DA3D7D410}" srcOrd="1" destOrd="0" presId="urn:microsoft.com/office/officeart/2008/layout/VerticalCurvedList"/>
    <dgm:cxn modelId="{9BAF4964-2E18-4CCE-995F-D24C2DAEB968}" type="presParOf" srcId="{B33FF049-BE36-4CFB-B2CA-CE2108342764}" destId="{51816D8D-6CC4-44C8-9340-0B71558D2F75}" srcOrd="2" destOrd="0" presId="urn:microsoft.com/office/officeart/2008/layout/VerticalCurvedList"/>
    <dgm:cxn modelId="{570AD99A-D4DF-40F9-BFFE-174F3D038F97}" type="presParOf" srcId="{51816D8D-6CC4-44C8-9340-0B71558D2F75}" destId="{FB37A8F8-D8B9-4515-A2C9-873BC73D7C45}" srcOrd="0" destOrd="0" presId="urn:microsoft.com/office/officeart/2008/layout/VerticalCurvedList"/>
    <dgm:cxn modelId="{8567EE11-C654-448E-B579-E17ED334DBF4}" type="presParOf" srcId="{B33FF049-BE36-4CFB-B2CA-CE2108342764}" destId="{DB705BAD-2F7F-4FF7-8CD6-D51080622BF2}" srcOrd="3" destOrd="0" presId="urn:microsoft.com/office/officeart/2008/layout/VerticalCurvedList"/>
    <dgm:cxn modelId="{8C02E904-A5E9-4BDC-BF45-2E6887E08BAD}" type="presParOf" srcId="{B33FF049-BE36-4CFB-B2CA-CE2108342764}" destId="{D898AD7E-52E3-42EC-83D9-1936C69F6E79}" srcOrd="4" destOrd="0" presId="urn:microsoft.com/office/officeart/2008/layout/VerticalCurvedList"/>
    <dgm:cxn modelId="{5CD1CA52-B29D-43CD-AB9F-4428A7C3E17E}" type="presParOf" srcId="{D898AD7E-52E3-42EC-83D9-1936C69F6E79}" destId="{B30B627C-04DE-455F-86DF-8B2B56BBBD2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2D1092-C646-4578-880C-39B30D3517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668E1E-C610-4FE2-8AAD-D9EDAD3CC58E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Alaptörvény és a nemzeti vagyontörvény  nemzeti vagyonnal történő gazdálkodáshoz kapcsolódó alapelvei</a:t>
          </a:r>
        </a:p>
      </dgm:t>
    </dgm:pt>
    <dgm:pt modelId="{EE263E29-F6F3-46E8-94D8-2E223B717E11}" type="parTrans" cxnId="{040A8051-09BB-4C61-A8E4-E97CF6B95D06}">
      <dgm:prSet/>
      <dgm:spPr/>
      <dgm:t>
        <a:bodyPr/>
        <a:lstStyle/>
        <a:p>
          <a:endParaRPr lang="hu-HU"/>
        </a:p>
      </dgm:t>
    </dgm:pt>
    <dgm:pt modelId="{A55D0D55-F924-4C27-BF70-D16D37846088}" type="sibTrans" cxnId="{040A8051-09BB-4C61-A8E4-E97CF6B95D06}">
      <dgm:prSet/>
      <dgm:spPr/>
      <dgm:t>
        <a:bodyPr/>
        <a:lstStyle/>
        <a:p>
          <a:endParaRPr lang="hu-HU"/>
        </a:p>
      </dgm:t>
    </dgm:pt>
    <dgm:pt modelId="{2BE0D106-0480-4140-A4CD-72DBEAD561B2}">
      <dgm:prSet phldrT="[Szöveg]"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 csak törvényben meghatározott célból lehetséges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20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követelmény: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értékarányosság).</a:t>
          </a:r>
        </a:p>
      </dgm:t>
    </dgm:pt>
    <dgm:pt modelId="{FF1267CE-4628-4D96-B00E-F07367800C1D}" type="parTrans" cxnId="{E22C7121-BD22-4324-BD7B-D3BBC9E886B2}">
      <dgm:prSet/>
      <dgm:spPr/>
      <dgm:t>
        <a:bodyPr/>
        <a:lstStyle/>
        <a:p>
          <a:endParaRPr lang="hu-HU"/>
        </a:p>
      </dgm:t>
    </dgm:pt>
    <dgm:pt modelId="{880D0A1B-CF29-4042-AA2A-F2509D4A6EFB}" type="sibTrans" cxnId="{E22C7121-BD22-4324-BD7B-D3BBC9E886B2}">
      <dgm:prSet/>
      <dgm:spPr/>
      <dgm:t>
        <a:bodyPr/>
        <a:lstStyle/>
        <a:p>
          <a:endParaRPr lang="hu-HU"/>
        </a:p>
      </dgm:t>
    </dgm:pt>
    <dgm:pt modelId="{B958D154-EAB6-43CF-8FC2-9625A74D1312}">
      <dgm:prSet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állam, illetve a helyi önkormányzatok tulajdonában álló gazdasági társaságok felelős gazdálkodásának követelményei: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törvényesség, a célszerűség és az eredményesség.</a:t>
          </a:r>
        </a:p>
      </dgm:t>
    </dgm:pt>
    <dgm:pt modelId="{EA234E86-ECED-4733-A307-98EEF9C4E75D}" type="parTrans" cxnId="{980245C2-3918-478A-BFBA-D5C066568083}">
      <dgm:prSet/>
      <dgm:spPr/>
      <dgm:t>
        <a:bodyPr/>
        <a:lstStyle/>
        <a:p>
          <a:endParaRPr lang="hu-HU"/>
        </a:p>
      </dgm:t>
    </dgm:pt>
    <dgm:pt modelId="{731179FD-54E9-4FE6-BC0A-872C51E7DF50}" type="sibTrans" cxnId="{980245C2-3918-478A-BFBA-D5C066568083}">
      <dgm:prSet/>
      <dgm:spPr/>
      <dgm:t>
        <a:bodyPr/>
        <a:lstStyle/>
        <a:p>
          <a:endParaRPr lang="hu-HU"/>
        </a:p>
      </dgm:t>
    </dgm:pt>
    <dgm:pt modelId="{6205FCF9-92C5-434C-A258-2E8C881255A1}">
      <dgm:prSet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Átruházására vagy hasznosítására vonatkozó szerződés csak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átlátható szervezettel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köthető.</a:t>
          </a:r>
        </a:p>
      </dgm:t>
    </dgm:pt>
    <dgm:pt modelId="{86DF6FEB-4503-4716-9CF4-C240B67C4548}" type="sibTrans" cxnId="{CD51BBCB-4341-47CF-AC33-D8B17493588F}">
      <dgm:prSet/>
      <dgm:spPr/>
      <dgm:t>
        <a:bodyPr/>
        <a:lstStyle/>
        <a:p>
          <a:endParaRPr lang="hu-HU"/>
        </a:p>
      </dgm:t>
    </dgm:pt>
    <dgm:pt modelId="{5513F301-ABC8-4F0F-91E9-3F437F52E5CA}" type="parTrans" cxnId="{CD51BBCB-4341-47CF-AC33-D8B17493588F}">
      <dgm:prSet/>
      <dgm:spPr/>
      <dgm:t>
        <a:bodyPr/>
        <a:lstStyle/>
        <a:p>
          <a:endParaRPr lang="hu-HU"/>
        </a:p>
      </dgm:t>
    </dgm:pt>
    <dgm:pt modelId="{17FE8664-4D92-40BA-BF70-0593EC83E3E0}" type="pres">
      <dgm:prSet presAssocID="{BD2D1092-C646-4578-880C-39B30D351789}" presName="vert0" presStyleCnt="0">
        <dgm:presLayoutVars>
          <dgm:dir/>
          <dgm:animOne val="branch"/>
          <dgm:animLvl val="lvl"/>
        </dgm:presLayoutVars>
      </dgm:prSet>
      <dgm:spPr/>
    </dgm:pt>
    <dgm:pt modelId="{AC0A6F07-3FF8-4D5C-8C11-8A4FDFA213E8}" type="pres">
      <dgm:prSet presAssocID="{98668E1E-C610-4FE2-8AAD-D9EDAD3CC58E}" presName="thickLine" presStyleLbl="alignNode1" presStyleIdx="0" presStyleCnt="1"/>
      <dgm:spPr>
        <a:ln>
          <a:noFill/>
        </a:ln>
      </dgm:spPr>
    </dgm:pt>
    <dgm:pt modelId="{FE04474E-6076-4ED3-B511-0E26C182067D}" type="pres">
      <dgm:prSet presAssocID="{98668E1E-C610-4FE2-8AAD-D9EDAD3CC58E}" presName="horz1" presStyleCnt="0"/>
      <dgm:spPr/>
    </dgm:pt>
    <dgm:pt modelId="{2E1E8EF1-A981-4D1E-964E-5CB86484560B}" type="pres">
      <dgm:prSet presAssocID="{98668E1E-C610-4FE2-8AAD-D9EDAD3CC58E}" presName="tx1" presStyleLbl="revTx" presStyleIdx="0" presStyleCnt="4" custScaleX="262958" custScaleY="99936"/>
      <dgm:spPr/>
    </dgm:pt>
    <dgm:pt modelId="{068457E8-4A98-4C7C-B671-C7B4F6819055}" type="pres">
      <dgm:prSet presAssocID="{98668E1E-C610-4FE2-8AAD-D9EDAD3CC58E}" presName="vert1" presStyleCnt="0"/>
      <dgm:spPr/>
    </dgm:pt>
    <dgm:pt modelId="{FE38B265-05DE-4778-A96B-F16EF77D0499}" type="pres">
      <dgm:prSet presAssocID="{2BE0D106-0480-4140-A4CD-72DBEAD561B2}" presName="vertSpace2a" presStyleCnt="0"/>
      <dgm:spPr/>
    </dgm:pt>
    <dgm:pt modelId="{DAE3C7E9-49C3-42CC-9FD6-F7FE9DC511A3}" type="pres">
      <dgm:prSet presAssocID="{2BE0D106-0480-4140-A4CD-72DBEAD561B2}" presName="horz2" presStyleCnt="0"/>
      <dgm:spPr/>
    </dgm:pt>
    <dgm:pt modelId="{06219B00-FFC8-4DC4-AFA7-19B168BF32A9}" type="pres">
      <dgm:prSet presAssocID="{2BE0D106-0480-4140-A4CD-72DBEAD561B2}" presName="horzSpace2" presStyleCnt="0"/>
      <dgm:spPr/>
    </dgm:pt>
    <dgm:pt modelId="{E9017A43-0B16-47A8-BE1F-B4CCC0E52848}" type="pres">
      <dgm:prSet presAssocID="{2BE0D106-0480-4140-A4CD-72DBEAD561B2}" presName="tx2" presStyleLbl="revTx" presStyleIdx="1" presStyleCnt="4" custScaleY="105038" custLinFactNeighborX="-398" custLinFactNeighborY="11810"/>
      <dgm:spPr/>
    </dgm:pt>
    <dgm:pt modelId="{EADD68F4-4713-45E1-B279-9F966CDC42C3}" type="pres">
      <dgm:prSet presAssocID="{2BE0D106-0480-4140-A4CD-72DBEAD561B2}" presName="vert2" presStyleCnt="0"/>
      <dgm:spPr/>
    </dgm:pt>
    <dgm:pt modelId="{6643DD5B-EF02-4696-8D16-5CD6224550F0}" type="pres">
      <dgm:prSet presAssocID="{2BE0D106-0480-4140-A4CD-72DBEAD561B2}" presName="thinLine2b" presStyleLbl="callout" presStyleIdx="0" presStyleCnt="3" custLinFactY="-100000" custLinFactNeighborY="-116427"/>
      <dgm:spPr>
        <a:ln>
          <a:solidFill>
            <a:srgbClr val="146A1C"/>
          </a:solidFill>
        </a:ln>
      </dgm:spPr>
    </dgm:pt>
    <dgm:pt modelId="{DCF17AB3-A4FE-47E9-952E-51633E2CC996}" type="pres">
      <dgm:prSet presAssocID="{2BE0D106-0480-4140-A4CD-72DBEAD561B2}" presName="vertSpace2b" presStyleCnt="0"/>
      <dgm:spPr/>
    </dgm:pt>
    <dgm:pt modelId="{FD5634F5-2982-45AC-AFDC-0C4F1C1AD981}" type="pres">
      <dgm:prSet presAssocID="{6205FCF9-92C5-434C-A258-2E8C881255A1}" presName="horz2" presStyleCnt="0"/>
      <dgm:spPr/>
    </dgm:pt>
    <dgm:pt modelId="{F34860FC-F4CA-44D2-B861-A0B6664EAD2A}" type="pres">
      <dgm:prSet presAssocID="{6205FCF9-92C5-434C-A258-2E8C881255A1}" presName="horzSpace2" presStyleCnt="0"/>
      <dgm:spPr/>
    </dgm:pt>
    <dgm:pt modelId="{B1DCA332-E27B-4591-94B8-42295A7ED315}" type="pres">
      <dgm:prSet presAssocID="{6205FCF9-92C5-434C-A258-2E8C881255A1}" presName="tx2" presStyleLbl="revTx" presStyleIdx="2" presStyleCnt="4" custScaleY="76171" custLinFactNeighborX="-398" custLinFactNeighborY="-1043"/>
      <dgm:spPr/>
    </dgm:pt>
    <dgm:pt modelId="{26490F36-A788-4FC4-8E37-422A9A45E526}" type="pres">
      <dgm:prSet presAssocID="{6205FCF9-92C5-434C-A258-2E8C881255A1}" presName="vert2" presStyleCnt="0"/>
      <dgm:spPr/>
    </dgm:pt>
    <dgm:pt modelId="{682F6ABE-E5BE-4BB5-A7B7-5AC4097D79C1}" type="pres">
      <dgm:prSet presAssocID="{6205FCF9-92C5-434C-A258-2E8C881255A1}" presName="thinLine2b" presStyleLbl="callout" presStyleIdx="1" presStyleCnt="3"/>
      <dgm:spPr>
        <a:ln>
          <a:solidFill>
            <a:srgbClr val="146A1C"/>
          </a:solidFill>
        </a:ln>
      </dgm:spPr>
    </dgm:pt>
    <dgm:pt modelId="{B1249A5D-516C-4BDB-9FE6-B161EE57532C}" type="pres">
      <dgm:prSet presAssocID="{6205FCF9-92C5-434C-A258-2E8C881255A1}" presName="vertSpace2b" presStyleCnt="0"/>
      <dgm:spPr/>
    </dgm:pt>
    <dgm:pt modelId="{D8C9795F-9F7F-4F41-90B7-28961217BFEF}" type="pres">
      <dgm:prSet presAssocID="{B958D154-EAB6-43CF-8FC2-9625A74D1312}" presName="horz2" presStyleCnt="0"/>
      <dgm:spPr/>
    </dgm:pt>
    <dgm:pt modelId="{910ACC59-AAB3-4AF1-9332-B67244F1C80F}" type="pres">
      <dgm:prSet presAssocID="{B958D154-EAB6-43CF-8FC2-9625A74D1312}" presName="horzSpace2" presStyleCnt="0"/>
      <dgm:spPr/>
    </dgm:pt>
    <dgm:pt modelId="{9D677D91-6DC4-4715-80FA-69EDE4018A2C}" type="pres">
      <dgm:prSet presAssocID="{B958D154-EAB6-43CF-8FC2-9625A74D1312}" presName="tx2" presStyleLbl="revTx" presStyleIdx="3" presStyleCnt="4" custScaleY="100567" custLinFactNeighborY="2398"/>
      <dgm:spPr/>
    </dgm:pt>
    <dgm:pt modelId="{2D2D1102-F457-47FB-9922-C2393C98E146}" type="pres">
      <dgm:prSet presAssocID="{B958D154-EAB6-43CF-8FC2-9625A74D1312}" presName="vert2" presStyleCnt="0"/>
      <dgm:spPr/>
    </dgm:pt>
    <dgm:pt modelId="{0CF341A1-784A-4115-B469-BBAB2735BDFD}" type="pres">
      <dgm:prSet presAssocID="{B958D154-EAB6-43CF-8FC2-9625A74D1312}" presName="thinLine2b" presStyleLbl="callout" presStyleIdx="2" presStyleCnt="3"/>
      <dgm:spPr>
        <a:ln>
          <a:noFill/>
        </a:ln>
      </dgm:spPr>
    </dgm:pt>
    <dgm:pt modelId="{2DE9B433-BF5A-4D7D-913D-C48070AA4E0C}" type="pres">
      <dgm:prSet presAssocID="{B958D154-EAB6-43CF-8FC2-9625A74D1312}" presName="vertSpace2b" presStyleCnt="0"/>
      <dgm:spPr/>
    </dgm:pt>
  </dgm:ptLst>
  <dgm:cxnLst>
    <dgm:cxn modelId="{E22C7121-BD22-4324-BD7B-D3BBC9E886B2}" srcId="{98668E1E-C610-4FE2-8AAD-D9EDAD3CC58E}" destId="{2BE0D106-0480-4140-A4CD-72DBEAD561B2}" srcOrd="0" destOrd="0" parTransId="{FF1267CE-4628-4D96-B00E-F07367800C1D}" sibTransId="{880D0A1B-CF29-4042-AA2A-F2509D4A6EFB}"/>
    <dgm:cxn modelId="{EBDA5F33-8E40-45C8-8260-4F3C3556D582}" type="presOf" srcId="{2BE0D106-0480-4140-A4CD-72DBEAD561B2}" destId="{E9017A43-0B16-47A8-BE1F-B4CCC0E52848}" srcOrd="0" destOrd="0" presId="urn:microsoft.com/office/officeart/2008/layout/LinedList"/>
    <dgm:cxn modelId="{4900B764-8CBF-49DE-900C-AAC037782E10}" type="presOf" srcId="{BD2D1092-C646-4578-880C-39B30D351789}" destId="{17FE8664-4D92-40BA-BF70-0593EC83E3E0}" srcOrd="0" destOrd="0" presId="urn:microsoft.com/office/officeart/2008/layout/LinedList"/>
    <dgm:cxn modelId="{8E1D6149-44FA-43B5-8008-DCDA9DF58D22}" type="presOf" srcId="{B958D154-EAB6-43CF-8FC2-9625A74D1312}" destId="{9D677D91-6DC4-4715-80FA-69EDE4018A2C}" srcOrd="0" destOrd="0" presId="urn:microsoft.com/office/officeart/2008/layout/LinedList"/>
    <dgm:cxn modelId="{040A8051-09BB-4C61-A8E4-E97CF6B95D06}" srcId="{BD2D1092-C646-4578-880C-39B30D351789}" destId="{98668E1E-C610-4FE2-8AAD-D9EDAD3CC58E}" srcOrd="0" destOrd="0" parTransId="{EE263E29-F6F3-46E8-94D8-2E223B717E11}" sibTransId="{A55D0D55-F924-4C27-BF70-D16D37846088}"/>
    <dgm:cxn modelId="{5FEB1C52-B175-40A4-9C97-78974E3ABF2F}" type="presOf" srcId="{6205FCF9-92C5-434C-A258-2E8C881255A1}" destId="{B1DCA332-E27B-4591-94B8-42295A7ED315}" srcOrd="0" destOrd="0" presId="urn:microsoft.com/office/officeart/2008/layout/LinedList"/>
    <dgm:cxn modelId="{CF6593B5-6430-48AB-B796-65B1C4AB07B4}" type="presOf" srcId="{98668E1E-C610-4FE2-8AAD-D9EDAD3CC58E}" destId="{2E1E8EF1-A981-4D1E-964E-5CB86484560B}" srcOrd="0" destOrd="0" presId="urn:microsoft.com/office/officeart/2008/layout/LinedList"/>
    <dgm:cxn modelId="{980245C2-3918-478A-BFBA-D5C066568083}" srcId="{98668E1E-C610-4FE2-8AAD-D9EDAD3CC58E}" destId="{B958D154-EAB6-43CF-8FC2-9625A74D1312}" srcOrd="2" destOrd="0" parTransId="{EA234E86-ECED-4733-A307-98EEF9C4E75D}" sibTransId="{731179FD-54E9-4FE6-BC0A-872C51E7DF50}"/>
    <dgm:cxn modelId="{CD51BBCB-4341-47CF-AC33-D8B17493588F}" srcId="{98668E1E-C610-4FE2-8AAD-D9EDAD3CC58E}" destId="{6205FCF9-92C5-434C-A258-2E8C881255A1}" srcOrd="1" destOrd="0" parTransId="{5513F301-ABC8-4F0F-91E9-3F437F52E5CA}" sibTransId="{86DF6FEB-4503-4716-9CF4-C240B67C4548}"/>
    <dgm:cxn modelId="{DB38488B-B489-48E6-ABE6-038414C9AFAA}" type="presParOf" srcId="{17FE8664-4D92-40BA-BF70-0593EC83E3E0}" destId="{AC0A6F07-3FF8-4D5C-8C11-8A4FDFA213E8}" srcOrd="0" destOrd="0" presId="urn:microsoft.com/office/officeart/2008/layout/LinedList"/>
    <dgm:cxn modelId="{66945FD1-25BA-45B2-BDE2-726814F2CEB0}" type="presParOf" srcId="{17FE8664-4D92-40BA-BF70-0593EC83E3E0}" destId="{FE04474E-6076-4ED3-B511-0E26C182067D}" srcOrd="1" destOrd="0" presId="urn:microsoft.com/office/officeart/2008/layout/LinedList"/>
    <dgm:cxn modelId="{5E34DB9D-6D79-40F1-A5B4-8CCE845EF2C1}" type="presParOf" srcId="{FE04474E-6076-4ED3-B511-0E26C182067D}" destId="{2E1E8EF1-A981-4D1E-964E-5CB86484560B}" srcOrd="0" destOrd="0" presId="urn:microsoft.com/office/officeart/2008/layout/LinedList"/>
    <dgm:cxn modelId="{E58F71E8-35D0-4AB3-B29E-FEA7AB62A637}" type="presParOf" srcId="{FE04474E-6076-4ED3-B511-0E26C182067D}" destId="{068457E8-4A98-4C7C-B671-C7B4F6819055}" srcOrd="1" destOrd="0" presId="urn:microsoft.com/office/officeart/2008/layout/LinedList"/>
    <dgm:cxn modelId="{CD2DF162-575A-46B3-84C3-C2A1E32144B0}" type="presParOf" srcId="{068457E8-4A98-4C7C-B671-C7B4F6819055}" destId="{FE38B265-05DE-4778-A96B-F16EF77D0499}" srcOrd="0" destOrd="0" presId="urn:microsoft.com/office/officeart/2008/layout/LinedList"/>
    <dgm:cxn modelId="{38576914-94E0-43A7-A08D-372FA5252239}" type="presParOf" srcId="{068457E8-4A98-4C7C-B671-C7B4F6819055}" destId="{DAE3C7E9-49C3-42CC-9FD6-F7FE9DC511A3}" srcOrd="1" destOrd="0" presId="urn:microsoft.com/office/officeart/2008/layout/LinedList"/>
    <dgm:cxn modelId="{F804B4B1-3B11-417F-8781-BE655A0E8025}" type="presParOf" srcId="{DAE3C7E9-49C3-42CC-9FD6-F7FE9DC511A3}" destId="{06219B00-FFC8-4DC4-AFA7-19B168BF32A9}" srcOrd="0" destOrd="0" presId="urn:microsoft.com/office/officeart/2008/layout/LinedList"/>
    <dgm:cxn modelId="{71EC546C-66B6-42C7-B440-A70E7388E76B}" type="presParOf" srcId="{DAE3C7E9-49C3-42CC-9FD6-F7FE9DC511A3}" destId="{E9017A43-0B16-47A8-BE1F-B4CCC0E52848}" srcOrd="1" destOrd="0" presId="urn:microsoft.com/office/officeart/2008/layout/LinedList"/>
    <dgm:cxn modelId="{5D404E41-FB18-4C17-837A-11E5E0D25880}" type="presParOf" srcId="{DAE3C7E9-49C3-42CC-9FD6-F7FE9DC511A3}" destId="{EADD68F4-4713-45E1-B279-9F966CDC42C3}" srcOrd="2" destOrd="0" presId="urn:microsoft.com/office/officeart/2008/layout/LinedList"/>
    <dgm:cxn modelId="{387E9392-5C45-49CD-845B-E297471F654B}" type="presParOf" srcId="{068457E8-4A98-4C7C-B671-C7B4F6819055}" destId="{6643DD5B-EF02-4696-8D16-5CD6224550F0}" srcOrd="2" destOrd="0" presId="urn:microsoft.com/office/officeart/2008/layout/LinedList"/>
    <dgm:cxn modelId="{C1E595C0-F9FC-4847-9109-05F0C73D795B}" type="presParOf" srcId="{068457E8-4A98-4C7C-B671-C7B4F6819055}" destId="{DCF17AB3-A4FE-47E9-952E-51633E2CC996}" srcOrd="3" destOrd="0" presId="urn:microsoft.com/office/officeart/2008/layout/LinedList"/>
    <dgm:cxn modelId="{0BFFB96F-140F-4949-A3C1-33143C184131}" type="presParOf" srcId="{068457E8-4A98-4C7C-B671-C7B4F6819055}" destId="{FD5634F5-2982-45AC-AFDC-0C4F1C1AD981}" srcOrd="4" destOrd="0" presId="urn:microsoft.com/office/officeart/2008/layout/LinedList"/>
    <dgm:cxn modelId="{F822C0A2-0CC8-4F2D-B490-F1AFC86139DF}" type="presParOf" srcId="{FD5634F5-2982-45AC-AFDC-0C4F1C1AD981}" destId="{F34860FC-F4CA-44D2-B861-A0B6664EAD2A}" srcOrd="0" destOrd="0" presId="urn:microsoft.com/office/officeart/2008/layout/LinedList"/>
    <dgm:cxn modelId="{28F6EA32-2302-42AD-B945-3FD04A7B05B4}" type="presParOf" srcId="{FD5634F5-2982-45AC-AFDC-0C4F1C1AD981}" destId="{B1DCA332-E27B-4591-94B8-42295A7ED315}" srcOrd="1" destOrd="0" presId="urn:microsoft.com/office/officeart/2008/layout/LinedList"/>
    <dgm:cxn modelId="{9B8AC2FA-F444-4B5D-B776-B048755D8327}" type="presParOf" srcId="{FD5634F5-2982-45AC-AFDC-0C4F1C1AD981}" destId="{26490F36-A788-4FC4-8E37-422A9A45E526}" srcOrd="2" destOrd="0" presId="urn:microsoft.com/office/officeart/2008/layout/LinedList"/>
    <dgm:cxn modelId="{2E7CD717-B8B4-4FE7-99F5-481F16878141}" type="presParOf" srcId="{068457E8-4A98-4C7C-B671-C7B4F6819055}" destId="{682F6ABE-E5BE-4BB5-A7B7-5AC4097D79C1}" srcOrd="5" destOrd="0" presId="urn:microsoft.com/office/officeart/2008/layout/LinedList"/>
    <dgm:cxn modelId="{78659B2C-6BFE-452B-8225-8273D547B7DE}" type="presParOf" srcId="{068457E8-4A98-4C7C-B671-C7B4F6819055}" destId="{B1249A5D-516C-4BDB-9FE6-B161EE57532C}" srcOrd="6" destOrd="0" presId="urn:microsoft.com/office/officeart/2008/layout/LinedList"/>
    <dgm:cxn modelId="{0435C28E-F498-4F22-ACB7-C9DE25F6F166}" type="presParOf" srcId="{068457E8-4A98-4C7C-B671-C7B4F6819055}" destId="{D8C9795F-9F7F-4F41-90B7-28961217BFEF}" srcOrd="7" destOrd="0" presId="urn:microsoft.com/office/officeart/2008/layout/LinedList"/>
    <dgm:cxn modelId="{1042A975-EB5F-4D4F-96C4-120D8CCD56E9}" type="presParOf" srcId="{D8C9795F-9F7F-4F41-90B7-28961217BFEF}" destId="{910ACC59-AAB3-4AF1-9332-B67244F1C80F}" srcOrd="0" destOrd="0" presId="urn:microsoft.com/office/officeart/2008/layout/LinedList"/>
    <dgm:cxn modelId="{AF506301-BFDF-4EE9-9804-E0B5C5E5771E}" type="presParOf" srcId="{D8C9795F-9F7F-4F41-90B7-28961217BFEF}" destId="{9D677D91-6DC4-4715-80FA-69EDE4018A2C}" srcOrd="1" destOrd="0" presId="urn:microsoft.com/office/officeart/2008/layout/LinedList"/>
    <dgm:cxn modelId="{DDB575E3-01CD-4012-8256-35CDA382F6AB}" type="presParOf" srcId="{D8C9795F-9F7F-4F41-90B7-28961217BFEF}" destId="{2D2D1102-F457-47FB-9922-C2393C98E146}" srcOrd="2" destOrd="0" presId="urn:microsoft.com/office/officeart/2008/layout/LinedList"/>
    <dgm:cxn modelId="{12827825-7230-427F-B3DC-6EE10BE59A40}" type="presParOf" srcId="{068457E8-4A98-4C7C-B671-C7B4F6819055}" destId="{0CF341A1-784A-4115-B469-BBAB2735BDFD}" srcOrd="8" destOrd="0" presId="urn:microsoft.com/office/officeart/2008/layout/LinedList"/>
    <dgm:cxn modelId="{60D64DE6-3FBF-488D-B3A7-4490A9603871}" type="presParOf" srcId="{068457E8-4A98-4C7C-B671-C7B4F6819055}" destId="{2DE9B433-BF5A-4D7D-913D-C48070AA4E0C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 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noFill/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Hasznosítás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9388E64D-1747-46A5-97B5-FE765AFEA2B2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Nyilvántartás</a:t>
          </a:r>
        </a:p>
      </dgm:t>
    </dgm:pt>
    <dgm:pt modelId="{B0715B9B-7EC4-4001-B52B-45E32FBBD546}" type="parTrans" cxnId="{CD89BF0C-7AC1-40E2-A750-9175B0C69A6F}">
      <dgm:prSet/>
      <dgm:spPr/>
      <dgm:t>
        <a:bodyPr/>
        <a:lstStyle/>
        <a:p>
          <a:endParaRPr lang="hu-HU"/>
        </a:p>
      </dgm:t>
    </dgm:pt>
    <dgm:pt modelId="{357CCCF4-531D-4DFD-B3F2-80211A4B5475}" type="sibTrans" cxnId="{CD89BF0C-7AC1-40E2-A750-9175B0C69A6F}">
      <dgm:prSet/>
      <dgm:spPr/>
      <dgm:t>
        <a:bodyPr/>
        <a:lstStyle/>
        <a:p>
          <a:endParaRPr lang="hu-HU"/>
        </a:p>
      </dgm:t>
    </dgm:pt>
    <dgm:pt modelId="{840C274D-A318-4D1A-A52A-D7CFE5CB2F58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ellenőrzés</a:t>
          </a:r>
        </a:p>
      </dgm:t>
    </dgm:pt>
    <dgm:pt modelId="{FAD8FEE5-D1E0-47B6-A6BF-2E20BB0172DD}" type="parTrans" cxnId="{F512186E-B09B-4341-A034-FF38D70CA95B}">
      <dgm:prSet/>
      <dgm:spPr/>
      <dgm:t>
        <a:bodyPr/>
        <a:lstStyle/>
        <a:p>
          <a:endParaRPr lang="hu-HU"/>
        </a:p>
      </dgm:t>
    </dgm:pt>
    <dgm:pt modelId="{5F14417C-9F30-4088-960F-789BFEA33B02}" type="sibTrans" cxnId="{F512186E-B09B-4341-A034-FF38D70CA95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5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5"/>
      <dgm:spPr/>
    </dgm:pt>
    <dgm:pt modelId="{EC47DE55-E8AA-4B08-9932-F2B951CAB5A0}" type="pres">
      <dgm:prSet presAssocID="{48BB07EC-347F-4CC0-98DF-225DBB7083C1}" presName="dstNode" presStyleLbl="node1" presStyleIdx="0" presStyleCnt="5"/>
      <dgm:spPr/>
    </dgm:pt>
    <dgm:pt modelId="{3CA37A64-9C2D-4C2D-A172-D5D6FAF2DC8D}" type="pres">
      <dgm:prSet presAssocID="{717A7CDD-E642-4AC3-996F-E139B6E0CC74}" presName="text_1" presStyleLbl="node1" presStyleIdx="0" presStyleCnt="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5" custLinFactNeighborX="4400"/>
      <dgm:spPr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5" custScaleY="110499" custLinFactNeighborY="404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5" custLinFactNeighborX="4010" custLinFactNeighborY="2024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FA0EE01A-B4A9-4CBB-A98E-BB0A31F06C03}" type="pres">
      <dgm:prSet presAssocID="{3568A15C-B3AF-4615-9C48-96A2A99DCAE0}" presName="text_3" presStyleLbl="node1" presStyleIdx="2" presStyleCnt="5">
        <dgm:presLayoutVars>
          <dgm:bulletEnabled val="1"/>
        </dgm:presLayoutVars>
      </dgm:prSet>
      <dgm:spPr/>
    </dgm:pt>
    <dgm:pt modelId="{C0E985DD-75F0-400B-BBCD-A652545BAAEB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5"/>
      <dgm:spPr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DD3C41A1-4C10-41F2-8C3F-7899E403158E}" type="pres">
      <dgm:prSet presAssocID="{840C274D-A318-4D1A-A52A-D7CFE5CB2F58}" presName="text_4" presStyleLbl="node1" presStyleIdx="3" presStyleCnt="5">
        <dgm:presLayoutVars>
          <dgm:bulletEnabled val="1"/>
        </dgm:presLayoutVars>
      </dgm:prSet>
      <dgm:spPr/>
    </dgm:pt>
    <dgm:pt modelId="{739C9265-B91B-484F-B5A2-EF2D29DE81A1}" type="pres">
      <dgm:prSet presAssocID="{840C274D-A318-4D1A-A52A-D7CFE5CB2F58}" presName="accent_4" presStyleCnt="0"/>
      <dgm:spPr/>
    </dgm:pt>
    <dgm:pt modelId="{F4222075-5FD0-425D-BFBA-CD9EFFFA1C83}" type="pres">
      <dgm:prSet presAssocID="{840C274D-A318-4D1A-A52A-D7CFE5CB2F58}" presName="accentRepeatNode" presStyleLbl="solidFgAcc1" presStyleIdx="3" presStyleCnt="5" custLinFactNeighborX="13200"/>
      <dgm:spPr>
        <a:blipFill rotWithShape="0">
          <a:blip xmlns:r="http://schemas.openxmlformats.org/officeDocument/2006/relationships"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3FB6B50C-CB26-4B9B-ABC8-4E2B2ED29DE2}" type="pres">
      <dgm:prSet presAssocID="{9388E64D-1747-46A5-97B5-FE765AFEA2B2}" presName="text_5" presStyleLbl="node1" presStyleIdx="4" presStyleCnt="5">
        <dgm:presLayoutVars>
          <dgm:bulletEnabled val="1"/>
        </dgm:presLayoutVars>
      </dgm:prSet>
      <dgm:spPr/>
    </dgm:pt>
    <dgm:pt modelId="{5EFC269A-D9E3-47C2-B1E7-85D95BFA6EF8}" type="pres">
      <dgm:prSet presAssocID="{9388E64D-1747-46A5-97B5-FE765AFEA2B2}" presName="accent_5" presStyleCnt="0"/>
      <dgm:spPr/>
    </dgm:pt>
    <dgm:pt modelId="{26C113AD-A40E-496F-B02C-90433A0162B5}" type="pres">
      <dgm:prSet presAssocID="{9388E64D-1747-46A5-97B5-FE765AFEA2B2}" presName="accentRepeatNode" presStyleLbl="solidFgAcc1" presStyleIdx="4" presStyleCnt="5"/>
      <dgm:spPr>
        <a:blipFill rotWithShape="0">
          <a:blip xmlns:r="http://schemas.openxmlformats.org/officeDocument/2006/relationships"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5188C806-5BA8-4B00-AB72-08E4150D8A51}" type="presOf" srcId="{9440231A-A6B5-49C9-9161-20E1CE6A616E}" destId="{602DC24A-0F4A-42F1-AD19-E4F4D865946B}" srcOrd="0" destOrd="0" presId="urn:microsoft.com/office/officeart/2008/layout/VerticalCurvedList"/>
    <dgm:cxn modelId="{CD89BF0C-7AC1-40E2-A750-9175B0C69A6F}" srcId="{48BB07EC-347F-4CC0-98DF-225DBB7083C1}" destId="{9388E64D-1747-46A5-97B5-FE765AFEA2B2}" srcOrd="4" destOrd="0" parTransId="{B0715B9B-7EC4-4001-B52B-45E32FBBD546}" sibTransId="{357CCCF4-531D-4DFD-B3F2-80211A4B5475}"/>
    <dgm:cxn modelId="{63BB520F-B60E-4AD3-9AF5-AD7C046309C1}" type="presOf" srcId="{717A7CDD-E642-4AC3-996F-E139B6E0CC74}" destId="{3CA37A64-9C2D-4C2D-A172-D5D6FAF2DC8D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A18D7F16-0E27-4BD5-8845-26D8B2F87C85}" type="presOf" srcId="{3568A15C-B3AF-4615-9C48-96A2A99DCAE0}" destId="{FA0EE01A-B4A9-4CBB-A98E-BB0A31F06C03}" srcOrd="0" destOrd="0" presId="urn:microsoft.com/office/officeart/2008/layout/VerticalCurvedList"/>
    <dgm:cxn modelId="{E3DCA561-873E-4C53-B51F-C29A8E0A9B34}" type="presOf" srcId="{840C274D-A318-4D1A-A52A-D7CFE5CB2F58}" destId="{DD3C41A1-4C10-41F2-8C3F-7899E403158E}" srcOrd="0" destOrd="0" presId="urn:microsoft.com/office/officeart/2008/layout/VerticalCurvedList"/>
    <dgm:cxn modelId="{F512186E-B09B-4341-A034-FF38D70CA95B}" srcId="{48BB07EC-347F-4CC0-98DF-225DBB7083C1}" destId="{840C274D-A318-4D1A-A52A-D7CFE5CB2F58}" srcOrd="3" destOrd="0" parTransId="{FAD8FEE5-D1E0-47B6-A6BF-2E20BB0172DD}" sibTransId="{5F14417C-9F30-4088-960F-789BFEA33B02}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FBAF89AE-B0DD-4F23-AB77-E4AA8D08340B}" type="presOf" srcId="{F60B3A3B-42DA-46D0-81A5-5F03B3F0E9F4}" destId="{F2EFDC1C-68CB-49F4-9888-DCC567D73F33}" srcOrd="0" destOrd="0" presId="urn:microsoft.com/office/officeart/2008/layout/VerticalCurvedList"/>
    <dgm:cxn modelId="{8D1185DF-2A3E-46C7-8A2B-05FDEB6FDB7F}" type="presOf" srcId="{9388E64D-1747-46A5-97B5-FE765AFEA2B2}" destId="{3FB6B50C-CB26-4B9B-ABC8-4E2B2ED29DE2}" srcOrd="0" destOrd="0" presId="urn:microsoft.com/office/officeart/2008/layout/VerticalCurvedList"/>
    <dgm:cxn modelId="{1D01E5FF-A40A-473D-89B5-42FDAE1D856B}" type="presOf" srcId="{48BB07EC-347F-4CC0-98DF-225DBB7083C1}" destId="{33019A0C-957A-4235-8B4C-E31233476F25}" srcOrd="0" destOrd="0" presId="urn:microsoft.com/office/officeart/2008/layout/VerticalCurvedList"/>
    <dgm:cxn modelId="{AF3A5D94-FAA9-46F6-AFB4-9E6D4F978A48}" type="presParOf" srcId="{33019A0C-957A-4235-8B4C-E31233476F25}" destId="{B33FF049-BE36-4CFB-B2CA-CE2108342764}" srcOrd="0" destOrd="0" presId="urn:microsoft.com/office/officeart/2008/layout/VerticalCurvedList"/>
    <dgm:cxn modelId="{343AA91D-AB5B-492F-A792-4498A566986C}" type="presParOf" srcId="{B33FF049-BE36-4CFB-B2CA-CE2108342764}" destId="{C84329EC-A398-4B9B-85BD-6B78D926B1A0}" srcOrd="0" destOrd="0" presId="urn:microsoft.com/office/officeart/2008/layout/VerticalCurvedList"/>
    <dgm:cxn modelId="{D5AFA836-421B-42D3-96EF-2A443F8B0F42}" type="presParOf" srcId="{C84329EC-A398-4B9B-85BD-6B78D926B1A0}" destId="{A4E1C155-CDAC-4A66-9384-81A58113E12E}" srcOrd="0" destOrd="0" presId="urn:microsoft.com/office/officeart/2008/layout/VerticalCurvedList"/>
    <dgm:cxn modelId="{CBB5CC96-DCB3-46C4-875D-B8ED49E37F91}" type="presParOf" srcId="{C84329EC-A398-4B9B-85BD-6B78D926B1A0}" destId="{F2EFDC1C-68CB-49F4-9888-DCC567D73F33}" srcOrd="1" destOrd="0" presId="urn:microsoft.com/office/officeart/2008/layout/VerticalCurvedList"/>
    <dgm:cxn modelId="{899FC729-38D0-4134-B081-B3FB3EB2CB20}" type="presParOf" srcId="{C84329EC-A398-4B9B-85BD-6B78D926B1A0}" destId="{04CA6420-0D0B-42A0-AD9B-1767757C56CC}" srcOrd="2" destOrd="0" presId="urn:microsoft.com/office/officeart/2008/layout/VerticalCurvedList"/>
    <dgm:cxn modelId="{448742A8-F08B-4EE9-9FD4-5899787B5BF8}" type="presParOf" srcId="{C84329EC-A398-4B9B-85BD-6B78D926B1A0}" destId="{EC47DE55-E8AA-4B08-9932-F2B951CAB5A0}" srcOrd="3" destOrd="0" presId="urn:microsoft.com/office/officeart/2008/layout/VerticalCurvedList"/>
    <dgm:cxn modelId="{FE7A2882-63C8-49D3-B6DF-2528A3CE50DB}" type="presParOf" srcId="{B33FF049-BE36-4CFB-B2CA-CE2108342764}" destId="{3CA37A64-9C2D-4C2D-A172-D5D6FAF2DC8D}" srcOrd="1" destOrd="0" presId="urn:microsoft.com/office/officeart/2008/layout/VerticalCurvedList"/>
    <dgm:cxn modelId="{725D4A89-ABAF-400A-B9DC-ABD692212942}" type="presParOf" srcId="{B33FF049-BE36-4CFB-B2CA-CE2108342764}" destId="{F2F5D5B0-04E3-4D92-A7F5-F40D58ECF49A}" srcOrd="2" destOrd="0" presId="urn:microsoft.com/office/officeart/2008/layout/VerticalCurvedList"/>
    <dgm:cxn modelId="{93C23DF9-5DA5-4D0B-9919-B1326E6A7A28}" type="presParOf" srcId="{F2F5D5B0-04E3-4D92-A7F5-F40D58ECF49A}" destId="{3CAAD10D-8D7F-4175-9075-66548E9398C7}" srcOrd="0" destOrd="0" presId="urn:microsoft.com/office/officeart/2008/layout/VerticalCurvedList"/>
    <dgm:cxn modelId="{979B3B63-04EE-4CDD-A3DB-5F01981E854E}" type="presParOf" srcId="{B33FF049-BE36-4CFB-B2CA-CE2108342764}" destId="{602DC24A-0F4A-42F1-AD19-E4F4D865946B}" srcOrd="3" destOrd="0" presId="urn:microsoft.com/office/officeart/2008/layout/VerticalCurvedList"/>
    <dgm:cxn modelId="{542ECB5F-9A3C-46BA-B940-E0AA1A4F5FB9}" type="presParOf" srcId="{B33FF049-BE36-4CFB-B2CA-CE2108342764}" destId="{4728A096-6AA4-45D0-AD0D-01AA90A71677}" srcOrd="4" destOrd="0" presId="urn:microsoft.com/office/officeart/2008/layout/VerticalCurvedList"/>
    <dgm:cxn modelId="{ED8B93FE-D5F8-4B4E-8AC5-635785E7359D}" type="presParOf" srcId="{4728A096-6AA4-45D0-AD0D-01AA90A71677}" destId="{FB37A8F8-D8B9-4515-A2C9-873BC73D7C45}" srcOrd="0" destOrd="0" presId="urn:microsoft.com/office/officeart/2008/layout/VerticalCurvedList"/>
    <dgm:cxn modelId="{B233417A-DEBB-4365-BA45-765774206197}" type="presParOf" srcId="{B33FF049-BE36-4CFB-B2CA-CE2108342764}" destId="{FA0EE01A-B4A9-4CBB-A98E-BB0A31F06C03}" srcOrd="5" destOrd="0" presId="urn:microsoft.com/office/officeart/2008/layout/VerticalCurvedList"/>
    <dgm:cxn modelId="{B04D380C-ED53-4A17-ABE4-A482CF549037}" type="presParOf" srcId="{B33FF049-BE36-4CFB-B2CA-CE2108342764}" destId="{C0E985DD-75F0-400B-BBCD-A652545BAAEB}" srcOrd="6" destOrd="0" presId="urn:microsoft.com/office/officeart/2008/layout/VerticalCurvedList"/>
    <dgm:cxn modelId="{92AD30DD-046B-4A67-A1BE-07D4F708A7A2}" type="presParOf" srcId="{C0E985DD-75F0-400B-BBCD-A652545BAAEB}" destId="{B30B627C-04DE-455F-86DF-8B2B56BBBD2B}" srcOrd="0" destOrd="0" presId="urn:microsoft.com/office/officeart/2008/layout/VerticalCurvedList"/>
    <dgm:cxn modelId="{C93D7E77-AB6C-44A7-AB58-51BEE795EB67}" type="presParOf" srcId="{B33FF049-BE36-4CFB-B2CA-CE2108342764}" destId="{DD3C41A1-4C10-41F2-8C3F-7899E403158E}" srcOrd="7" destOrd="0" presId="urn:microsoft.com/office/officeart/2008/layout/VerticalCurvedList"/>
    <dgm:cxn modelId="{63D4E68D-AEA7-471E-A4EC-CE87EEBD77E4}" type="presParOf" srcId="{B33FF049-BE36-4CFB-B2CA-CE2108342764}" destId="{739C9265-B91B-484F-B5A2-EF2D29DE81A1}" srcOrd="8" destOrd="0" presId="urn:microsoft.com/office/officeart/2008/layout/VerticalCurvedList"/>
    <dgm:cxn modelId="{60AB469D-1FC7-4F29-A90B-40DC745F9981}" type="presParOf" srcId="{739C9265-B91B-484F-B5A2-EF2D29DE81A1}" destId="{F4222075-5FD0-425D-BFBA-CD9EFFFA1C83}" srcOrd="0" destOrd="0" presId="urn:microsoft.com/office/officeart/2008/layout/VerticalCurvedList"/>
    <dgm:cxn modelId="{8DACCA49-78F3-4279-8777-FCF4EB749105}" type="presParOf" srcId="{B33FF049-BE36-4CFB-B2CA-CE2108342764}" destId="{3FB6B50C-CB26-4B9B-ABC8-4E2B2ED29DE2}" srcOrd="9" destOrd="0" presId="urn:microsoft.com/office/officeart/2008/layout/VerticalCurvedList"/>
    <dgm:cxn modelId="{5E585CF6-F08F-4973-A655-35B9B48A3712}" type="presParOf" srcId="{B33FF049-BE36-4CFB-B2CA-CE2108342764}" destId="{5EFC269A-D9E3-47C2-B1E7-85D95BFA6EF8}" srcOrd="10" destOrd="0" presId="urn:microsoft.com/office/officeart/2008/layout/VerticalCurvedList"/>
    <dgm:cxn modelId="{B6039080-A6F1-4E21-916C-680C888D4D9F}" type="presParOf" srcId="{5EFC269A-D9E3-47C2-B1E7-85D95BFA6EF8}" destId="{26C113AD-A40E-496F-B02C-90433A0162B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ECEE799-877D-42A5-A3E3-1FA771154F8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C7FCB05-9588-47B0-A62B-E0AFBDECFBF1}">
      <dgm:prSet phldrT="[Szöveg]" custT="1"/>
      <dgm:spPr/>
      <dgm:t>
        <a:bodyPr/>
        <a:lstStyle/>
        <a:p>
          <a:r>
            <a: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gm:t>
    </dgm:pt>
    <dgm:pt modelId="{A9678574-F3FC-4025-B2DE-C378FABBD7BD}" type="parTrans" cxnId="{EF8B250B-48C9-4AB4-B330-CC5F5691EED5}">
      <dgm:prSet/>
      <dgm:spPr/>
      <dgm:t>
        <a:bodyPr/>
        <a:lstStyle/>
        <a:p>
          <a:endParaRPr lang="hu-HU"/>
        </a:p>
      </dgm:t>
    </dgm:pt>
    <dgm:pt modelId="{EF6343FA-9CD5-4EA4-A068-C5FB0BFE357A}" type="sibTrans" cxnId="{EF8B250B-48C9-4AB4-B330-CC5F5691EED5}">
      <dgm:prSet/>
      <dgm:spPr/>
      <dgm:t>
        <a:bodyPr/>
        <a:lstStyle/>
        <a:p>
          <a:endParaRPr lang="hu-HU"/>
        </a:p>
      </dgm:t>
    </dgm:pt>
    <dgm:pt modelId="{2BCAA61F-AA25-4263-8D8D-C9866AEDF735}" type="pres">
      <dgm:prSet presAssocID="{AECEE799-877D-42A5-A3E3-1FA771154F83}" presName="linearFlow" presStyleCnt="0">
        <dgm:presLayoutVars>
          <dgm:dir/>
          <dgm:resizeHandles val="exact"/>
        </dgm:presLayoutVars>
      </dgm:prSet>
      <dgm:spPr/>
    </dgm:pt>
    <dgm:pt modelId="{415D37A1-C3BE-483B-9AC2-95354EC13AB7}" type="pres">
      <dgm:prSet presAssocID="{6C7FCB05-9588-47B0-A62B-E0AFBDECFBF1}" presName="composite" presStyleCnt="0"/>
      <dgm:spPr/>
    </dgm:pt>
    <dgm:pt modelId="{0BC65965-841E-448D-8562-551336D48BC6}" type="pres">
      <dgm:prSet presAssocID="{6C7FCB05-9588-47B0-A62B-E0AFBDECFBF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E5A35FD6-6243-4E20-A1C4-DC7BF02B481B}" type="pres">
      <dgm:prSet presAssocID="{6C7FCB05-9588-47B0-A62B-E0AFBDECFBF1}" presName="txShp" presStyleLbl="node1" presStyleIdx="0" presStyleCnt="1" custScaleX="150376" custLinFactNeighborY="1027">
        <dgm:presLayoutVars>
          <dgm:bulletEnabled val="1"/>
        </dgm:presLayoutVars>
      </dgm:prSet>
      <dgm:spPr/>
    </dgm:pt>
  </dgm:ptLst>
  <dgm:cxnLst>
    <dgm:cxn modelId="{EF8B250B-48C9-4AB4-B330-CC5F5691EED5}" srcId="{AECEE799-877D-42A5-A3E3-1FA771154F83}" destId="{6C7FCB05-9588-47B0-A62B-E0AFBDECFBF1}" srcOrd="0" destOrd="0" parTransId="{A9678574-F3FC-4025-B2DE-C378FABBD7BD}" sibTransId="{EF6343FA-9CD5-4EA4-A068-C5FB0BFE357A}"/>
    <dgm:cxn modelId="{92CF8535-7A4F-4662-856C-8DB211BA0318}" type="presOf" srcId="{6C7FCB05-9588-47B0-A62B-E0AFBDECFBF1}" destId="{E5A35FD6-6243-4E20-A1C4-DC7BF02B481B}" srcOrd="0" destOrd="0" presId="urn:microsoft.com/office/officeart/2005/8/layout/vList3"/>
    <dgm:cxn modelId="{BE26BC3D-E7C8-4C11-9DED-96075F870E84}" type="presOf" srcId="{AECEE799-877D-42A5-A3E3-1FA771154F83}" destId="{2BCAA61F-AA25-4263-8D8D-C9866AEDF735}" srcOrd="0" destOrd="0" presId="urn:microsoft.com/office/officeart/2005/8/layout/vList3"/>
    <dgm:cxn modelId="{7CE8E19E-E8F7-422D-9B0F-DBA3A8052AB6}" type="presParOf" srcId="{2BCAA61F-AA25-4263-8D8D-C9866AEDF735}" destId="{415D37A1-C3BE-483B-9AC2-95354EC13AB7}" srcOrd="0" destOrd="0" presId="urn:microsoft.com/office/officeart/2005/8/layout/vList3"/>
    <dgm:cxn modelId="{A34DC3C2-B436-4746-8962-5AFE5503E05E}" type="presParOf" srcId="{415D37A1-C3BE-483B-9AC2-95354EC13AB7}" destId="{0BC65965-841E-448D-8562-551336D48BC6}" srcOrd="0" destOrd="0" presId="urn:microsoft.com/office/officeart/2005/8/layout/vList3"/>
    <dgm:cxn modelId="{77AFF671-5D5E-4EAF-BFA8-8F992795923E}" type="presParOf" srcId="{415D37A1-C3BE-483B-9AC2-95354EC13AB7}" destId="{E5A35FD6-6243-4E20-A1C4-DC7BF02B4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24B4DE1-507D-4F5C-AF51-7B5992A1B4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E33BD8A-38CA-4AE8-9FCB-865D5601A34C}">
      <dgm:prSet phldrT="[Szöveg]"/>
      <dgm:spPr>
        <a:noFill/>
      </dgm:spPr>
      <dgm:t>
        <a:bodyPr/>
        <a:lstStyle/>
        <a:p>
          <a:pPr algn="l"/>
          <a:r>
            <a:rPr lang="hu-HU" b="1" dirty="0">
              <a:solidFill>
                <a:schemeClr val="tx1"/>
              </a:solidFill>
            </a:rPr>
            <a:t> </a:t>
          </a:r>
          <a:r>
            <a:rPr lang="hu-H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gm:t>
    </dgm:pt>
    <dgm:pt modelId="{10471E1C-5878-495C-BA93-046D61064DE9}" type="parTrans" cxnId="{320F00F0-4FC4-49C3-B7C7-DF577038BE83}">
      <dgm:prSet/>
      <dgm:spPr/>
      <dgm:t>
        <a:bodyPr/>
        <a:lstStyle/>
        <a:p>
          <a:endParaRPr lang="hu-HU"/>
        </a:p>
      </dgm:t>
    </dgm:pt>
    <dgm:pt modelId="{7D0BA919-6D8E-40FB-9080-B874128D5A3F}" type="sibTrans" cxnId="{320F00F0-4FC4-49C3-B7C7-DF577038BE83}">
      <dgm:prSet/>
      <dgm:spPr/>
      <dgm:t>
        <a:bodyPr/>
        <a:lstStyle/>
        <a:p>
          <a:endParaRPr lang="hu-HU"/>
        </a:p>
      </dgm:t>
    </dgm:pt>
    <dgm:pt modelId="{C3179986-A634-450B-B6F7-0CCDA98E320C}">
      <dgm:prSet phldrT="[Szöveg]"/>
      <dgm:spPr/>
      <dgm:t>
        <a:bodyPr/>
        <a:lstStyle/>
        <a:p>
          <a:pPr algn="l"/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központi költségvetési bevételek, kiadások fajtáit és a tartalékok rendszerét</a:t>
          </a:r>
          <a:endParaRPr lang="hu-HU" b="1" dirty="0">
            <a:solidFill>
              <a:schemeClr val="tx1"/>
            </a:solidFill>
          </a:endParaRPr>
        </a:p>
      </dgm:t>
    </dgm:pt>
    <dgm:pt modelId="{8AA4579B-7C38-4964-9C34-A9CC393B7A20}" type="parTrans" cxnId="{4B776E2B-0AEA-4069-9CB0-F77554808BDB}">
      <dgm:prSet/>
      <dgm:spPr/>
      <dgm:t>
        <a:bodyPr/>
        <a:lstStyle/>
        <a:p>
          <a:endParaRPr lang="hu-HU"/>
        </a:p>
      </dgm:t>
    </dgm:pt>
    <dgm:pt modelId="{41AD2E71-888D-4E57-B410-78BEC5044EA2}" type="sibTrans" cxnId="{4B776E2B-0AEA-4069-9CB0-F77554808BDB}">
      <dgm:prSet/>
      <dgm:spPr/>
      <dgm:t>
        <a:bodyPr/>
        <a:lstStyle/>
        <a:p>
          <a:endParaRPr lang="hu-HU"/>
        </a:p>
      </dgm:t>
    </dgm:pt>
    <dgm:pt modelId="{3565BC80-3B28-4D03-AEDA-20561AFCBAD3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ciklus fogalmát, azonosítani tudja a folyamat fázisait, értse a  folyamat működését </a:t>
          </a:r>
        </a:p>
      </dgm:t>
    </dgm:pt>
    <dgm:pt modelId="{5951DC3A-48B1-4F8D-B0FE-330142EAA3CB}" type="parTrans" cxnId="{D84DD1A0-F395-4BDA-B1EB-53BB47EF7DC9}">
      <dgm:prSet/>
      <dgm:spPr/>
      <dgm:t>
        <a:bodyPr/>
        <a:lstStyle/>
        <a:p>
          <a:endParaRPr lang="hu-HU"/>
        </a:p>
      </dgm:t>
    </dgm:pt>
    <dgm:pt modelId="{6E263D38-7979-46D2-A8AB-D6060D19102B}" type="sibTrans" cxnId="{D84DD1A0-F395-4BDA-B1EB-53BB47EF7DC9}">
      <dgm:prSet/>
      <dgm:spPr/>
      <dgm:t>
        <a:bodyPr/>
        <a:lstStyle/>
        <a:p>
          <a:endParaRPr lang="hu-HU"/>
        </a:p>
      </dgm:t>
    </dgm:pt>
    <dgm:pt modelId="{2E19810B-6178-4315-BC27-F0A3C0F87A68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társadalombiztosítás pénzügyi alapjainak rendeltetését, ismerje a működésükre  vonatkozó legfontosabb szabályokat</a:t>
          </a:r>
        </a:p>
      </dgm:t>
    </dgm:pt>
    <dgm:pt modelId="{2A52FFCF-1E91-4110-AF5C-488EE2E2852D}" type="parTrans" cxnId="{37BD653C-B874-400C-B5C6-0174A17B3184}">
      <dgm:prSet/>
      <dgm:spPr/>
      <dgm:t>
        <a:bodyPr/>
        <a:lstStyle/>
        <a:p>
          <a:endParaRPr lang="hu-HU"/>
        </a:p>
      </dgm:t>
    </dgm:pt>
    <dgm:pt modelId="{3D7A3AF9-8CCF-4374-B55D-00B328D1D81D}" type="sibTrans" cxnId="{37BD653C-B874-400C-B5C6-0174A17B3184}">
      <dgm:prSet/>
      <dgm:spPr/>
      <dgm:t>
        <a:bodyPr/>
        <a:lstStyle/>
        <a:p>
          <a:endParaRPr lang="hu-HU"/>
        </a:p>
      </dgm:t>
    </dgm:pt>
    <dgm:pt modelId="{71CC0BA0-DED5-4E13-A13A-C201C949762D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az elkülönített állami pénzalapok rendeltetését, ismerje a működésükre  vonatkozó legfontosabb szabályokat</a:t>
          </a:r>
        </a:p>
      </dgm:t>
    </dgm:pt>
    <dgm:pt modelId="{898EF2A9-68D0-45C7-A236-F0A542572CDA}" type="parTrans" cxnId="{15B68D75-AC31-49B5-80A0-699D5F063B13}">
      <dgm:prSet/>
      <dgm:spPr/>
      <dgm:t>
        <a:bodyPr/>
        <a:lstStyle/>
        <a:p>
          <a:endParaRPr lang="hu-HU"/>
        </a:p>
      </dgm:t>
    </dgm:pt>
    <dgm:pt modelId="{7FA8FFAA-388D-4702-B9E5-C7FAFB2C6C98}" type="sibTrans" cxnId="{15B68D75-AC31-49B5-80A0-699D5F063B13}">
      <dgm:prSet/>
      <dgm:spPr/>
      <dgm:t>
        <a:bodyPr/>
        <a:lstStyle/>
        <a:p>
          <a:endParaRPr lang="hu-HU"/>
        </a:p>
      </dgm:t>
    </dgm:pt>
    <dgm:pt modelId="{21D54DA9-4DBF-4654-BF10-F044A767E517}" type="pres">
      <dgm:prSet presAssocID="{824B4DE1-507D-4F5C-AF51-7B5992A1B4C1}" presName="linear" presStyleCnt="0">
        <dgm:presLayoutVars>
          <dgm:animLvl val="lvl"/>
          <dgm:resizeHandles val="exact"/>
        </dgm:presLayoutVars>
      </dgm:prSet>
      <dgm:spPr/>
    </dgm:pt>
    <dgm:pt modelId="{983EC2D6-8F81-4CBA-B56B-45BD076C5773}" type="pres">
      <dgm:prSet presAssocID="{CE33BD8A-38CA-4AE8-9FCB-865D5601A34C}" presName="parentText" presStyleLbl="node1" presStyleIdx="0" presStyleCnt="1" custScaleY="69043" custLinFactNeighborY="0">
        <dgm:presLayoutVars>
          <dgm:chMax val="0"/>
          <dgm:bulletEnabled val="1"/>
        </dgm:presLayoutVars>
      </dgm:prSet>
      <dgm:spPr/>
    </dgm:pt>
    <dgm:pt modelId="{FC8C2221-AA1D-4B2C-8609-024D67227275}" type="pres">
      <dgm:prSet presAssocID="{CE33BD8A-38CA-4AE8-9FCB-865D5601A34C}" presName="childText" presStyleLbl="revTx" presStyleIdx="0" presStyleCnt="1" custScaleY="65001">
        <dgm:presLayoutVars>
          <dgm:bulletEnabled val="1"/>
        </dgm:presLayoutVars>
      </dgm:prSet>
      <dgm:spPr/>
    </dgm:pt>
  </dgm:ptLst>
  <dgm:cxnLst>
    <dgm:cxn modelId="{B58CA500-DE46-44CE-937C-D2A3A378A688}" type="presOf" srcId="{71CC0BA0-DED5-4E13-A13A-C201C949762D}" destId="{FC8C2221-AA1D-4B2C-8609-024D67227275}" srcOrd="0" destOrd="3" presId="urn:microsoft.com/office/officeart/2005/8/layout/vList2"/>
    <dgm:cxn modelId="{9CF87C0F-D319-4D43-95E9-4A96086D68C7}" type="presOf" srcId="{3565BC80-3B28-4D03-AEDA-20561AFCBAD3}" destId="{FC8C2221-AA1D-4B2C-8609-024D67227275}" srcOrd="0" destOrd="1" presId="urn:microsoft.com/office/officeart/2005/8/layout/vList2"/>
    <dgm:cxn modelId="{4B776E2B-0AEA-4069-9CB0-F77554808BDB}" srcId="{CE33BD8A-38CA-4AE8-9FCB-865D5601A34C}" destId="{C3179986-A634-450B-B6F7-0CCDA98E320C}" srcOrd="0" destOrd="0" parTransId="{8AA4579B-7C38-4964-9C34-A9CC393B7A20}" sibTransId="{41AD2E71-888D-4E57-B410-78BEC5044EA2}"/>
    <dgm:cxn modelId="{4D4A1D2D-44CD-4D06-BD0A-8D8F7B38F522}" type="presOf" srcId="{2E19810B-6178-4315-BC27-F0A3C0F87A68}" destId="{FC8C2221-AA1D-4B2C-8609-024D67227275}" srcOrd="0" destOrd="2" presId="urn:microsoft.com/office/officeart/2005/8/layout/vList2"/>
    <dgm:cxn modelId="{37BD653C-B874-400C-B5C6-0174A17B3184}" srcId="{CE33BD8A-38CA-4AE8-9FCB-865D5601A34C}" destId="{2E19810B-6178-4315-BC27-F0A3C0F87A68}" srcOrd="2" destOrd="0" parTransId="{2A52FFCF-1E91-4110-AF5C-488EE2E2852D}" sibTransId="{3D7A3AF9-8CCF-4374-B55D-00B328D1D81D}"/>
    <dgm:cxn modelId="{2ACB4F6B-160E-420A-89BB-0C426BAB7ECF}" type="presOf" srcId="{C3179986-A634-450B-B6F7-0CCDA98E320C}" destId="{FC8C2221-AA1D-4B2C-8609-024D67227275}" srcOrd="0" destOrd="0" presId="urn:microsoft.com/office/officeart/2005/8/layout/vList2"/>
    <dgm:cxn modelId="{15B68D75-AC31-49B5-80A0-699D5F063B13}" srcId="{CE33BD8A-38CA-4AE8-9FCB-865D5601A34C}" destId="{71CC0BA0-DED5-4E13-A13A-C201C949762D}" srcOrd="3" destOrd="0" parTransId="{898EF2A9-68D0-45C7-A236-F0A542572CDA}" sibTransId="{7FA8FFAA-388D-4702-B9E5-C7FAFB2C6C98}"/>
    <dgm:cxn modelId="{79BB9975-D747-4CC6-9F2C-93CF48A0123D}" type="presOf" srcId="{824B4DE1-507D-4F5C-AF51-7B5992A1B4C1}" destId="{21D54DA9-4DBF-4654-BF10-F044A767E517}" srcOrd="0" destOrd="0" presId="urn:microsoft.com/office/officeart/2005/8/layout/vList2"/>
    <dgm:cxn modelId="{D84DD1A0-F395-4BDA-B1EB-53BB47EF7DC9}" srcId="{CE33BD8A-38CA-4AE8-9FCB-865D5601A34C}" destId="{3565BC80-3B28-4D03-AEDA-20561AFCBAD3}" srcOrd="1" destOrd="0" parTransId="{5951DC3A-48B1-4F8D-B0FE-330142EAA3CB}" sibTransId="{6E263D38-7979-46D2-A8AB-D6060D19102B}"/>
    <dgm:cxn modelId="{10CE5DDE-73C3-4F9B-8E64-E2482B7D6337}" type="presOf" srcId="{CE33BD8A-38CA-4AE8-9FCB-865D5601A34C}" destId="{983EC2D6-8F81-4CBA-B56B-45BD076C5773}" srcOrd="0" destOrd="0" presId="urn:microsoft.com/office/officeart/2005/8/layout/vList2"/>
    <dgm:cxn modelId="{320F00F0-4FC4-49C3-B7C7-DF577038BE83}" srcId="{824B4DE1-507D-4F5C-AF51-7B5992A1B4C1}" destId="{CE33BD8A-38CA-4AE8-9FCB-865D5601A34C}" srcOrd="0" destOrd="0" parTransId="{10471E1C-5878-495C-BA93-046D61064DE9}" sibTransId="{7D0BA919-6D8E-40FB-9080-B874128D5A3F}"/>
    <dgm:cxn modelId="{AF60BD60-3980-4F38-BBC6-AAD7CA6F266E}" type="presParOf" srcId="{21D54DA9-4DBF-4654-BF10-F044A767E517}" destId="{983EC2D6-8F81-4CBA-B56B-45BD076C5773}" srcOrd="0" destOrd="0" presId="urn:microsoft.com/office/officeart/2005/8/layout/vList2"/>
    <dgm:cxn modelId="{D0E608BE-8DC9-4D5E-AB7B-6ED1B56A95E6}" type="presParOf" srcId="{21D54DA9-4DBF-4654-BF10-F044A767E517}" destId="{FC8C2221-AA1D-4B2C-8609-024D672272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294DEAD-1189-435B-98F9-31F6186E8A7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C71AA90-C8EF-4DCA-AFC7-5836B460FA22}">
      <dgm:prSet phldrT="[Szöveg]"/>
      <dgm:spPr>
        <a:solidFill>
          <a:schemeClr val="tx2"/>
        </a:solidFill>
        <a:ln w="41275">
          <a:noFill/>
        </a:ln>
      </dgm:spPr>
      <dgm:t>
        <a:bodyPr/>
        <a:lstStyle/>
        <a:p>
          <a:r>
            <a:rPr lang="hu-HU" b="0" dirty="0">
              <a:solidFill>
                <a:schemeClr val="bg1"/>
              </a:solidFill>
            </a:rPr>
            <a:t>A költségvetés fogalma</a:t>
          </a:r>
        </a:p>
      </dgm:t>
    </dgm:pt>
    <dgm:pt modelId="{EE580FE2-CF0C-4405-9C5D-6072DC446AFA}" type="parTrans" cxnId="{CBE9E518-E38A-4B5D-84AE-E3A45B4F89BC}">
      <dgm:prSet/>
      <dgm:spPr/>
      <dgm:t>
        <a:bodyPr/>
        <a:lstStyle/>
        <a:p>
          <a:endParaRPr lang="hu-HU"/>
        </a:p>
      </dgm:t>
    </dgm:pt>
    <dgm:pt modelId="{8D75849F-556C-4F08-B11F-9C46FFC85040}" type="sibTrans" cxnId="{CBE9E518-E38A-4B5D-84AE-E3A45B4F89BC}">
      <dgm:prSet/>
      <dgm:spPr/>
      <dgm:t>
        <a:bodyPr/>
        <a:lstStyle/>
        <a:p>
          <a:endParaRPr lang="hu-HU"/>
        </a:p>
      </dgm:t>
    </dgm:pt>
    <dgm:pt modelId="{8A78BC03-4600-4F01-93CE-17D6A45DF867}">
      <dgm:prSet phldrT="[Szöveg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hu-HU" dirty="0"/>
            <a:t>Bevételek</a:t>
          </a:r>
        </a:p>
      </dgm:t>
    </dgm:pt>
    <dgm:pt modelId="{4D2EE3A2-E2B0-4CE8-8DDD-7E8FBD2C9669}" type="parTrans" cxnId="{4682A8F4-1F12-43AA-9FF5-78C95D4D685C}">
      <dgm:prSet/>
      <dgm:spPr/>
      <dgm:t>
        <a:bodyPr/>
        <a:lstStyle/>
        <a:p>
          <a:endParaRPr lang="hu-HU"/>
        </a:p>
      </dgm:t>
    </dgm:pt>
    <dgm:pt modelId="{CED9948B-85A2-4771-B460-31057175844B}" type="sibTrans" cxnId="{4682A8F4-1F12-43AA-9FF5-78C95D4D685C}">
      <dgm:prSet/>
      <dgm:spPr/>
      <dgm:t>
        <a:bodyPr/>
        <a:lstStyle/>
        <a:p>
          <a:endParaRPr lang="hu-HU"/>
        </a:p>
      </dgm:t>
    </dgm:pt>
    <dgm:pt modelId="{6E3FB484-0F3B-419E-AEBF-AC1E50496F41}">
      <dgm:prSet phldrT="[Szöveg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hu-HU" dirty="0"/>
            <a:t>Kiadások</a:t>
          </a:r>
        </a:p>
      </dgm:t>
    </dgm:pt>
    <dgm:pt modelId="{2D2E5C95-4034-4D1B-BFC3-1645DEABF8EE}" type="sibTrans" cxnId="{102C7D7D-970F-4D8F-8B53-15B5AC52C85F}">
      <dgm:prSet/>
      <dgm:spPr/>
      <dgm:t>
        <a:bodyPr/>
        <a:lstStyle/>
        <a:p>
          <a:endParaRPr lang="hu-HU"/>
        </a:p>
      </dgm:t>
    </dgm:pt>
    <dgm:pt modelId="{ED00AE53-B778-4092-98D8-9ED91D25D248}" type="parTrans" cxnId="{102C7D7D-970F-4D8F-8B53-15B5AC52C85F}">
      <dgm:prSet/>
      <dgm:spPr/>
      <dgm:t>
        <a:bodyPr/>
        <a:lstStyle/>
        <a:p>
          <a:endParaRPr lang="hu-HU"/>
        </a:p>
      </dgm:t>
    </dgm:pt>
    <dgm:pt modelId="{3DF1497F-8442-4E2C-A312-C9A11B57372A}">
      <dgm:prSet phldrT="[Szöveg]"/>
      <dgm:spPr>
        <a:noFill/>
        <a:ln>
          <a:noFill/>
        </a:ln>
      </dgm:spPr>
      <dgm:t>
        <a:bodyPr/>
        <a:lstStyle/>
        <a:p>
          <a:endParaRPr lang="hu-HU" dirty="0"/>
        </a:p>
      </dgm:t>
    </dgm:pt>
    <dgm:pt modelId="{949AE629-5B73-46A5-82A2-B63D44283E3B}" type="sibTrans" cxnId="{AFC1E827-2F50-496F-9B47-5EAE6E09158E}">
      <dgm:prSet/>
      <dgm:spPr/>
      <dgm:t>
        <a:bodyPr/>
        <a:lstStyle/>
        <a:p>
          <a:endParaRPr lang="hu-HU"/>
        </a:p>
      </dgm:t>
    </dgm:pt>
    <dgm:pt modelId="{2B062061-5DD8-4CF3-AE57-0F2BE755071A}" type="parTrans" cxnId="{AFC1E827-2F50-496F-9B47-5EAE6E09158E}">
      <dgm:prSet/>
      <dgm:spPr/>
      <dgm:t>
        <a:bodyPr/>
        <a:lstStyle/>
        <a:p>
          <a:endParaRPr lang="hu-HU"/>
        </a:p>
      </dgm:t>
    </dgm:pt>
    <dgm:pt modelId="{9E37356D-4259-433C-9CA6-84A84ECB2007}">
      <dgm:prSet phldrT="[Szöveg]"/>
      <dgm:spPr>
        <a:noFill/>
        <a:ln>
          <a:noFill/>
        </a:ln>
      </dgm:spPr>
      <dgm:t>
        <a:bodyPr/>
        <a:lstStyle/>
        <a:p>
          <a:r>
            <a:rPr lang="hu-HU" dirty="0">
              <a:solidFill>
                <a:schemeClr val="bg2"/>
              </a:solidFill>
            </a:rPr>
            <a:t>!</a:t>
          </a:r>
        </a:p>
      </dgm:t>
    </dgm:pt>
    <dgm:pt modelId="{4A80A242-8766-4F72-A6C0-E506F659B9D0}" type="sibTrans" cxnId="{2B46E391-4A86-4DEA-803E-B3F1681512B7}">
      <dgm:prSet/>
      <dgm:spPr/>
      <dgm:t>
        <a:bodyPr/>
        <a:lstStyle/>
        <a:p>
          <a:endParaRPr lang="hu-HU"/>
        </a:p>
      </dgm:t>
    </dgm:pt>
    <dgm:pt modelId="{AEDFAEE0-CB87-4286-92AF-9940139560A4}" type="parTrans" cxnId="{2B46E391-4A86-4DEA-803E-B3F1681512B7}">
      <dgm:prSet/>
      <dgm:spPr/>
      <dgm:t>
        <a:bodyPr/>
        <a:lstStyle/>
        <a:p>
          <a:endParaRPr lang="hu-HU"/>
        </a:p>
      </dgm:t>
    </dgm:pt>
    <dgm:pt modelId="{4DCAF533-66F8-4C28-83B9-C8697D69F93C}" type="pres">
      <dgm:prSet presAssocID="{9294DEAD-1189-435B-98F9-31F6186E8A7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A843954-EC04-41B8-A883-607EA90502B7}" type="pres">
      <dgm:prSet presAssocID="{9294DEAD-1189-435B-98F9-31F6186E8A7F}" presName="dummyMaxCanvas" presStyleCnt="0"/>
      <dgm:spPr/>
    </dgm:pt>
    <dgm:pt modelId="{64E7CC5F-6387-4064-BF0E-936DD3F6D82A}" type="pres">
      <dgm:prSet presAssocID="{9294DEAD-1189-435B-98F9-31F6186E8A7F}" presName="parentComposite" presStyleCnt="0"/>
      <dgm:spPr/>
    </dgm:pt>
    <dgm:pt modelId="{DE25C090-D9FA-45E6-9741-7E4D5429DF24}" type="pres">
      <dgm:prSet presAssocID="{9294DEAD-1189-435B-98F9-31F6186E8A7F}" presName="parent1" presStyleLbl="alignAccFollowNode1" presStyleIdx="0" presStyleCnt="4" custScaleX="383519" custLinFactNeighborY="43743">
        <dgm:presLayoutVars>
          <dgm:chMax val="4"/>
        </dgm:presLayoutVars>
      </dgm:prSet>
      <dgm:spPr/>
    </dgm:pt>
    <dgm:pt modelId="{FBA87542-DD42-45EC-9252-6B054DD223A5}" type="pres">
      <dgm:prSet presAssocID="{9294DEAD-1189-435B-98F9-31F6186E8A7F}" presName="parent2" presStyleLbl="alignAccFollowNode1" presStyleIdx="1" presStyleCnt="4" custScaleX="77729" custLinFactX="100000" custLinFactY="-100000" custLinFactNeighborX="161967" custLinFactNeighborY="-165445">
        <dgm:presLayoutVars>
          <dgm:chMax val="4"/>
        </dgm:presLayoutVars>
      </dgm:prSet>
      <dgm:spPr/>
    </dgm:pt>
    <dgm:pt modelId="{FC981D89-C819-4914-A7EF-38BE3223EFF4}" type="pres">
      <dgm:prSet presAssocID="{9294DEAD-1189-435B-98F9-31F6186E8A7F}" presName="childrenComposite" presStyleCnt="0"/>
      <dgm:spPr/>
    </dgm:pt>
    <dgm:pt modelId="{3517D933-744F-4AFF-AB56-FBE360BD89C9}" type="pres">
      <dgm:prSet presAssocID="{9294DEAD-1189-435B-98F9-31F6186E8A7F}" presName="dummyMaxCanvas_ChildArea" presStyleCnt="0"/>
      <dgm:spPr/>
    </dgm:pt>
    <dgm:pt modelId="{965FC3CA-1B4F-4F71-8B00-A8BC53D43F1E}" type="pres">
      <dgm:prSet presAssocID="{9294DEAD-1189-435B-98F9-31F6186E8A7F}" presName="fulcrum" presStyleLbl="alignAccFollowNode1" presStyleIdx="2" presStyleCnt="4"/>
      <dgm:spPr>
        <a:solidFill>
          <a:schemeClr val="tx2">
            <a:alpha val="90000"/>
          </a:schemeClr>
        </a:solidFill>
      </dgm:spPr>
    </dgm:pt>
    <dgm:pt modelId="{0AF05F2C-DAE3-47A1-B629-AD117EB9D6E8}" type="pres">
      <dgm:prSet presAssocID="{9294DEAD-1189-435B-98F9-31F6186E8A7F}" presName="balance_21" presStyleLbl="alignAccFollowNode1" presStyleIdx="3" presStyleCnt="4">
        <dgm:presLayoutVars>
          <dgm:bulletEnabled val="1"/>
        </dgm:presLayoutVars>
      </dgm:prSet>
      <dgm:spPr>
        <a:solidFill>
          <a:schemeClr val="tx2">
            <a:alpha val="89804"/>
          </a:schemeClr>
        </a:solidFill>
      </dgm:spPr>
    </dgm:pt>
    <dgm:pt modelId="{0028F07F-1808-4E8A-BD17-0096534A616C}" type="pres">
      <dgm:prSet presAssocID="{9294DEAD-1189-435B-98F9-31F6186E8A7F}" presName="left_21_1" presStyleLbl="node1" presStyleIdx="0" presStyleCnt="3">
        <dgm:presLayoutVars>
          <dgm:bulletEnabled val="1"/>
        </dgm:presLayoutVars>
      </dgm:prSet>
      <dgm:spPr/>
    </dgm:pt>
    <dgm:pt modelId="{663D9139-6601-420F-868E-7908E39FD234}" type="pres">
      <dgm:prSet presAssocID="{9294DEAD-1189-435B-98F9-31F6186E8A7F}" presName="left_21_2" presStyleLbl="node1" presStyleIdx="1" presStyleCnt="3">
        <dgm:presLayoutVars>
          <dgm:bulletEnabled val="1"/>
        </dgm:presLayoutVars>
      </dgm:prSet>
      <dgm:spPr/>
    </dgm:pt>
    <dgm:pt modelId="{18570708-B421-45F0-B215-28D9679A1AD4}" type="pres">
      <dgm:prSet presAssocID="{9294DEAD-1189-435B-98F9-31F6186E8A7F}" presName="right_21_1" presStyleLbl="node1" presStyleIdx="2" presStyleCnt="3">
        <dgm:presLayoutVars>
          <dgm:bulletEnabled val="1"/>
        </dgm:presLayoutVars>
      </dgm:prSet>
      <dgm:spPr/>
    </dgm:pt>
  </dgm:ptLst>
  <dgm:cxnLst>
    <dgm:cxn modelId="{CBE9E518-E38A-4B5D-84AE-E3A45B4F89BC}" srcId="{9294DEAD-1189-435B-98F9-31F6186E8A7F}" destId="{7C71AA90-C8EF-4DCA-AFC7-5836B460FA22}" srcOrd="0" destOrd="0" parTransId="{EE580FE2-CF0C-4405-9C5D-6072DC446AFA}" sibTransId="{8D75849F-556C-4F08-B11F-9C46FFC85040}"/>
    <dgm:cxn modelId="{AFC1E827-2F50-496F-9B47-5EAE6E09158E}" srcId="{7C71AA90-C8EF-4DCA-AFC7-5836B460FA22}" destId="{3DF1497F-8442-4E2C-A312-C9A11B57372A}" srcOrd="1" destOrd="0" parTransId="{2B062061-5DD8-4CF3-AE57-0F2BE755071A}" sibTransId="{949AE629-5B73-46A5-82A2-B63D44283E3B}"/>
    <dgm:cxn modelId="{527EB033-6E00-4F5D-AD35-7A3CFBE1FF93}" type="presOf" srcId="{6E3FB484-0F3B-419E-AEBF-AC1E50496F41}" destId="{18570708-B421-45F0-B215-28D9679A1AD4}" srcOrd="0" destOrd="0" presId="urn:microsoft.com/office/officeart/2005/8/layout/balance1"/>
    <dgm:cxn modelId="{5B76023F-6955-41C1-8FD4-6A851BF96C4D}" type="presOf" srcId="{9294DEAD-1189-435B-98F9-31F6186E8A7F}" destId="{4DCAF533-66F8-4C28-83B9-C8697D69F93C}" srcOrd="0" destOrd="0" presId="urn:microsoft.com/office/officeart/2005/8/layout/balance1"/>
    <dgm:cxn modelId="{6FCF8B70-FFA0-427D-B440-D9CADBCF175B}" type="presOf" srcId="{9E37356D-4259-433C-9CA6-84A84ECB2007}" destId="{FBA87542-DD42-45EC-9252-6B054DD223A5}" srcOrd="0" destOrd="0" presId="urn:microsoft.com/office/officeart/2005/8/layout/balance1"/>
    <dgm:cxn modelId="{FCEF3055-3118-44B9-83C1-1D396A934BDF}" type="presOf" srcId="{7C71AA90-C8EF-4DCA-AFC7-5836B460FA22}" destId="{DE25C090-D9FA-45E6-9741-7E4D5429DF24}" srcOrd="0" destOrd="0" presId="urn:microsoft.com/office/officeart/2005/8/layout/balance1"/>
    <dgm:cxn modelId="{102C7D7D-970F-4D8F-8B53-15B5AC52C85F}" srcId="{9E37356D-4259-433C-9CA6-84A84ECB2007}" destId="{6E3FB484-0F3B-419E-AEBF-AC1E50496F41}" srcOrd="0" destOrd="0" parTransId="{ED00AE53-B778-4092-98D8-9ED91D25D248}" sibTransId="{2D2E5C95-4034-4D1B-BFC3-1645DEABF8EE}"/>
    <dgm:cxn modelId="{2B46E391-4A86-4DEA-803E-B3F1681512B7}" srcId="{9294DEAD-1189-435B-98F9-31F6186E8A7F}" destId="{9E37356D-4259-433C-9CA6-84A84ECB2007}" srcOrd="1" destOrd="0" parTransId="{AEDFAEE0-CB87-4286-92AF-9940139560A4}" sibTransId="{4A80A242-8766-4F72-A6C0-E506F659B9D0}"/>
    <dgm:cxn modelId="{85ECF2B7-9D20-4EAC-B1AF-45313E4D90BA}" type="presOf" srcId="{8A78BC03-4600-4F01-93CE-17D6A45DF867}" destId="{0028F07F-1808-4E8A-BD17-0096534A616C}" srcOrd="0" destOrd="0" presId="urn:microsoft.com/office/officeart/2005/8/layout/balance1"/>
    <dgm:cxn modelId="{57A7F6EB-A78B-474C-B003-0D64DB3C57D3}" type="presOf" srcId="{3DF1497F-8442-4E2C-A312-C9A11B57372A}" destId="{663D9139-6601-420F-868E-7908E39FD234}" srcOrd="0" destOrd="0" presId="urn:microsoft.com/office/officeart/2005/8/layout/balance1"/>
    <dgm:cxn modelId="{4682A8F4-1F12-43AA-9FF5-78C95D4D685C}" srcId="{7C71AA90-C8EF-4DCA-AFC7-5836B460FA22}" destId="{8A78BC03-4600-4F01-93CE-17D6A45DF867}" srcOrd="0" destOrd="0" parTransId="{4D2EE3A2-E2B0-4CE8-8DDD-7E8FBD2C9669}" sibTransId="{CED9948B-85A2-4771-B460-31057175844B}"/>
    <dgm:cxn modelId="{241C973F-9A17-4586-9368-0BFE8A4C695F}" type="presParOf" srcId="{4DCAF533-66F8-4C28-83B9-C8697D69F93C}" destId="{6A843954-EC04-41B8-A883-607EA90502B7}" srcOrd="0" destOrd="0" presId="urn:microsoft.com/office/officeart/2005/8/layout/balance1"/>
    <dgm:cxn modelId="{93B3C224-B239-4851-B648-3F2ABACC6876}" type="presParOf" srcId="{4DCAF533-66F8-4C28-83B9-C8697D69F93C}" destId="{64E7CC5F-6387-4064-BF0E-936DD3F6D82A}" srcOrd="1" destOrd="0" presId="urn:microsoft.com/office/officeart/2005/8/layout/balance1"/>
    <dgm:cxn modelId="{A5B0572B-3CF0-4354-94FF-4CD8D61B5C24}" type="presParOf" srcId="{64E7CC5F-6387-4064-BF0E-936DD3F6D82A}" destId="{DE25C090-D9FA-45E6-9741-7E4D5429DF24}" srcOrd="0" destOrd="0" presId="urn:microsoft.com/office/officeart/2005/8/layout/balance1"/>
    <dgm:cxn modelId="{231CE7B0-F88E-46BF-9E49-F0356EB971AF}" type="presParOf" srcId="{64E7CC5F-6387-4064-BF0E-936DD3F6D82A}" destId="{FBA87542-DD42-45EC-9252-6B054DD223A5}" srcOrd="1" destOrd="0" presId="urn:microsoft.com/office/officeart/2005/8/layout/balance1"/>
    <dgm:cxn modelId="{2085F8D3-D06E-43AC-943D-C962D5C59531}" type="presParOf" srcId="{4DCAF533-66F8-4C28-83B9-C8697D69F93C}" destId="{FC981D89-C819-4914-A7EF-38BE3223EFF4}" srcOrd="2" destOrd="0" presId="urn:microsoft.com/office/officeart/2005/8/layout/balance1"/>
    <dgm:cxn modelId="{B6759546-CD3A-49EB-83A6-18EFFFD8564E}" type="presParOf" srcId="{FC981D89-C819-4914-A7EF-38BE3223EFF4}" destId="{3517D933-744F-4AFF-AB56-FBE360BD89C9}" srcOrd="0" destOrd="0" presId="urn:microsoft.com/office/officeart/2005/8/layout/balance1"/>
    <dgm:cxn modelId="{A7F0EC31-6D7E-4432-8F05-3D4D61332ECE}" type="presParOf" srcId="{FC981D89-C819-4914-A7EF-38BE3223EFF4}" destId="{965FC3CA-1B4F-4F71-8B00-A8BC53D43F1E}" srcOrd="1" destOrd="0" presId="urn:microsoft.com/office/officeart/2005/8/layout/balance1"/>
    <dgm:cxn modelId="{530E139E-57DF-4884-8AA3-93F976A035AF}" type="presParOf" srcId="{FC981D89-C819-4914-A7EF-38BE3223EFF4}" destId="{0AF05F2C-DAE3-47A1-B629-AD117EB9D6E8}" srcOrd="2" destOrd="0" presId="urn:microsoft.com/office/officeart/2005/8/layout/balance1"/>
    <dgm:cxn modelId="{91753191-6793-48E4-AA6C-E252AA5A1148}" type="presParOf" srcId="{FC981D89-C819-4914-A7EF-38BE3223EFF4}" destId="{0028F07F-1808-4E8A-BD17-0096534A616C}" srcOrd="3" destOrd="0" presId="urn:microsoft.com/office/officeart/2005/8/layout/balance1"/>
    <dgm:cxn modelId="{1C61A13B-0CE6-4F12-8634-353C6DFE99C9}" type="presParOf" srcId="{FC981D89-C819-4914-A7EF-38BE3223EFF4}" destId="{663D9139-6601-420F-868E-7908E39FD234}" srcOrd="4" destOrd="0" presId="urn:microsoft.com/office/officeart/2005/8/layout/balance1"/>
    <dgm:cxn modelId="{2549B2A2-66AD-40DE-924A-756C1231C390}" type="presParOf" srcId="{FC981D89-C819-4914-A7EF-38BE3223EFF4}" destId="{18570708-B421-45F0-B215-28D9679A1AD4}" srcOrd="5" destOrd="0" presId="urn:microsoft.com/office/officeart/2005/8/layout/balance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52CA8-6D30-4EFF-AA96-97A756E66B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203196-C987-4F04-89E0-FF4914152D84}">
      <dgm:prSet phldrT="[Szöveg]" custT="1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2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különleges gazdasági szereplő, mert</a:t>
          </a:r>
        </a:p>
      </dgm:t>
    </dgm:pt>
    <dgm:pt modelId="{27C12880-E481-4E44-B261-C61486FA48C3}" type="parTrans" cxnId="{74F13D92-E5E2-4658-A291-58DF9AA194E5}">
      <dgm:prSet/>
      <dgm:spPr/>
      <dgm:t>
        <a:bodyPr/>
        <a:lstStyle/>
        <a:p>
          <a:endParaRPr lang="hu-HU"/>
        </a:p>
      </dgm:t>
    </dgm:pt>
    <dgm:pt modelId="{B3C75C08-0331-44A4-9EF6-6FA2356E4014}" type="sibTrans" cxnId="{74F13D92-E5E2-4658-A291-58DF9AA194E5}">
      <dgm:prSet/>
      <dgm:spPr/>
      <dgm:t>
        <a:bodyPr/>
        <a:lstStyle/>
        <a:p>
          <a:endParaRPr lang="hu-HU"/>
        </a:p>
      </dgm:t>
    </dgm:pt>
    <dgm:pt modelId="{5CEA5DE8-29F8-4C50-A247-398AB73E0BE1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1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célja: a hatékony, gazdaságos, színvonalas közfeladat-ellátás</a:t>
          </a:r>
        </a:p>
      </dgm:t>
    </dgm:pt>
    <dgm:pt modelId="{972D0177-6462-47C2-BF41-38900478B2CF}" type="parTrans" cxnId="{BF1222AA-1F99-40A4-B846-0A46CBA6F6C4}">
      <dgm:prSet/>
      <dgm:spPr/>
      <dgm:t>
        <a:bodyPr/>
        <a:lstStyle/>
        <a:p>
          <a:endParaRPr lang="hu-HU"/>
        </a:p>
      </dgm:t>
    </dgm:pt>
    <dgm:pt modelId="{AE095759-DFEE-4ADF-B4C9-2E39957A2336}" type="sibTrans" cxnId="{BF1222AA-1F99-40A4-B846-0A46CBA6F6C4}">
      <dgm:prSet/>
      <dgm:spPr/>
      <dgm:t>
        <a:bodyPr/>
        <a:lstStyle/>
        <a:p>
          <a:endParaRPr lang="hu-HU"/>
        </a:p>
      </dgm:t>
    </dgm:pt>
    <dgm:pt modelId="{42CBC3F5-C839-4471-9614-E419AAE75757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1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képes a jövedelem pozícióit megváltoztatni (</a:t>
          </a:r>
          <a:r>
            <a:rPr lang="hu-HU" sz="21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beavatkozások – intervenciók</a:t>
          </a:r>
          <a:r>
            <a:rPr lang="hu-HU" sz="21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0817983A-ED0F-4168-A6DB-1EE6AE9D10C6}" type="sibTrans" cxnId="{9B81C45C-D7A4-4500-95AE-BD2478E9A427}">
      <dgm:prSet/>
      <dgm:spPr/>
      <dgm:t>
        <a:bodyPr/>
        <a:lstStyle/>
        <a:p>
          <a:endParaRPr lang="hu-HU"/>
        </a:p>
      </dgm:t>
    </dgm:pt>
    <dgm:pt modelId="{083731BB-8174-47A1-B38C-4353D7DE6DBA}" type="parTrans" cxnId="{9B81C45C-D7A4-4500-95AE-BD2478E9A427}">
      <dgm:prSet/>
      <dgm:spPr/>
      <dgm:t>
        <a:bodyPr/>
        <a:lstStyle/>
        <a:p>
          <a:endParaRPr lang="hu-HU"/>
        </a:p>
      </dgm:t>
    </dgm:pt>
    <dgm:pt modelId="{8C33634F-311F-4657-8565-082F7E1BB6E6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1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helyzetéből adódóan képes befolyásolni a gazdaság működését</a:t>
          </a:r>
        </a:p>
      </dgm:t>
    </dgm:pt>
    <dgm:pt modelId="{AA2AE422-5200-4E3E-AF40-5B67EDE16AA9}" type="sibTrans" cxnId="{3772F696-803B-4ECC-9A80-96957B1F72D5}">
      <dgm:prSet/>
      <dgm:spPr/>
      <dgm:t>
        <a:bodyPr/>
        <a:lstStyle/>
        <a:p>
          <a:endParaRPr lang="hu-HU"/>
        </a:p>
      </dgm:t>
    </dgm:pt>
    <dgm:pt modelId="{49F9C3C1-BE3E-4077-B78C-B4CE87D6D771}" type="parTrans" cxnId="{3772F696-803B-4ECC-9A80-96957B1F72D5}">
      <dgm:prSet/>
      <dgm:spPr/>
      <dgm:t>
        <a:bodyPr/>
        <a:lstStyle/>
        <a:p>
          <a:endParaRPr lang="hu-HU"/>
        </a:p>
      </dgm:t>
    </dgm:pt>
    <dgm:pt modelId="{158CB622-A292-451A-805B-68CB1D269389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1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súlya jelentős</a:t>
          </a:r>
        </a:p>
      </dgm:t>
    </dgm:pt>
    <dgm:pt modelId="{268AA32B-EF14-435D-802D-4810EB205639}" type="sibTrans" cxnId="{D96A4FA4-BB48-496B-BB34-72DC6F7AE20D}">
      <dgm:prSet/>
      <dgm:spPr/>
      <dgm:t>
        <a:bodyPr/>
        <a:lstStyle/>
        <a:p>
          <a:endParaRPr lang="hu-HU"/>
        </a:p>
      </dgm:t>
    </dgm:pt>
    <dgm:pt modelId="{7F53D35B-CCEC-4D57-A11A-0F439EBEAEA4}" type="parTrans" cxnId="{D96A4FA4-BB48-496B-BB34-72DC6F7AE20D}">
      <dgm:prSet/>
      <dgm:spPr/>
      <dgm:t>
        <a:bodyPr/>
        <a:lstStyle/>
        <a:p>
          <a:endParaRPr lang="hu-HU"/>
        </a:p>
      </dgm:t>
    </dgm:pt>
    <dgm:pt modelId="{50C0870C-B883-424A-BB85-BC4C1950D623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1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közpénzekből gazdálkodik</a:t>
          </a:r>
        </a:p>
      </dgm:t>
    </dgm:pt>
    <dgm:pt modelId="{5D7124A3-99B9-4AC9-B70F-FAECC74319A8}" type="sibTrans" cxnId="{A6D823A1-5C07-4325-853A-3B3E6474E7B7}">
      <dgm:prSet/>
      <dgm:spPr/>
      <dgm:t>
        <a:bodyPr/>
        <a:lstStyle/>
        <a:p>
          <a:endParaRPr lang="hu-HU"/>
        </a:p>
      </dgm:t>
    </dgm:pt>
    <dgm:pt modelId="{C744C403-9C8C-4DC8-BFA3-9B1B8EDA0B66}" type="parTrans" cxnId="{A6D823A1-5C07-4325-853A-3B3E6474E7B7}">
      <dgm:prSet/>
      <dgm:spPr/>
      <dgm:t>
        <a:bodyPr/>
        <a:lstStyle/>
        <a:p>
          <a:endParaRPr lang="hu-HU"/>
        </a:p>
      </dgm:t>
    </dgm:pt>
    <dgm:pt modelId="{76B26C7E-4B01-4E32-9F58-2AE0C8B4B7FB}" type="pres">
      <dgm:prSet presAssocID="{19A52CA8-6D30-4EFF-AA96-97A756E66B38}" presName="Name0" presStyleCnt="0">
        <dgm:presLayoutVars>
          <dgm:dir/>
          <dgm:animLvl val="lvl"/>
          <dgm:resizeHandles val="exact"/>
        </dgm:presLayoutVars>
      </dgm:prSet>
      <dgm:spPr/>
    </dgm:pt>
    <dgm:pt modelId="{211B1102-CEAD-4228-8B9E-487D06B0367C}" type="pres">
      <dgm:prSet presAssocID="{52203196-C987-4F04-89E0-FF4914152D84}" presName="linNode" presStyleCnt="0"/>
      <dgm:spPr/>
    </dgm:pt>
    <dgm:pt modelId="{DF5DA4A1-FC93-4D81-AB2C-EA81EDF55713}" type="pres">
      <dgm:prSet presAssocID="{52203196-C987-4F04-89E0-FF4914152D84}" presName="parentText" presStyleLbl="node1" presStyleIdx="0" presStyleCnt="1" custScaleX="122859" custScaleY="81079">
        <dgm:presLayoutVars>
          <dgm:chMax val="1"/>
          <dgm:bulletEnabled val="1"/>
        </dgm:presLayoutVars>
      </dgm:prSet>
      <dgm:spPr/>
    </dgm:pt>
    <dgm:pt modelId="{8D662C62-3FFF-4E5F-9A15-90D652E9BB19}" type="pres">
      <dgm:prSet presAssocID="{52203196-C987-4F04-89E0-FF4914152D84}" presName="descendantText" presStyleLbl="alignAccFollowNode1" presStyleIdx="0" presStyleCnt="1" custScaleX="157068" custScaleY="98556">
        <dgm:presLayoutVars>
          <dgm:bulletEnabled val="1"/>
        </dgm:presLayoutVars>
      </dgm:prSet>
      <dgm:spPr/>
    </dgm:pt>
  </dgm:ptLst>
  <dgm:cxnLst>
    <dgm:cxn modelId="{12260B0E-847D-4DBA-B697-77E92707DAE1}" type="presOf" srcId="{5CEA5DE8-29F8-4C50-A247-398AB73E0BE1}" destId="{8D662C62-3FFF-4E5F-9A15-90D652E9BB19}" srcOrd="0" destOrd="0" presId="urn:microsoft.com/office/officeart/2005/8/layout/vList5"/>
    <dgm:cxn modelId="{9B81C45C-D7A4-4500-95AE-BD2478E9A427}" srcId="{52203196-C987-4F04-89E0-FF4914152D84}" destId="{42CBC3F5-C839-4471-9614-E419AAE75757}" srcOrd="4" destOrd="0" parTransId="{083731BB-8174-47A1-B38C-4353D7DE6DBA}" sibTransId="{0817983A-ED0F-4168-A6DB-1EE6AE9D10C6}"/>
    <dgm:cxn modelId="{9FAB355A-ECF7-429C-A190-6E8BA453B115}" type="presOf" srcId="{42CBC3F5-C839-4471-9614-E419AAE75757}" destId="{8D662C62-3FFF-4E5F-9A15-90D652E9BB19}" srcOrd="0" destOrd="4" presId="urn:microsoft.com/office/officeart/2005/8/layout/vList5"/>
    <dgm:cxn modelId="{9936227E-7AC9-4831-8EB2-8F909F8D5355}" type="presOf" srcId="{52203196-C987-4F04-89E0-FF4914152D84}" destId="{DF5DA4A1-FC93-4D81-AB2C-EA81EDF55713}" srcOrd="0" destOrd="0" presId="urn:microsoft.com/office/officeart/2005/8/layout/vList5"/>
    <dgm:cxn modelId="{74F13D92-E5E2-4658-A291-58DF9AA194E5}" srcId="{19A52CA8-6D30-4EFF-AA96-97A756E66B38}" destId="{52203196-C987-4F04-89E0-FF4914152D84}" srcOrd="0" destOrd="0" parTransId="{27C12880-E481-4E44-B261-C61486FA48C3}" sibTransId="{B3C75C08-0331-44A4-9EF6-6FA2356E4014}"/>
    <dgm:cxn modelId="{3772F696-803B-4ECC-9A80-96957B1F72D5}" srcId="{52203196-C987-4F04-89E0-FF4914152D84}" destId="{8C33634F-311F-4657-8565-082F7E1BB6E6}" srcOrd="3" destOrd="0" parTransId="{49F9C3C1-BE3E-4077-B78C-B4CE87D6D771}" sibTransId="{AA2AE422-5200-4E3E-AF40-5B67EDE16AA9}"/>
    <dgm:cxn modelId="{A6D823A1-5C07-4325-853A-3B3E6474E7B7}" srcId="{52203196-C987-4F04-89E0-FF4914152D84}" destId="{50C0870C-B883-424A-BB85-BC4C1950D623}" srcOrd="1" destOrd="0" parTransId="{C744C403-9C8C-4DC8-BFA3-9B1B8EDA0B66}" sibTransId="{5D7124A3-99B9-4AC9-B70F-FAECC74319A8}"/>
    <dgm:cxn modelId="{D96A4FA4-BB48-496B-BB34-72DC6F7AE20D}" srcId="{52203196-C987-4F04-89E0-FF4914152D84}" destId="{158CB622-A292-451A-805B-68CB1D269389}" srcOrd="2" destOrd="0" parTransId="{7F53D35B-CCEC-4D57-A11A-0F439EBEAEA4}" sibTransId="{268AA32B-EF14-435D-802D-4810EB205639}"/>
    <dgm:cxn modelId="{BF1222AA-1F99-40A4-B846-0A46CBA6F6C4}" srcId="{52203196-C987-4F04-89E0-FF4914152D84}" destId="{5CEA5DE8-29F8-4C50-A247-398AB73E0BE1}" srcOrd="0" destOrd="0" parTransId="{972D0177-6462-47C2-BF41-38900478B2CF}" sibTransId="{AE095759-DFEE-4ADF-B4C9-2E39957A2336}"/>
    <dgm:cxn modelId="{887A0ED3-6A9C-492D-9C41-4C179063D9DE}" type="presOf" srcId="{8C33634F-311F-4657-8565-082F7E1BB6E6}" destId="{8D662C62-3FFF-4E5F-9A15-90D652E9BB19}" srcOrd="0" destOrd="3" presId="urn:microsoft.com/office/officeart/2005/8/layout/vList5"/>
    <dgm:cxn modelId="{26D092D4-171C-4CE8-9FD1-27E7F025E0CD}" type="presOf" srcId="{50C0870C-B883-424A-BB85-BC4C1950D623}" destId="{8D662C62-3FFF-4E5F-9A15-90D652E9BB19}" srcOrd="0" destOrd="1" presId="urn:microsoft.com/office/officeart/2005/8/layout/vList5"/>
    <dgm:cxn modelId="{E32811D7-9E82-4A19-B16F-9FE8FA24528F}" type="presOf" srcId="{19A52CA8-6D30-4EFF-AA96-97A756E66B38}" destId="{76B26C7E-4B01-4E32-9F58-2AE0C8B4B7FB}" srcOrd="0" destOrd="0" presId="urn:microsoft.com/office/officeart/2005/8/layout/vList5"/>
    <dgm:cxn modelId="{D308F3EA-0EF4-473D-B858-9197BE4AC481}" type="presOf" srcId="{158CB622-A292-451A-805B-68CB1D269389}" destId="{8D662C62-3FFF-4E5F-9A15-90D652E9BB19}" srcOrd="0" destOrd="2" presId="urn:microsoft.com/office/officeart/2005/8/layout/vList5"/>
    <dgm:cxn modelId="{3D77796A-DD56-43BB-BD5E-7AF16AEE5B96}" type="presParOf" srcId="{76B26C7E-4B01-4E32-9F58-2AE0C8B4B7FB}" destId="{211B1102-CEAD-4228-8B9E-487D06B0367C}" srcOrd="0" destOrd="0" presId="urn:microsoft.com/office/officeart/2005/8/layout/vList5"/>
    <dgm:cxn modelId="{D8E7D828-E500-4BBF-9E3C-E77E413B9726}" type="presParOf" srcId="{211B1102-CEAD-4228-8B9E-487D06B0367C}" destId="{DF5DA4A1-FC93-4D81-AB2C-EA81EDF55713}" srcOrd="0" destOrd="0" presId="urn:microsoft.com/office/officeart/2005/8/layout/vList5"/>
    <dgm:cxn modelId="{4A7FA34F-B294-4624-8061-0E3EC6FAADDB}" type="presParOf" srcId="{211B1102-CEAD-4228-8B9E-487D06B0367C}" destId="{8D662C62-3FFF-4E5F-9A15-90D652E9BB1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2226A7B-FDF6-4765-889B-913C1491C9D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B3F8F5-BC37-40BB-80BB-1FFDB38541C7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Adók és adójellegű bevételek</a:t>
          </a:r>
        </a:p>
      </dgm:t>
    </dgm:pt>
    <dgm:pt modelId="{FDBD96B4-A586-42FD-A6F1-8E130F823C7C}" type="parTrans" cxnId="{83D36B90-C388-4313-A289-C3785D3ABC8E}">
      <dgm:prSet/>
      <dgm:spPr/>
      <dgm:t>
        <a:bodyPr/>
        <a:lstStyle/>
        <a:p>
          <a:endParaRPr lang="hu-HU"/>
        </a:p>
      </dgm:t>
    </dgm:pt>
    <dgm:pt modelId="{4A3B70BD-C55A-43E1-9877-4A0E634B5F41}" type="sibTrans" cxnId="{83D36B90-C388-4313-A289-C3785D3ABC8E}">
      <dgm:prSet/>
      <dgm:spPr/>
      <dgm:t>
        <a:bodyPr/>
        <a:lstStyle/>
        <a:p>
          <a:endParaRPr lang="hu-HU"/>
        </a:p>
      </dgm:t>
    </dgm:pt>
    <dgm:pt modelId="{E3D0ECC7-F688-45E9-AAAC-172748913E28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termékek és szolgáltatások után fizetendő adók </a:t>
          </a:r>
          <a:r>
            <a:rPr lang="hu-HU" sz="14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09B6117F-2FB8-4960-B207-54C2D9A6C97D}" type="parTrans" cxnId="{F95C19AB-B4FD-4002-9923-769F9057239A}">
      <dgm:prSet/>
      <dgm:spPr/>
      <dgm:t>
        <a:bodyPr/>
        <a:lstStyle/>
        <a:p>
          <a:endParaRPr lang="hu-HU"/>
        </a:p>
      </dgm:t>
    </dgm:pt>
    <dgm:pt modelId="{461D5F2F-AC3E-4E94-9C3C-F13372431E84}" type="sibTrans" cxnId="{F95C19AB-B4FD-4002-9923-769F9057239A}">
      <dgm:prSet/>
      <dgm:spPr/>
      <dgm:t>
        <a:bodyPr/>
        <a:lstStyle/>
        <a:p>
          <a:endParaRPr lang="hu-HU"/>
        </a:p>
      </dgm:t>
    </dgm:pt>
    <dgm:pt modelId="{04161841-B2F5-4C61-B1F9-9CB9BE43647A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szervek bevételei</a:t>
          </a:r>
        </a:p>
      </dgm:t>
    </dgm:pt>
    <dgm:pt modelId="{062ABA13-0A81-4E4E-B1D1-D25DAD6939A3}" type="parTrans" cxnId="{8C69637F-9B2E-4512-A6BD-6766DBB7201D}">
      <dgm:prSet/>
      <dgm:spPr/>
      <dgm:t>
        <a:bodyPr/>
        <a:lstStyle/>
        <a:p>
          <a:endParaRPr lang="hu-HU"/>
        </a:p>
      </dgm:t>
    </dgm:pt>
    <dgm:pt modelId="{AFD6D228-AC69-485F-BDC7-EE9BB17F094E}" type="sibTrans" cxnId="{8C69637F-9B2E-4512-A6BD-6766DBB7201D}">
      <dgm:prSet/>
      <dgm:spPr/>
      <dgm:t>
        <a:bodyPr/>
        <a:lstStyle/>
        <a:p>
          <a:endParaRPr lang="hu-HU"/>
        </a:p>
      </dgm:t>
    </dgm:pt>
    <dgm:pt modelId="{238280A6-140D-4B29-B360-13426CC3FD5A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díj- és szankciójellegű bevételek</a:t>
          </a:r>
        </a:p>
      </dgm:t>
    </dgm:pt>
    <dgm:pt modelId="{0C46A0FE-0A66-4612-BE67-471A4370C277}" type="parTrans" cxnId="{B119A8A1-5DD8-4448-B2D6-1E05584F0FB3}">
      <dgm:prSet/>
      <dgm:spPr/>
      <dgm:t>
        <a:bodyPr/>
        <a:lstStyle/>
        <a:p>
          <a:endParaRPr lang="hu-HU"/>
        </a:p>
      </dgm:t>
    </dgm:pt>
    <dgm:pt modelId="{C3C92ABD-595D-437F-B1FF-3F98D3059B32}" type="sibTrans" cxnId="{B119A8A1-5DD8-4448-B2D6-1E05584F0FB3}">
      <dgm:prSet/>
      <dgm:spPr/>
      <dgm:t>
        <a:bodyPr/>
        <a:lstStyle/>
        <a:p>
          <a:endParaRPr lang="hu-HU"/>
        </a:p>
      </dgm:t>
    </dgm:pt>
    <dgm:pt modelId="{B8CF3DF1-9494-48B9-80EE-48F9069F3E59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közszolgáltatások ellenértéke</a:t>
          </a:r>
        </a:p>
      </dgm:t>
    </dgm:pt>
    <dgm:pt modelId="{17CBDA15-C07B-41D0-857B-AACF9B9B8E94}" type="parTrans" cxnId="{4A2DCDC2-6519-43FF-92F8-5260F92A30CF}">
      <dgm:prSet/>
      <dgm:spPr/>
      <dgm:t>
        <a:bodyPr/>
        <a:lstStyle/>
        <a:p>
          <a:endParaRPr lang="hu-HU"/>
        </a:p>
      </dgm:t>
    </dgm:pt>
    <dgm:pt modelId="{E044ED4D-C719-4471-9220-131C24A13BA1}" type="sibTrans" cxnId="{4A2DCDC2-6519-43FF-92F8-5260F92A30CF}">
      <dgm:prSet/>
      <dgm:spPr/>
      <dgm:t>
        <a:bodyPr/>
        <a:lstStyle/>
        <a:p>
          <a:endParaRPr lang="hu-HU"/>
        </a:p>
      </dgm:t>
    </dgm:pt>
    <dgm:pt modelId="{0857E684-74A1-46D6-AB95-84C4A24EEC39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</dgm:t>
    </dgm:pt>
    <dgm:pt modelId="{80646F13-9899-47ED-B327-50EB351F2B44}" type="parTrans" cxnId="{6263CD3A-7026-4587-BBBB-57C272228633}">
      <dgm:prSet/>
      <dgm:spPr/>
      <dgm:t>
        <a:bodyPr/>
        <a:lstStyle/>
        <a:p>
          <a:endParaRPr lang="hu-HU"/>
        </a:p>
      </dgm:t>
    </dgm:pt>
    <dgm:pt modelId="{BCDEEEC1-C8EE-450D-982E-09F41F98A343}" type="sibTrans" cxnId="{6263CD3A-7026-4587-BBBB-57C272228633}">
      <dgm:prSet/>
      <dgm:spPr/>
      <dgm:t>
        <a:bodyPr/>
        <a:lstStyle/>
        <a:p>
          <a:endParaRPr lang="hu-HU"/>
        </a:p>
      </dgm:t>
    </dgm:pt>
    <dgm:pt modelId="{D1735F32-6A26-41B0-AD93-E8AAE394D96E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magánjogi bevételek </a:t>
          </a:r>
        </a:p>
      </dgm:t>
    </dgm:pt>
    <dgm:pt modelId="{70A08E95-9FFA-493B-BB38-B7BA00593F0D}" type="parTrans" cxnId="{6A1082E3-B128-4064-980E-DA5CF9314BE3}">
      <dgm:prSet/>
      <dgm:spPr/>
      <dgm:t>
        <a:bodyPr/>
        <a:lstStyle/>
        <a:p>
          <a:endParaRPr lang="hu-HU"/>
        </a:p>
      </dgm:t>
    </dgm:pt>
    <dgm:pt modelId="{AC8468FC-1477-4F7F-9F26-280BBE807D6C}" type="sibTrans" cxnId="{6A1082E3-B128-4064-980E-DA5CF9314BE3}">
      <dgm:prSet/>
      <dgm:spPr/>
      <dgm:t>
        <a:bodyPr/>
        <a:lstStyle/>
        <a:p>
          <a:endParaRPr lang="hu-HU"/>
        </a:p>
      </dgm:t>
    </dgm:pt>
    <dgm:pt modelId="{51C67D8E-1B17-4B75-8565-A43FBD2BA8D8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európai uniós tagsághoz kapcsolódó, az Európai Unió költségvetéséből származó támogatások</a:t>
          </a:r>
        </a:p>
      </dgm:t>
    </dgm:pt>
    <dgm:pt modelId="{0A311596-BF0C-47D3-8ACB-B676D195016B}" type="parTrans" cxnId="{4FA0B1AA-3951-4776-90BF-EBBA23EA682D}">
      <dgm:prSet/>
      <dgm:spPr/>
      <dgm:t>
        <a:bodyPr/>
        <a:lstStyle/>
        <a:p>
          <a:endParaRPr lang="hu-HU"/>
        </a:p>
      </dgm:t>
    </dgm:pt>
    <dgm:pt modelId="{A6177C9A-99E6-4537-A81F-CF8E460DE107}" type="sibTrans" cxnId="{4FA0B1AA-3951-4776-90BF-EBBA23EA682D}">
      <dgm:prSet/>
      <dgm:spPr/>
      <dgm:t>
        <a:bodyPr/>
        <a:lstStyle/>
        <a:p>
          <a:endParaRPr lang="hu-HU"/>
        </a:p>
      </dgm:t>
    </dgm:pt>
    <dgm:pt modelId="{867830A5-1CBB-42DB-9B0B-D0990C17289A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államháztartáson kívüli forrásból származó egyéb támogatások</a:t>
          </a:r>
        </a:p>
      </dgm:t>
    </dgm:pt>
    <dgm:pt modelId="{39A40A2E-15BB-48FB-9DD5-DE6E437C9750}" type="parTrans" cxnId="{4F8F0CE4-1361-4130-A3B7-49B73410FB6B}">
      <dgm:prSet/>
      <dgm:spPr/>
      <dgm:t>
        <a:bodyPr/>
        <a:lstStyle/>
        <a:p>
          <a:endParaRPr lang="hu-HU"/>
        </a:p>
      </dgm:t>
    </dgm:pt>
    <dgm:pt modelId="{1E7049BA-F8FF-435E-9E44-5D646B8B7398}" type="sibTrans" cxnId="{4F8F0CE4-1361-4130-A3B7-49B73410FB6B}">
      <dgm:prSet/>
      <dgm:spPr/>
      <dgm:t>
        <a:bodyPr/>
        <a:lstStyle/>
        <a:p>
          <a:endParaRPr lang="hu-HU"/>
        </a:p>
      </dgm:t>
    </dgm:pt>
    <dgm:pt modelId="{FAFE0181-55B3-4842-8AE1-00DC973B8C7C}">
      <dgm:prSet phldrT="[Szöveg]"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áfa</a:t>
          </a:r>
        </a:p>
      </dgm:t>
    </dgm:pt>
    <dgm:pt modelId="{E0CE1EFC-9CE2-4F1A-A919-C0F1C2AD0CBD}" type="parTrans" cxnId="{91C018EE-C829-4958-B60F-AADAB72E0626}">
      <dgm:prSet/>
      <dgm:spPr/>
      <dgm:t>
        <a:bodyPr/>
        <a:lstStyle/>
        <a:p>
          <a:endParaRPr lang="hu-HU"/>
        </a:p>
      </dgm:t>
    </dgm:pt>
    <dgm:pt modelId="{63A2C306-CE7E-4039-B41C-F1D7E56BCB2C}" type="sibTrans" cxnId="{91C018EE-C829-4958-B60F-AADAB72E0626}">
      <dgm:prSet/>
      <dgm:spPr/>
      <dgm:t>
        <a:bodyPr/>
        <a:lstStyle/>
        <a:p>
          <a:endParaRPr lang="hu-HU"/>
        </a:p>
      </dgm:t>
    </dgm:pt>
    <dgm:pt modelId="{862A8A23-3F39-447B-B3F8-DFCF8A80DB91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jövedéki adó</a:t>
          </a:r>
        </a:p>
      </dgm:t>
    </dgm:pt>
    <dgm:pt modelId="{AA16C13D-D7D4-4C0C-900F-78DB20D26D72}" type="parTrans" cxnId="{1E472E9B-8759-4318-9D38-6214F97626D1}">
      <dgm:prSet/>
      <dgm:spPr/>
      <dgm:t>
        <a:bodyPr/>
        <a:lstStyle/>
        <a:p>
          <a:endParaRPr lang="hu-HU"/>
        </a:p>
      </dgm:t>
    </dgm:pt>
    <dgm:pt modelId="{6C2B807C-2E0E-48D1-A5E0-2FE545028BE1}" type="sibTrans" cxnId="{1E472E9B-8759-4318-9D38-6214F97626D1}">
      <dgm:prSet/>
      <dgm:spPr/>
      <dgm:t>
        <a:bodyPr/>
        <a:lstStyle/>
        <a:p>
          <a:endParaRPr lang="hu-HU"/>
        </a:p>
      </dgm:t>
    </dgm:pt>
    <dgm:pt modelId="{16A749E5-E0F6-4B3C-9D92-823DBA3F876B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tranzakciós illeték</a:t>
          </a:r>
        </a:p>
      </dgm:t>
    </dgm:pt>
    <dgm:pt modelId="{AE005931-BDB0-493D-92EE-3D3D19AA2ED8}" type="parTrans" cxnId="{975258D5-AC52-40B1-9428-1F58276FA92E}">
      <dgm:prSet/>
      <dgm:spPr/>
      <dgm:t>
        <a:bodyPr/>
        <a:lstStyle/>
        <a:p>
          <a:endParaRPr lang="hu-HU"/>
        </a:p>
      </dgm:t>
    </dgm:pt>
    <dgm:pt modelId="{5EA3BA02-46F7-4473-B5F9-1CB74EC0E61A}" type="sibTrans" cxnId="{975258D5-AC52-40B1-9428-1F58276FA92E}">
      <dgm:prSet/>
      <dgm:spPr/>
      <dgm:t>
        <a:bodyPr/>
        <a:lstStyle/>
        <a:p>
          <a:endParaRPr lang="hu-HU"/>
        </a:p>
      </dgm:t>
    </dgm:pt>
    <dgm:pt modelId="{70905FB4-25FC-4ACB-8C33-E64A355D3EC0}">
      <dgm:prSet custT="1"/>
      <dgm:spPr/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jövedelmek után fizetendő adók </a:t>
          </a:r>
          <a:r>
            <a:rPr lang="hu-HU" sz="1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3F440745-070A-4CD8-8846-BD305FEE2A79}" type="parTrans" cxnId="{7E50AAF3-C04C-4916-B9D4-441E9F0A2930}">
      <dgm:prSet/>
      <dgm:spPr/>
      <dgm:t>
        <a:bodyPr/>
        <a:lstStyle/>
        <a:p>
          <a:endParaRPr lang="hu-HU"/>
        </a:p>
      </dgm:t>
    </dgm:pt>
    <dgm:pt modelId="{FD649CBC-40CD-41F1-847D-56BC9D1AC058}" type="sibTrans" cxnId="{7E50AAF3-C04C-4916-B9D4-441E9F0A2930}">
      <dgm:prSet/>
      <dgm:spPr/>
      <dgm:t>
        <a:bodyPr/>
        <a:lstStyle/>
        <a:p>
          <a:endParaRPr lang="hu-HU"/>
        </a:p>
      </dgm:t>
    </dgm:pt>
    <dgm:pt modelId="{29846073-D7E3-467B-9C30-7B02E2903F06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szja</a:t>
          </a:r>
        </a:p>
      </dgm:t>
    </dgm:pt>
    <dgm:pt modelId="{C662348F-CF8F-4A97-A7A6-7328628EC54C}" type="parTrans" cxnId="{786DEE13-5567-467F-A96E-506FD7F5B182}">
      <dgm:prSet/>
      <dgm:spPr/>
      <dgm:t>
        <a:bodyPr/>
        <a:lstStyle/>
        <a:p>
          <a:endParaRPr lang="hu-HU"/>
        </a:p>
      </dgm:t>
    </dgm:pt>
    <dgm:pt modelId="{DE6D703F-7045-42A9-9A6F-0D87EA2C4D65}" type="sibTrans" cxnId="{786DEE13-5567-467F-A96E-506FD7F5B182}">
      <dgm:prSet/>
      <dgm:spPr/>
      <dgm:t>
        <a:bodyPr/>
        <a:lstStyle/>
        <a:p>
          <a:endParaRPr lang="hu-HU"/>
        </a:p>
      </dgm:t>
    </dgm:pt>
    <dgm:pt modelId="{8ED58C4E-6B14-45F9-BB27-642BAB1A2093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társasági adó</a:t>
          </a:r>
        </a:p>
      </dgm:t>
    </dgm:pt>
    <dgm:pt modelId="{6A1BA332-7D43-4DD9-AA71-B3F5126A5033}" type="parTrans" cxnId="{CFAB0D78-D828-45E8-B826-74BCFA3CD2FD}">
      <dgm:prSet/>
      <dgm:spPr/>
      <dgm:t>
        <a:bodyPr/>
        <a:lstStyle/>
        <a:p>
          <a:endParaRPr lang="hu-HU"/>
        </a:p>
      </dgm:t>
    </dgm:pt>
    <dgm:pt modelId="{4B078EB4-3DAE-4F71-B6F6-65126C6B4661}" type="sibTrans" cxnId="{CFAB0D78-D828-45E8-B826-74BCFA3CD2FD}">
      <dgm:prSet/>
      <dgm:spPr/>
      <dgm:t>
        <a:bodyPr/>
        <a:lstStyle/>
        <a:p>
          <a:endParaRPr lang="hu-HU"/>
        </a:p>
      </dgm:t>
    </dgm:pt>
    <dgm:pt modelId="{EDCE0C63-42C6-4193-8D68-8024C3B2D14E}">
      <dgm:prSet custT="1"/>
      <dgm:spPr/>
      <dgm:t>
        <a:bodyPr/>
        <a:lstStyle/>
        <a:p>
          <a:r>
            <a:rPr lang="hu-HU" sz="1200" i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osztalékadó</a:t>
          </a:r>
        </a:p>
      </dgm:t>
    </dgm:pt>
    <dgm:pt modelId="{C0438BC7-FA4E-44F6-A78A-7748400DD443}" type="parTrans" cxnId="{FB3685F5-8892-482C-B0AD-1F1BB06CA157}">
      <dgm:prSet/>
      <dgm:spPr/>
      <dgm:t>
        <a:bodyPr/>
        <a:lstStyle/>
        <a:p>
          <a:endParaRPr lang="hu-HU"/>
        </a:p>
      </dgm:t>
    </dgm:pt>
    <dgm:pt modelId="{3059F9D9-A7C6-4355-8444-309010173C4D}" type="sibTrans" cxnId="{FB3685F5-8892-482C-B0AD-1F1BB06CA157}">
      <dgm:prSet/>
      <dgm:spPr/>
      <dgm:t>
        <a:bodyPr/>
        <a:lstStyle/>
        <a:p>
          <a:endParaRPr lang="hu-HU"/>
        </a:p>
      </dgm:t>
    </dgm:pt>
    <dgm:pt modelId="{03C55DDA-497C-466E-BE3E-D23EBF3DBDAC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szervezetek </a:t>
          </a:r>
          <a:r>
            <a:rPr lang="hu-HU" sz="1200" i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különadója</a:t>
          </a:r>
          <a:endParaRPr lang="hu-HU" sz="1200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D8011AD-4643-465B-9C58-DA84CC7DD3DD}" type="parTrans" cxnId="{A9E2BBF2-D5BF-48E0-810A-8008BB13677F}">
      <dgm:prSet/>
      <dgm:spPr/>
      <dgm:t>
        <a:bodyPr/>
        <a:lstStyle/>
        <a:p>
          <a:endParaRPr lang="hu-HU"/>
        </a:p>
      </dgm:t>
    </dgm:pt>
    <dgm:pt modelId="{4E8E8D89-10CB-4862-8EC2-F8E958EEE686}" type="sibTrans" cxnId="{A9E2BBF2-D5BF-48E0-810A-8008BB13677F}">
      <dgm:prSet/>
      <dgm:spPr/>
      <dgm:t>
        <a:bodyPr/>
        <a:lstStyle/>
        <a:p>
          <a:endParaRPr lang="hu-HU"/>
        </a:p>
      </dgm:t>
    </dgm:pt>
    <dgm:pt modelId="{7AC43A2F-AC50-43E1-846B-BBF91EB8FD98}">
      <dgm:prSet custT="1"/>
      <dgm:spPr/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adók, adójellegű bevételek </a:t>
          </a:r>
          <a:r>
            <a:rPr lang="hu-HU" sz="1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0CB20D79-E06C-430F-8CE1-DE288E95DAD9}" type="parTrans" cxnId="{3E7DAEC3-2C29-43E2-9D6D-1EE5AEC8D00E}">
      <dgm:prSet/>
      <dgm:spPr/>
      <dgm:t>
        <a:bodyPr/>
        <a:lstStyle/>
        <a:p>
          <a:endParaRPr lang="hu-HU"/>
        </a:p>
      </dgm:t>
    </dgm:pt>
    <dgm:pt modelId="{DED418E5-1D6A-49F4-B6F6-AA19D52523CB}" type="sibTrans" cxnId="{3E7DAEC3-2C29-43E2-9D6D-1EE5AEC8D00E}">
      <dgm:prSet/>
      <dgm:spPr/>
      <dgm:t>
        <a:bodyPr/>
        <a:lstStyle/>
        <a:p>
          <a:endParaRPr lang="hu-HU"/>
        </a:p>
      </dgm:t>
    </dgm:pt>
    <dgm:pt modelId="{63E07DA7-0C30-4E23-A8BF-A1D3381A33B7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illetékek </a:t>
          </a:r>
          <a:endParaRPr lang="hu-HU" sz="12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0A3968F-A31E-4D57-ADA3-1EC3B0EB7ABF}" type="parTrans" cxnId="{5631A8CF-497F-45A5-B10E-452DE6D577AB}">
      <dgm:prSet/>
      <dgm:spPr/>
      <dgm:t>
        <a:bodyPr/>
        <a:lstStyle/>
        <a:p>
          <a:endParaRPr lang="hu-HU"/>
        </a:p>
      </dgm:t>
    </dgm:pt>
    <dgm:pt modelId="{117DB0A4-64D5-43D9-A89F-D594ED641A61}" type="sibTrans" cxnId="{5631A8CF-497F-45A5-B10E-452DE6D577AB}">
      <dgm:prSet/>
      <dgm:spPr/>
      <dgm:t>
        <a:bodyPr/>
        <a:lstStyle/>
        <a:p>
          <a:endParaRPr lang="hu-HU"/>
        </a:p>
      </dgm:t>
    </dgm:pt>
    <dgm:pt modelId="{3DDA42F4-595C-4D8A-9981-E2CE738C46DC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gépjárműadó</a:t>
          </a:r>
        </a:p>
      </dgm:t>
    </dgm:pt>
    <dgm:pt modelId="{C8C0CB1A-2A88-42B1-B38A-64BB438D5AD7}" type="parTrans" cxnId="{53C62668-94D3-4FBB-9A7A-7E5EE04C56E3}">
      <dgm:prSet/>
      <dgm:spPr/>
      <dgm:t>
        <a:bodyPr/>
        <a:lstStyle/>
        <a:p>
          <a:endParaRPr lang="hu-HU"/>
        </a:p>
      </dgm:t>
    </dgm:pt>
    <dgm:pt modelId="{9DC76D02-218B-488F-8CB7-23A684836155}" type="sibTrans" cxnId="{53C62668-94D3-4FBB-9A7A-7E5EE04C56E3}">
      <dgm:prSet/>
      <dgm:spPr/>
      <dgm:t>
        <a:bodyPr/>
        <a:lstStyle/>
        <a:p>
          <a:endParaRPr lang="hu-HU"/>
        </a:p>
      </dgm:t>
    </dgm:pt>
    <dgm:pt modelId="{2AFC638B-59FC-461B-B120-609A24129E39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játékadó</a:t>
          </a:r>
        </a:p>
      </dgm:t>
    </dgm:pt>
    <dgm:pt modelId="{27E6CB9D-850E-4A8D-AA15-6E533D9C407E}" type="parTrans" cxnId="{0457CD67-8801-4F53-A3D4-8691CA54EB5E}">
      <dgm:prSet/>
      <dgm:spPr/>
      <dgm:t>
        <a:bodyPr/>
        <a:lstStyle/>
        <a:p>
          <a:endParaRPr lang="hu-HU"/>
        </a:p>
      </dgm:t>
    </dgm:pt>
    <dgm:pt modelId="{A5B02B05-904A-4F1B-A44F-B0CBB58F512E}" type="sibTrans" cxnId="{0457CD67-8801-4F53-A3D4-8691CA54EB5E}">
      <dgm:prSet/>
      <dgm:spPr/>
      <dgm:t>
        <a:bodyPr/>
        <a:lstStyle/>
        <a:p>
          <a:endParaRPr lang="hu-HU"/>
        </a:p>
      </dgm:t>
    </dgm:pt>
    <dgm:pt modelId="{ECFC9604-25BE-4791-9D68-B782A73D9F73}" type="pres">
      <dgm:prSet presAssocID="{12226A7B-FDF6-4765-889B-913C1491C9D5}" presName="layout" presStyleCnt="0">
        <dgm:presLayoutVars>
          <dgm:chMax/>
          <dgm:chPref/>
          <dgm:dir/>
          <dgm:resizeHandles/>
        </dgm:presLayoutVars>
      </dgm:prSet>
      <dgm:spPr/>
    </dgm:pt>
    <dgm:pt modelId="{95D485C2-A409-4CC3-ABF2-E666CAB72897}" type="pres">
      <dgm:prSet presAssocID="{4DB3F8F5-BC37-40BB-80BB-1FFDB38541C7}" presName="root" presStyleCnt="0">
        <dgm:presLayoutVars>
          <dgm:chMax/>
          <dgm:chPref/>
        </dgm:presLayoutVars>
      </dgm:prSet>
      <dgm:spPr/>
    </dgm:pt>
    <dgm:pt modelId="{46ECEA83-2C04-4638-9956-5411410D220B}" type="pres">
      <dgm:prSet presAssocID="{4DB3F8F5-BC37-40BB-80BB-1FFDB38541C7}" presName="rootComposite" presStyleCnt="0">
        <dgm:presLayoutVars/>
      </dgm:prSet>
      <dgm:spPr/>
    </dgm:pt>
    <dgm:pt modelId="{0AE92F14-3674-44DB-A32E-A2C812F3877C}" type="pres">
      <dgm:prSet presAssocID="{4DB3F8F5-BC37-40BB-80BB-1FFDB38541C7}" presName="ParentAccent" presStyleLbl="alignNode1" presStyleIdx="0" presStyleCnt="3" custLinFactNeighborX="2913" custLinFactNeighborY="40151"/>
      <dgm:spPr>
        <a:solidFill>
          <a:schemeClr val="tx2"/>
        </a:solidFill>
        <a:ln>
          <a:noFill/>
        </a:ln>
      </dgm:spPr>
    </dgm:pt>
    <dgm:pt modelId="{4CC656A7-AE36-4D36-969B-99378D4F514E}" type="pres">
      <dgm:prSet presAssocID="{4DB3F8F5-BC37-40BB-80BB-1FFDB38541C7}" presName="ParentSmallAccent" presStyleLbl="fgAcc1" presStyleIdx="0" presStyleCnt="3" custLinFactNeighborX="38363" custLinFactNeighborY="-25213"/>
      <dgm:spPr>
        <a:noFill/>
        <a:ln>
          <a:noFill/>
        </a:ln>
      </dgm:spPr>
    </dgm:pt>
    <dgm:pt modelId="{B1EA903D-15CE-46F1-8F80-F67DCAF5DECC}" type="pres">
      <dgm:prSet presAssocID="{4DB3F8F5-BC37-40BB-80BB-1FFDB38541C7}" presName="Parent" presStyleLbl="revTx" presStyleIdx="0" presStyleCnt="11" custLinFactNeighborY="-2161">
        <dgm:presLayoutVars>
          <dgm:chMax/>
          <dgm:chPref val="4"/>
          <dgm:bulletEnabled val="1"/>
        </dgm:presLayoutVars>
      </dgm:prSet>
      <dgm:spPr/>
    </dgm:pt>
    <dgm:pt modelId="{94787B0E-3184-422E-92D5-81C5DB36C514}" type="pres">
      <dgm:prSet presAssocID="{4DB3F8F5-BC37-40BB-80BB-1FFDB38541C7}" presName="childShape" presStyleCnt="0">
        <dgm:presLayoutVars>
          <dgm:chMax val="0"/>
          <dgm:chPref val="0"/>
        </dgm:presLayoutVars>
      </dgm:prSet>
      <dgm:spPr/>
    </dgm:pt>
    <dgm:pt modelId="{EF01142F-226E-4E16-9B3A-EC14644A638F}" type="pres">
      <dgm:prSet presAssocID="{E3D0ECC7-F688-45E9-AAAC-172748913E28}" presName="childComposite" presStyleCnt="0">
        <dgm:presLayoutVars>
          <dgm:chMax val="0"/>
          <dgm:chPref val="0"/>
        </dgm:presLayoutVars>
      </dgm:prSet>
      <dgm:spPr/>
    </dgm:pt>
    <dgm:pt modelId="{50DCACBD-CF0F-48E8-897F-7152353FB965}" type="pres">
      <dgm:prSet presAssocID="{E3D0ECC7-F688-45E9-AAAC-172748913E28}" presName="ChildAccent" presStyleLbl="solidFgAcc1" presStyleIdx="0" presStyleCnt="8" custLinFactY="-40936" custLinFactNeighborX="4397" custLinFactNeighborY="-100000"/>
      <dgm:spPr>
        <a:solidFill>
          <a:schemeClr val="tx2"/>
        </a:solidFill>
        <a:ln>
          <a:solidFill>
            <a:srgbClr val="C00000"/>
          </a:solidFill>
        </a:ln>
      </dgm:spPr>
    </dgm:pt>
    <dgm:pt modelId="{BCBDF708-D758-415C-91D5-97EFA0CB1CEC}" type="pres">
      <dgm:prSet presAssocID="{E3D0ECC7-F688-45E9-AAAC-172748913E28}" presName="Child" presStyleLbl="revTx" presStyleIdx="1" presStyleCnt="11" custScaleX="98782" custScaleY="307828" custLinFactNeighborX="2351" custLinFactNeighborY="9229">
        <dgm:presLayoutVars>
          <dgm:chMax val="0"/>
          <dgm:chPref val="0"/>
          <dgm:bulletEnabled val="1"/>
        </dgm:presLayoutVars>
      </dgm:prSet>
      <dgm:spPr/>
    </dgm:pt>
    <dgm:pt modelId="{5944F028-D7DF-4B34-ADB1-4F752CE10773}" type="pres">
      <dgm:prSet presAssocID="{70905FB4-25FC-4ACB-8C33-E64A355D3EC0}" presName="childComposite" presStyleCnt="0">
        <dgm:presLayoutVars>
          <dgm:chMax val="0"/>
          <dgm:chPref val="0"/>
        </dgm:presLayoutVars>
      </dgm:prSet>
      <dgm:spPr/>
    </dgm:pt>
    <dgm:pt modelId="{15420E9D-6018-4B53-920C-6671E0F3FB4F}" type="pres">
      <dgm:prSet presAssocID="{70905FB4-25FC-4ACB-8C33-E64A355D3EC0}" presName="ChildAccent" presStyleLbl="solidFgAcc1" presStyleIdx="1" presStyleCnt="8" custLinFactNeighborY="45384"/>
      <dgm:spPr>
        <a:solidFill>
          <a:schemeClr val="tx2"/>
        </a:solidFill>
        <a:ln>
          <a:solidFill>
            <a:srgbClr val="C00000"/>
          </a:solidFill>
        </a:ln>
      </dgm:spPr>
    </dgm:pt>
    <dgm:pt modelId="{3525F7E1-2BCB-435E-8BE9-1E53ED2F7FEE}" type="pres">
      <dgm:prSet presAssocID="{70905FB4-25FC-4ACB-8C33-E64A355D3EC0}" presName="Child" presStyleLbl="revTx" presStyleIdx="2" presStyleCnt="11" custLinFactY="26559" custLinFactNeighborX="2689" custLinFactNeighborY="100000">
        <dgm:presLayoutVars>
          <dgm:chMax val="0"/>
          <dgm:chPref val="0"/>
          <dgm:bulletEnabled val="1"/>
        </dgm:presLayoutVars>
      </dgm:prSet>
      <dgm:spPr/>
    </dgm:pt>
    <dgm:pt modelId="{9694C739-C9E1-462A-BA39-36B8C3A01CAD}" type="pres">
      <dgm:prSet presAssocID="{7AC43A2F-AC50-43E1-846B-BBF91EB8FD98}" presName="childComposite" presStyleCnt="0">
        <dgm:presLayoutVars>
          <dgm:chMax val="0"/>
          <dgm:chPref val="0"/>
        </dgm:presLayoutVars>
      </dgm:prSet>
      <dgm:spPr/>
    </dgm:pt>
    <dgm:pt modelId="{53A120A3-0734-4D2C-A0E6-A757B23B1D79}" type="pres">
      <dgm:prSet presAssocID="{7AC43A2F-AC50-43E1-846B-BBF91EB8FD98}" presName="ChildAccent" presStyleLbl="solidFgAcc1" presStyleIdx="2" presStyleCnt="8" custLinFactY="267323" custLinFactNeighborX="23335" custLinFactNeighborY="300000"/>
      <dgm:spPr>
        <a:solidFill>
          <a:schemeClr val="tx2"/>
        </a:solidFill>
        <a:ln>
          <a:solidFill>
            <a:srgbClr val="C00000"/>
          </a:solidFill>
        </a:ln>
      </dgm:spPr>
    </dgm:pt>
    <dgm:pt modelId="{95111C3B-2601-40F8-8315-17FAC7D12066}" type="pres">
      <dgm:prSet presAssocID="{7AC43A2F-AC50-43E1-846B-BBF91EB8FD98}" presName="Child" presStyleLbl="revTx" presStyleIdx="3" presStyleCnt="11" custLinFactY="108284" custLinFactNeighborX="4482" custLinFactNeighborY="200000">
        <dgm:presLayoutVars>
          <dgm:chMax val="0"/>
          <dgm:chPref val="0"/>
          <dgm:bulletEnabled val="1"/>
        </dgm:presLayoutVars>
      </dgm:prSet>
      <dgm:spPr/>
    </dgm:pt>
    <dgm:pt modelId="{DCF82FA3-1612-471D-ABF9-28C974FAEB7F}" type="pres">
      <dgm:prSet presAssocID="{04161841-B2F5-4C61-B1F9-9CB9BE43647A}" presName="root" presStyleCnt="0">
        <dgm:presLayoutVars>
          <dgm:chMax/>
          <dgm:chPref/>
        </dgm:presLayoutVars>
      </dgm:prSet>
      <dgm:spPr/>
    </dgm:pt>
    <dgm:pt modelId="{F2198228-A6C5-44A3-8617-CBB670F4350E}" type="pres">
      <dgm:prSet presAssocID="{04161841-B2F5-4C61-B1F9-9CB9BE43647A}" presName="rootComposite" presStyleCnt="0">
        <dgm:presLayoutVars/>
      </dgm:prSet>
      <dgm:spPr/>
    </dgm:pt>
    <dgm:pt modelId="{148D4926-28BE-4FC1-8176-9A2722E4ED37}" type="pres">
      <dgm:prSet presAssocID="{04161841-B2F5-4C61-B1F9-9CB9BE43647A}" presName="ParentAccent" presStyleLbl="alignNode1" presStyleIdx="1" presStyleCnt="3" custLinFactNeighborX="-3346" custLinFactNeighborY="37445"/>
      <dgm:spPr>
        <a:solidFill>
          <a:schemeClr val="tx2"/>
        </a:solidFill>
        <a:ln>
          <a:noFill/>
        </a:ln>
      </dgm:spPr>
    </dgm:pt>
    <dgm:pt modelId="{4BA91F6E-CA17-4CFB-B603-0A7D4D13AA33}" type="pres">
      <dgm:prSet presAssocID="{04161841-B2F5-4C61-B1F9-9CB9BE43647A}" presName="ParentSmallAccent" presStyleLbl="fgAcc1" presStyleIdx="1" presStyleCnt="3" custLinFactNeighborX="-40555"/>
      <dgm:spPr>
        <a:noFill/>
        <a:ln>
          <a:noFill/>
        </a:ln>
      </dgm:spPr>
    </dgm:pt>
    <dgm:pt modelId="{C16EF07C-B77D-41C9-ADBF-1F407C94E71C}" type="pres">
      <dgm:prSet presAssocID="{04161841-B2F5-4C61-B1F9-9CB9BE43647A}" presName="Parent" presStyleLbl="revTx" presStyleIdx="4" presStyleCnt="11" custScaleX="123723">
        <dgm:presLayoutVars>
          <dgm:chMax/>
          <dgm:chPref val="4"/>
          <dgm:bulletEnabled val="1"/>
        </dgm:presLayoutVars>
      </dgm:prSet>
      <dgm:spPr/>
    </dgm:pt>
    <dgm:pt modelId="{451BB0A3-22D2-41A5-B02F-7D8D9FFD52AE}" type="pres">
      <dgm:prSet presAssocID="{04161841-B2F5-4C61-B1F9-9CB9BE43647A}" presName="childShape" presStyleCnt="0">
        <dgm:presLayoutVars>
          <dgm:chMax val="0"/>
          <dgm:chPref val="0"/>
        </dgm:presLayoutVars>
      </dgm:prSet>
      <dgm:spPr/>
    </dgm:pt>
    <dgm:pt modelId="{149F677E-4D1C-4094-BE69-75F3AC2209E3}" type="pres">
      <dgm:prSet presAssocID="{238280A6-140D-4B29-B360-13426CC3FD5A}" presName="childComposite" presStyleCnt="0">
        <dgm:presLayoutVars>
          <dgm:chMax val="0"/>
          <dgm:chPref val="0"/>
        </dgm:presLayoutVars>
      </dgm:prSet>
      <dgm:spPr/>
    </dgm:pt>
    <dgm:pt modelId="{9554EE43-E1E5-4823-AF95-A8304B8A94CD}" type="pres">
      <dgm:prSet presAssocID="{238280A6-140D-4B29-B360-13426CC3FD5A}" presName="ChildAccent" presStyleLbl="solidFgAcc1" presStyleIdx="3" presStyleCnt="8" custLinFactNeighborY="-9295"/>
      <dgm:spPr>
        <a:solidFill>
          <a:schemeClr val="tx2"/>
        </a:solidFill>
        <a:ln>
          <a:solidFill>
            <a:srgbClr val="C00000"/>
          </a:solidFill>
        </a:ln>
      </dgm:spPr>
    </dgm:pt>
    <dgm:pt modelId="{36B014D2-0214-4454-87A6-77D8E0E997A9}" type="pres">
      <dgm:prSet presAssocID="{238280A6-140D-4B29-B360-13426CC3FD5A}" presName="Child" presStyleLbl="revTx" presStyleIdx="5" presStyleCnt="11" custScaleY="179827" custLinFactNeighborX="1698" custLinFactNeighborY="-6832">
        <dgm:presLayoutVars>
          <dgm:chMax val="0"/>
          <dgm:chPref val="0"/>
          <dgm:bulletEnabled val="1"/>
        </dgm:presLayoutVars>
      </dgm:prSet>
      <dgm:spPr/>
    </dgm:pt>
    <dgm:pt modelId="{910EE5A1-AC4C-425C-A5E5-CF8211D5F133}" type="pres">
      <dgm:prSet presAssocID="{B8CF3DF1-9494-48B9-80EE-48F9069F3E59}" presName="childComposite" presStyleCnt="0">
        <dgm:presLayoutVars>
          <dgm:chMax val="0"/>
          <dgm:chPref val="0"/>
        </dgm:presLayoutVars>
      </dgm:prSet>
      <dgm:spPr/>
    </dgm:pt>
    <dgm:pt modelId="{07A68F3B-86CC-4CD9-AD09-C2A3EEC68BD0}" type="pres">
      <dgm:prSet presAssocID="{B8CF3DF1-9494-48B9-80EE-48F9069F3E59}" presName="ChildAccent" presStyleLbl="solidFgAcc1" presStyleIdx="4" presStyleCnt="8" custLinFactNeighborY="-31995"/>
      <dgm:spPr>
        <a:solidFill>
          <a:schemeClr val="tx2"/>
        </a:solidFill>
        <a:ln>
          <a:solidFill>
            <a:srgbClr val="C00000"/>
          </a:solidFill>
        </a:ln>
      </dgm:spPr>
    </dgm:pt>
    <dgm:pt modelId="{B2F37964-9816-4541-B866-1F97E92DB2CC}" type="pres">
      <dgm:prSet presAssocID="{B8CF3DF1-9494-48B9-80EE-48F9069F3E59}" presName="Child" presStyleLbl="revTx" presStyleIdx="6" presStyleCnt="11" custScaleY="179827" custLinFactNeighborX="1698" custLinFactNeighborY="-8457">
        <dgm:presLayoutVars>
          <dgm:chMax val="0"/>
          <dgm:chPref val="0"/>
          <dgm:bulletEnabled val="1"/>
        </dgm:presLayoutVars>
      </dgm:prSet>
      <dgm:spPr/>
    </dgm:pt>
    <dgm:pt modelId="{77E77395-B038-4FEF-8032-3793C3167001}" type="pres">
      <dgm:prSet presAssocID="{D1735F32-6A26-41B0-AD93-E8AAE394D96E}" presName="childComposite" presStyleCnt="0">
        <dgm:presLayoutVars>
          <dgm:chMax val="0"/>
          <dgm:chPref val="0"/>
        </dgm:presLayoutVars>
      </dgm:prSet>
      <dgm:spPr/>
    </dgm:pt>
    <dgm:pt modelId="{BC5D27CB-7ECA-433D-B3C7-AFD4187025E8}" type="pres">
      <dgm:prSet presAssocID="{D1735F32-6A26-41B0-AD93-E8AAE394D96E}" presName="ChildAccent" presStyleLbl="solidFgAcc1" presStyleIdx="5" presStyleCnt="8" custLinFactNeighborX="4253" custLinFactNeighborY="-42461"/>
      <dgm:spPr>
        <a:solidFill>
          <a:schemeClr val="tx2"/>
        </a:solidFill>
        <a:ln>
          <a:solidFill>
            <a:srgbClr val="C00000"/>
          </a:solidFill>
        </a:ln>
      </dgm:spPr>
    </dgm:pt>
    <dgm:pt modelId="{CD92B31A-7CC5-4E38-8E80-2CC5723FBB28}" type="pres">
      <dgm:prSet presAssocID="{D1735F32-6A26-41B0-AD93-E8AAE394D96E}" presName="Child" presStyleLbl="revTx" presStyleIdx="7" presStyleCnt="11" custScaleY="179827" custLinFactNeighborX="2263" custLinFactNeighborY="-18211">
        <dgm:presLayoutVars>
          <dgm:chMax val="0"/>
          <dgm:chPref val="0"/>
          <dgm:bulletEnabled val="1"/>
        </dgm:presLayoutVars>
      </dgm:prSet>
      <dgm:spPr/>
    </dgm:pt>
    <dgm:pt modelId="{8F8AF987-4C81-4847-BEDE-5436F3CBE325}" type="pres">
      <dgm:prSet presAssocID="{0857E684-74A1-46D6-AB95-84C4A24EEC39}" presName="root" presStyleCnt="0">
        <dgm:presLayoutVars>
          <dgm:chMax/>
          <dgm:chPref/>
        </dgm:presLayoutVars>
      </dgm:prSet>
      <dgm:spPr/>
    </dgm:pt>
    <dgm:pt modelId="{8751D807-B34E-4838-92B7-0B9245F186ED}" type="pres">
      <dgm:prSet presAssocID="{0857E684-74A1-46D6-AB95-84C4A24EEC39}" presName="rootComposite" presStyleCnt="0">
        <dgm:presLayoutVars/>
      </dgm:prSet>
      <dgm:spPr/>
    </dgm:pt>
    <dgm:pt modelId="{B21F0095-8113-47A3-B7AE-3F7B09F5F140}" type="pres">
      <dgm:prSet presAssocID="{0857E684-74A1-46D6-AB95-84C4A24EEC39}" presName="ParentAccent" presStyleLbl="alignNode1" presStyleIdx="2" presStyleCnt="3" custLinFactNeighborX="-2203" custLinFactNeighborY="37445"/>
      <dgm:spPr>
        <a:solidFill>
          <a:schemeClr val="tx2"/>
        </a:solidFill>
        <a:ln>
          <a:noFill/>
        </a:ln>
      </dgm:spPr>
    </dgm:pt>
    <dgm:pt modelId="{604FC595-F42F-4431-8624-31EAEC95471D}" type="pres">
      <dgm:prSet presAssocID="{0857E684-74A1-46D6-AB95-84C4A24EEC39}" presName="ParentSmallAccent" presStyleLbl="fgAcc1" presStyleIdx="2" presStyleCnt="3" custLinFactNeighborX="-24985"/>
      <dgm:spPr>
        <a:noFill/>
        <a:ln>
          <a:noFill/>
        </a:ln>
      </dgm:spPr>
    </dgm:pt>
    <dgm:pt modelId="{BC141D4F-9767-483B-9C1D-1D7D2E54CA1D}" type="pres">
      <dgm:prSet presAssocID="{0857E684-74A1-46D6-AB95-84C4A24EEC39}" presName="Parent" presStyleLbl="revTx" presStyleIdx="8" presStyleCnt="11">
        <dgm:presLayoutVars>
          <dgm:chMax/>
          <dgm:chPref val="4"/>
          <dgm:bulletEnabled val="1"/>
        </dgm:presLayoutVars>
      </dgm:prSet>
      <dgm:spPr/>
    </dgm:pt>
    <dgm:pt modelId="{16FF3F44-2F82-42FB-94A8-B65026831D93}" type="pres">
      <dgm:prSet presAssocID="{0857E684-74A1-46D6-AB95-84C4A24EEC39}" presName="childShape" presStyleCnt="0">
        <dgm:presLayoutVars>
          <dgm:chMax val="0"/>
          <dgm:chPref val="0"/>
        </dgm:presLayoutVars>
      </dgm:prSet>
      <dgm:spPr/>
    </dgm:pt>
    <dgm:pt modelId="{77358F5C-4F2D-4EF6-961C-D872448B15C1}" type="pres">
      <dgm:prSet presAssocID="{51C67D8E-1B17-4B75-8565-A43FBD2BA8D8}" presName="childComposite" presStyleCnt="0">
        <dgm:presLayoutVars>
          <dgm:chMax val="0"/>
          <dgm:chPref val="0"/>
        </dgm:presLayoutVars>
      </dgm:prSet>
      <dgm:spPr/>
    </dgm:pt>
    <dgm:pt modelId="{80E3B569-A92C-479E-9AA5-CB676C1999F7}" type="pres">
      <dgm:prSet presAssocID="{51C67D8E-1B17-4B75-8565-A43FBD2BA8D8}" presName="ChildAccent" presStyleLbl="solidFgAcc1" presStyleIdx="6" presStyleCnt="8" custLinFactNeighborY="-35707"/>
      <dgm:spPr>
        <a:solidFill>
          <a:schemeClr val="tx2"/>
        </a:solidFill>
        <a:ln>
          <a:solidFill>
            <a:srgbClr val="C00000"/>
          </a:solidFill>
        </a:ln>
      </dgm:spPr>
    </dgm:pt>
    <dgm:pt modelId="{4DBF9731-B4AD-4E35-B8AC-97C3C5F04C5E}" type="pres">
      <dgm:prSet presAssocID="{51C67D8E-1B17-4B75-8565-A43FBD2BA8D8}" presName="Child" presStyleLbl="revTx" presStyleIdx="9" presStyleCnt="11" custScaleY="369740" custLinFactNeighborX="355" custLinFactNeighborY="-6831">
        <dgm:presLayoutVars>
          <dgm:chMax val="0"/>
          <dgm:chPref val="0"/>
          <dgm:bulletEnabled val="1"/>
        </dgm:presLayoutVars>
      </dgm:prSet>
      <dgm:spPr/>
    </dgm:pt>
    <dgm:pt modelId="{46843071-533A-4B8A-86F9-0B03E503B43B}" type="pres">
      <dgm:prSet presAssocID="{867830A5-1CBB-42DB-9B0B-D0990C17289A}" presName="childComposite" presStyleCnt="0">
        <dgm:presLayoutVars>
          <dgm:chMax val="0"/>
          <dgm:chPref val="0"/>
        </dgm:presLayoutVars>
      </dgm:prSet>
      <dgm:spPr/>
    </dgm:pt>
    <dgm:pt modelId="{6E3171B7-258D-4197-8A01-5AB1CFE63D6E}" type="pres">
      <dgm:prSet presAssocID="{867830A5-1CBB-42DB-9B0B-D0990C17289A}" presName="ChildAccent" presStyleLbl="solidFgAcc1" presStyleIdx="7" presStyleCnt="8" custLinFactNeighborX="109" custLinFactNeighborY="17878"/>
      <dgm:spPr>
        <a:solidFill>
          <a:schemeClr val="tx2"/>
        </a:solidFill>
        <a:ln>
          <a:solidFill>
            <a:srgbClr val="C00000"/>
          </a:solidFill>
        </a:ln>
      </dgm:spPr>
    </dgm:pt>
    <dgm:pt modelId="{466CF80E-EE55-45EE-AEB6-2C64377526B1}" type="pres">
      <dgm:prSet presAssocID="{867830A5-1CBB-42DB-9B0B-D0990C17289A}" presName="Child" presStyleLbl="revTx" presStyleIdx="10" presStyleCnt="11" custScaleY="333254" custLinFactNeighborX="5825" custLinFactNeighborY="15471">
        <dgm:presLayoutVars>
          <dgm:chMax val="0"/>
          <dgm:chPref val="0"/>
          <dgm:bulletEnabled val="1"/>
        </dgm:presLayoutVars>
      </dgm:prSet>
      <dgm:spPr/>
    </dgm:pt>
  </dgm:ptLst>
  <dgm:cxnLst>
    <dgm:cxn modelId="{786DEE13-5567-467F-A96E-506FD7F5B182}" srcId="{70905FB4-25FC-4ACB-8C33-E64A355D3EC0}" destId="{29846073-D7E3-467B-9C30-7B02E2903F06}" srcOrd="0" destOrd="0" parTransId="{C662348F-CF8F-4A97-A7A6-7328628EC54C}" sibTransId="{DE6D703F-7045-42A9-9A6F-0D87EA2C4D65}"/>
    <dgm:cxn modelId="{6CA45A2E-2A0A-44EF-B0DA-32862C2EF955}" type="presOf" srcId="{03C55DDA-497C-466E-BE3E-D23EBF3DBDAC}" destId="{3525F7E1-2BCB-435E-8BE9-1E53ED2F7FEE}" srcOrd="0" destOrd="4" presId="urn:microsoft.com/office/officeart/2008/layout/SquareAccentList"/>
    <dgm:cxn modelId="{4F1D1932-10DD-4CDB-8CDE-373C5A503899}" type="presOf" srcId="{04161841-B2F5-4C61-B1F9-9CB9BE43647A}" destId="{C16EF07C-B77D-41C9-ADBF-1F407C94E71C}" srcOrd="0" destOrd="0" presId="urn:microsoft.com/office/officeart/2008/layout/SquareAccentList"/>
    <dgm:cxn modelId="{6EB69838-B9E4-406A-B012-E95BD1D01361}" type="presOf" srcId="{3DDA42F4-595C-4D8A-9981-E2CE738C46DC}" destId="{95111C3B-2601-40F8-8315-17FAC7D12066}" srcOrd="0" destOrd="2" presId="urn:microsoft.com/office/officeart/2008/layout/SquareAccentList"/>
    <dgm:cxn modelId="{6263CD3A-7026-4587-BBBB-57C272228633}" srcId="{12226A7B-FDF6-4765-889B-913C1491C9D5}" destId="{0857E684-74A1-46D6-AB95-84C4A24EEC39}" srcOrd="2" destOrd="0" parTransId="{80646F13-9899-47ED-B327-50EB351F2B44}" sibTransId="{BCDEEEC1-C8EE-450D-982E-09F41F98A343}"/>
    <dgm:cxn modelId="{9A722462-E76E-4565-A116-B6EE6F211F54}" type="presOf" srcId="{16A749E5-E0F6-4B3C-9D92-823DBA3F876B}" destId="{BCBDF708-D758-415C-91D5-97EFA0CB1CEC}" srcOrd="0" destOrd="3" presId="urn:microsoft.com/office/officeart/2008/layout/SquareAccentList"/>
    <dgm:cxn modelId="{48124443-14BA-4367-903F-B70D6CF66645}" type="presOf" srcId="{238280A6-140D-4B29-B360-13426CC3FD5A}" destId="{36B014D2-0214-4454-87A6-77D8E0E997A9}" srcOrd="0" destOrd="0" presId="urn:microsoft.com/office/officeart/2008/layout/SquareAccentList"/>
    <dgm:cxn modelId="{7DDF6C44-37E1-4764-A4F0-137B9C421452}" type="presOf" srcId="{FAFE0181-55B3-4842-8AE1-00DC973B8C7C}" destId="{BCBDF708-D758-415C-91D5-97EFA0CB1CEC}" srcOrd="0" destOrd="1" presId="urn:microsoft.com/office/officeart/2008/layout/SquareAccentList"/>
    <dgm:cxn modelId="{0457CD67-8801-4F53-A3D4-8691CA54EB5E}" srcId="{7AC43A2F-AC50-43E1-846B-BBF91EB8FD98}" destId="{2AFC638B-59FC-461B-B120-609A24129E39}" srcOrd="2" destOrd="0" parTransId="{27E6CB9D-850E-4A8D-AA15-6E533D9C407E}" sibTransId="{A5B02B05-904A-4F1B-A44F-B0CBB58F512E}"/>
    <dgm:cxn modelId="{53C62668-94D3-4FBB-9A7A-7E5EE04C56E3}" srcId="{7AC43A2F-AC50-43E1-846B-BBF91EB8FD98}" destId="{3DDA42F4-595C-4D8A-9981-E2CE738C46DC}" srcOrd="1" destOrd="0" parTransId="{C8C0CB1A-2A88-42B1-B38A-64BB438D5AD7}" sibTransId="{9DC76D02-218B-488F-8CB7-23A684836155}"/>
    <dgm:cxn modelId="{32A42850-8D07-489F-80EC-8679C7744A45}" type="presOf" srcId="{12226A7B-FDF6-4765-889B-913C1491C9D5}" destId="{ECFC9604-25BE-4791-9D68-B782A73D9F73}" srcOrd="0" destOrd="0" presId="urn:microsoft.com/office/officeart/2008/layout/SquareAccentList"/>
    <dgm:cxn modelId="{A7CB0C55-3070-4F92-AFD4-0DC28D3648FD}" type="presOf" srcId="{8ED58C4E-6B14-45F9-BB27-642BAB1A2093}" destId="{3525F7E1-2BCB-435E-8BE9-1E53ED2F7FEE}" srcOrd="0" destOrd="2" presId="urn:microsoft.com/office/officeart/2008/layout/SquareAccentList"/>
    <dgm:cxn modelId="{CFAB0D78-D828-45E8-B826-74BCFA3CD2FD}" srcId="{70905FB4-25FC-4ACB-8C33-E64A355D3EC0}" destId="{8ED58C4E-6B14-45F9-BB27-642BAB1A2093}" srcOrd="1" destOrd="0" parTransId="{6A1BA332-7D43-4DD9-AA71-B3F5126A5033}" sibTransId="{4B078EB4-3DAE-4F71-B6F6-65126C6B4661}"/>
    <dgm:cxn modelId="{394E747D-1C74-43A7-B8BB-17890D589A0D}" type="presOf" srcId="{7AC43A2F-AC50-43E1-846B-BBF91EB8FD98}" destId="{95111C3B-2601-40F8-8315-17FAC7D12066}" srcOrd="0" destOrd="0" presId="urn:microsoft.com/office/officeart/2008/layout/SquareAccentList"/>
    <dgm:cxn modelId="{8C69637F-9B2E-4512-A6BD-6766DBB7201D}" srcId="{12226A7B-FDF6-4765-889B-913C1491C9D5}" destId="{04161841-B2F5-4C61-B1F9-9CB9BE43647A}" srcOrd="1" destOrd="0" parTransId="{062ABA13-0A81-4E4E-B1D1-D25DAD6939A3}" sibTransId="{AFD6D228-AC69-485F-BDC7-EE9BB17F094E}"/>
    <dgm:cxn modelId="{76C0CE8A-AE48-45B7-AD9D-78CFFE7B54BD}" type="presOf" srcId="{29846073-D7E3-467B-9C30-7B02E2903F06}" destId="{3525F7E1-2BCB-435E-8BE9-1E53ED2F7FEE}" srcOrd="0" destOrd="1" presId="urn:microsoft.com/office/officeart/2008/layout/SquareAccentList"/>
    <dgm:cxn modelId="{0544888E-7AFD-4F6E-BB66-4453B6F08770}" type="presOf" srcId="{63E07DA7-0C30-4E23-A8BF-A1D3381A33B7}" destId="{95111C3B-2601-40F8-8315-17FAC7D12066}" srcOrd="0" destOrd="1" presId="urn:microsoft.com/office/officeart/2008/layout/SquareAccentList"/>
    <dgm:cxn modelId="{83D36B90-C388-4313-A289-C3785D3ABC8E}" srcId="{12226A7B-FDF6-4765-889B-913C1491C9D5}" destId="{4DB3F8F5-BC37-40BB-80BB-1FFDB38541C7}" srcOrd="0" destOrd="0" parTransId="{FDBD96B4-A586-42FD-A6F1-8E130F823C7C}" sibTransId="{4A3B70BD-C55A-43E1-9877-4A0E634B5F41}"/>
    <dgm:cxn modelId="{14389F97-2116-4513-BC31-E10B18B3C78E}" type="presOf" srcId="{B8CF3DF1-9494-48B9-80EE-48F9069F3E59}" destId="{B2F37964-9816-4541-B866-1F97E92DB2CC}" srcOrd="0" destOrd="0" presId="urn:microsoft.com/office/officeart/2008/layout/SquareAccentList"/>
    <dgm:cxn modelId="{DE1F2398-A694-4E1E-8CA8-D4647443E576}" type="presOf" srcId="{862A8A23-3F39-447B-B3F8-DFCF8A80DB91}" destId="{BCBDF708-D758-415C-91D5-97EFA0CB1CEC}" srcOrd="0" destOrd="2" presId="urn:microsoft.com/office/officeart/2008/layout/SquareAccentList"/>
    <dgm:cxn modelId="{1E472E9B-8759-4318-9D38-6214F97626D1}" srcId="{E3D0ECC7-F688-45E9-AAAC-172748913E28}" destId="{862A8A23-3F39-447B-B3F8-DFCF8A80DB91}" srcOrd="1" destOrd="0" parTransId="{AA16C13D-D7D4-4C0C-900F-78DB20D26D72}" sibTransId="{6C2B807C-2E0E-48D1-A5E0-2FE545028BE1}"/>
    <dgm:cxn modelId="{B119A8A1-5DD8-4448-B2D6-1E05584F0FB3}" srcId="{04161841-B2F5-4C61-B1F9-9CB9BE43647A}" destId="{238280A6-140D-4B29-B360-13426CC3FD5A}" srcOrd="0" destOrd="0" parTransId="{0C46A0FE-0A66-4612-BE67-471A4370C277}" sibTransId="{C3C92ABD-595D-437F-B1FF-3F98D3059B32}"/>
    <dgm:cxn modelId="{E73C00A5-9949-488B-B709-4598487551EC}" type="presOf" srcId="{2AFC638B-59FC-461B-B120-609A24129E39}" destId="{95111C3B-2601-40F8-8315-17FAC7D12066}" srcOrd="0" destOrd="3" presId="urn:microsoft.com/office/officeart/2008/layout/SquareAccentList"/>
    <dgm:cxn modelId="{DE0C9DA5-4F46-40D1-943B-E7A0E245198C}" type="presOf" srcId="{E3D0ECC7-F688-45E9-AAAC-172748913E28}" destId="{BCBDF708-D758-415C-91D5-97EFA0CB1CEC}" srcOrd="0" destOrd="0" presId="urn:microsoft.com/office/officeart/2008/layout/SquareAccentList"/>
    <dgm:cxn modelId="{4FA0B1AA-3951-4776-90BF-EBBA23EA682D}" srcId="{0857E684-74A1-46D6-AB95-84C4A24EEC39}" destId="{51C67D8E-1B17-4B75-8565-A43FBD2BA8D8}" srcOrd="0" destOrd="0" parTransId="{0A311596-BF0C-47D3-8ACB-B676D195016B}" sibTransId="{A6177C9A-99E6-4537-A81F-CF8E460DE107}"/>
    <dgm:cxn modelId="{F95C19AB-B4FD-4002-9923-769F9057239A}" srcId="{4DB3F8F5-BC37-40BB-80BB-1FFDB38541C7}" destId="{E3D0ECC7-F688-45E9-AAAC-172748913E28}" srcOrd="0" destOrd="0" parTransId="{09B6117F-2FB8-4960-B207-54C2D9A6C97D}" sibTransId="{461D5F2F-AC3E-4E94-9C3C-F13372431E84}"/>
    <dgm:cxn modelId="{4A2DCDC2-6519-43FF-92F8-5260F92A30CF}" srcId="{04161841-B2F5-4C61-B1F9-9CB9BE43647A}" destId="{B8CF3DF1-9494-48B9-80EE-48F9069F3E59}" srcOrd="1" destOrd="0" parTransId="{17CBDA15-C07B-41D0-857B-AACF9B9B8E94}" sibTransId="{E044ED4D-C719-4471-9220-131C24A13BA1}"/>
    <dgm:cxn modelId="{3E7DAEC3-2C29-43E2-9D6D-1EE5AEC8D00E}" srcId="{4DB3F8F5-BC37-40BB-80BB-1FFDB38541C7}" destId="{7AC43A2F-AC50-43E1-846B-BBF91EB8FD98}" srcOrd="2" destOrd="0" parTransId="{0CB20D79-E06C-430F-8CE1-DE288E95DAD9}" sibTransId="{DED418E5-1D6A-49F4-B6F6-AA19D52523CB}"/>
    <dgm:cxn modelId="{81AB95C5-57FD-48B4-A683-88142FBAFCFC}" type="presOf" srcId="{D1735F32-6A26-41B0-AD93-E8AAE394D96E}" destId="{CD92B31A-7CC5-4E38-8E80-2CC5723FBB28}" srcOrd="0" destOrd="0" presId="urn:microsoft.com/office/officeart/2008/layout/SquareAccentList"/>
    <dgm:cxn modelId="{2ED4ADCC-26CD-4C7C-A8C7-1E07CF88F8CF}" type="presOf" srcId="{4DB3F8F5-BC37-40BB-80BB-1FFDB38541C7}" destId="{B1EA903D-15CE-46F1-8F80-F67DCAF5DECC}" srcOrd="0" destOrd="0" presId="urn:microsoft.com/office/officeart/2008/layout/SquareAccentList"/>
    <dgm:cxn modelId="{5631A8CF-497F-45A5-B10E-452DE6D577AB}" srcId="{7AC43A2F-AC50-43E1-846B-BBF91EB8FD98}" destId="{63E07DA7-0C30-4E23-A8BF-A1D3381A33B7}" srcOrd="0" destOrd="0" parTransId="{B0A3968F-A31E-4D57-ADA3-1EC3B0EB7ABF}" sibTransId="{117DB0A4-64D5-43D9-A89F-D594ED641A61}"/>
    <dgm:cxn modelId="{975258D5-AC52-40B1-9428-1F58276FA92E}" srcId="{E3D0ECC7-F688-45E9-AAAC-172748913E28}" destId="{16A749E5-E0F6-4B3C-9D92-823DBA3F876B}" srcOrd="2" destOrd="0" parTransId="{AE005931-BDB0-493D-92EE-3D3D19AA2ED8}" sibTransId="{5EA3BA02-46F7-4473-B5F9-1CB74EC0E61A}"/>
    <dgm:cxn modelId="{6A1082E3-B128-4064-980E-DA5CF9314BE3}" srcId="{04161841-B2F5-4C61-B1F9-9CB9BE43647A}" destId="{D1735F32-6A26-41B0-AD93-E8AAE394D96E}" srcOrd="2" destOrd="0" parTransId="{70A08E95-9FFA-493B-BB38-B7BA00593F0D}" sibTransId="{AC8468FC-1477-4F7F-9F26-280BBE807D6C}"/>
    <dgm:cxn modelId="{4F8F0CE4-1361-4130-A3B7-49B73410FB6B}" srcId="{0857E684-74A1-46D6-AB95-84C4A24EEC39}" destId="{867830A5-1CBB-42DB-9B0B-D0990C17289A}" srcOrd="1" destOrd="0" parTransId="{39A40A2E-15BB-48FB-9DD5-DE6E437C9750}" sibTransId="{1E7049BA-F8FF-435E-9E44-5D646B8B7398}"/>
    <dgm:cxn modelId="{F1331CE6-7C8C-4BE5-B7E9-C6608CE41EC9}" type="presOf" srcId="{70905FB4-25FC-4ACB-8C33-E64A355D3EC0}" destId="{3525F7E1-2BCB-435E-8BE9-1E53ED2F7FEE}" srcOrd="0" destOrd="0" presId="urn:microsoft.com/office/officeart/2008/layout/SquareAccentList"/>
    <dgm:cxn modelId="{91C018EE-C829-4958-B60F-AADAB72E0626}" srcId="{E3D0ECC7-F688-45E9-AAAC-172748913E28}" destId="{FAFE0181-55B3-4842-8AE1-00DC973B8C7C}" srcOrd="0" destOrd="0" parTransId="{E0CE1EFC-9CE2-4F1A-A919-C0F1C2AD0CBD}" sibTransId="{63A2C306-CE7E-4039-B41C-F1D7E56BCB2C}"/>
    <dgm:cxn modelId="{0600FCF0-3DF3-419C-93E6-66AD02CAC776}" type="presOf" srcId="{867830A5-1CBB-42DB-9B0B-D0990C17289A}" destId="{466CF80E-EE55-45EE-AEB6-2C64377526B1}" srcOrd="0" destOrd="0" presId="urn:microsoft.com/office/officeart/2008/layout/SquareAccentList"/>
    <dgm:cxn modelId="{A9E2BBF2-D5BF-48E0-810A-8008BB13677F}" srcId="{70905FB4-25FC-4ACB-8C33-E64A355D3EC0}" destId="{03C55DDA-497C-466E-BE3E-D23EBF3DBDAC}" srcOrd="3" destOrd="0" parTransId="{0D8011AD-4643-465B-9C58-DA84CC7DD3DD}" sibTransId="{4E8E8D89-10CB-4862-8EC2-F8E958EEE686}"/>
    <dgm:cxn modelId="{7E50AAF3-C04C-4916-B9D4-441E9F0A2930}" srcId="{4DB3F8F5-BC37-40BB-80BB-1FFDB38541C7}" destId="{70905FB4-25FC-4ACB-8C33-E64A355D3EC0}" srcOrd="1" destOrd="0" parTransId="{3F440745-070A-4CD8-8846-BD305FEE2A79}" sibTransId="{FD649CBC-40CD-41F1-847D-56BC9D1AC058}"/>
    <dgm:cxn modelId="{82F122F4-5054-486C-9FA8-C0798C5BD7B0}" type="presOf" srcId="{EDCE0C63-42C6-4193-8D68-8024C3B2D14E}" destId="{3525F7E1-2BCB-435E-8BE9-1E53ED2F7FEE}" srcOrd="0" destOrd="3" presId="urn:microsoft.com/office/officeart/2008/layout/SquareAccentList"/>
    <dgm:cxn modelId="{FB3685F5-8892-482C-B0AD-1F1BB06CA157}" srcId="{70905FB4-25FC-4ACB-8C33-E64A355D3EC0}" destId="{EDCE0C63-42C6-4193-8D68-8024C3B2D14E}" srcOrd="2" destOrd="0" parTransId="{C0438BC7-FA4E-44F6-A78A-7748400DD443}" sibTransId="{3059F9D9-A7C6-4355-8444-309010173C4D}"/>
    <dgm:cxn modelId="{F6DE11FC-1B46-47FF-B990-F307B36BAB99}" type="presOf" srcId="{51C67D8E-1B17-4B75-8565-A43FBD2BA8D8}" destId="{4DBF9731-B4AD-4E35-B8AC-97C3C5F04C5E}" srcOrd="0" destOrd="0" presId="urn:microsoft.com/office/officeart/2008/layout/SquareAccentList"/>
    <dgm:cxn modelId="{A72A7EFD-BEDF-4700-88E0-B2522839FFAC}" type="presOf" srcId="{0857E684-74A1-46D6-AB95-84C4A24EEC39}" destId="{BC141D4F-9767-483B-9C1D-1D7D2E54CA1D}" srcOrd="0" destOrd="0" presId="urn:microsoft.com/office/officeart/2008/layout/SquareAccentList"/>
    <dgm:cxn modelId="{97E0D2DF-3A60-412A-80BF-C4BC371EDF66}" type="presParOf" srcId="{ECFC9604-25BE-4791-9D68-B782A73D9F73}" destId="{95D485C2-A409-4CC3-ABF2-E666CAB72897}" srcOrd="0" destOrd="0" presId="urn:microsoft.com/office/officeart/2008/layout/SquareAccentList"/>
    <dgm:cxn modelId="{7008C0E3-81A3-4B92-BEED-FB683276B931}" type="presParOf" srcId="{95D485C2-A409-4CC3-ABF2-E666CAB72897}" destId="{46ECEA83-2C04-4638-9956-5411410D220B}" srcOrd="0" destOrd="0" presId="urn:microsoft.com/office/officeart/2008/layout/SquareAccentList"/>
    <dgm:cxn modelId="{E5EC65F9-C532-424E-B85F-537125C114E0}" type="presParOf" srcId="{46ECEA83-2C04-4638-9956-5411410D220B}" destId="{0AE92F14-3674-44DB-A32E-A2C812F3877C}" srcOrd="0" destOrd="0" presId="urn:microsoft.com/office/officeart/2008/layout/SquareAccentList"/>
    <dgm:cxn modelId="{A2AF8817-5DB1-4201-B3E3-CF92AB628B7C}" type="presParOf" srcId="{46ECEA83-2C04-4638-9956-5411410D220B}" destId="{4CC656A7-AE36-4D36-969B-99378D4F514E}" srcOrd="1" destOrd="0" presId="urn:microsoft.com/office/officeart/2008/layout/SquareAccentList"/>
    <dgm:cxn modelId="{4E27437A-F1FA-4C23-9D84-DAC007E07A05}" type="presParOf" srcId="{46ECEA83-2C04-4638-9956-5411410D220B}" destId="{B1EA903D-15CE-46F1-8F80-F67DCAF5DECC}" srcOrd="2" destOrd="0" presId="urn:microsoft.com/office/officeart/2008/layout/SquareAccentList"/>
    <dgm:cxn modelId="{BC165A5C-251A-435C-BEEB-6089019B6397}" type="presParOf" srcId="{95D485C2-A409-4CC3-ABF2-E666CAB72897}" destId="{94787B0E-3184-422E-92D5-81C5DB36C514}" srcOrd="1" destOrd="0" presId="urn:microsoft.com/office/officeart/2008/layout/SquareAccentList"/>
    <dgm:cxn modelId="{33776A28-CD1D-4B27-A078-27BE80C1EC7D}" type="presParOf" srcId="{94787B0E-3184-422E-92D5-81C5DB36C514}" destId="{EF01142F-226E-4E16-9B3A-EC14644A638F}" srcOrd="0" destOrd="0" presId="urn:microsoft.com/office/officeart/2008/layout/SquareAccentList"/>
    <dgm:cxn modelId="{3F7B08A6-9FA3-494B-8CA2-C66B3EC1DDE8}" type="presParOf" srcId="{EF01142F-226E-4E16-9B3A-EC14644A638F}" destId="{50DCACBD-CF0F-48E8-897F-7152353FB965}" srcOrd="0" destOrd="0" presId="urn:microsoft.com/office/officeart/2008/layout/SquareAccentList"/>
    <dgm:cxn modelId="{291D5D04-EA22-4243-9E8E-F4C52E3C9508}" type="presParOf" srcId="{EF01142F-226E-4E16-9B3A-EC14644A638F}" destId="{BCBDF708-D758-415C-91D5-97EFA0CB1CEC}" srcOrd="1" destOrd="0" presId="urn:microsoft.com/office/officeart/2008/layout/SquareAccentList"/>
    <dgm:cxn modelId="{28327A08-BD99-4614-8C51-92973F1AB11D}" type="presParOf" srcId="{94787B0E-3184-422E-92D5-81C5DB36C514}" destId="{5944F028-D7DF-4B34-ADB1-4F752CE10773}" srcOrd="1" destOrd="0" presId="urn:microsoft.com/office/officeart/2008/layout/SquareAccentList"/>
    <dgm:cxn modelId="{B61CD2D9-3209-4AC5-820B-19CAD2B84C89}" type="presParOf" srcId="{5944F028-D7DF-4B34-ADB1-4F752CE10773}" destId="{15420E9D-6018-4B53-920C-6671E0F3FB4F}" srcOrd="0" destOrd="0" presId="urn:microsoft.com/office/officeart/2008/layout/SquareAccentList"/>
    <dgm:cxn modelId="{21363CFE-9036-4D09-B32B-45F2B036FE20}" type="presParOf" srcId="{5944F028-D7DF-4B34-ADB1-4F752CE10773}" destId="{3525F7E1-2BCB-435E-8BE9-1E53ED2F7FEE}" srcOrd="1" destOrd="0" presId="urn:microsoft.com/office/officeart/2008/layout/SquareAccentList"/>
    <dgm:cxn modelId="{495F350D-1AE0-4583-ADD9-9EB1F7C8715F}" type="presParOf" srcId="{94787B0E-3184-422E-92D5-81C5DB36C514}" destId="{9694C739-C9E1-462A-BA39-36B8C3A01CAD}" srcOrd="2" destOrd="0" presId="urn:microsoft.com/office/officeart/2008/layout/SquareAccentList"/>
    <dgm:cxn modelId="{64CB5682-28A1-47F1-9022-541B003914BF}" type="presParOf" srcId="{9694C739-C9E1-462A-BA39-36B8C3A01CAD}" destId="{53A120A3-0734-4D2C-A0E6-A757B23B1D79}" srcOrd="0" destOrd="0" presId="urn:microsoft.com/office/officeart/2008/layout/SquareAccentList"/>
    <dgm:cxn modelId="{E4937305-DA81-4DC8-8F44-824B11EEB371}" type="presParOf" srcId="{9694C739-C9E1-462A-BA39-36B8C3A01CAD}" destId="{95111C3B-2601-40F8-8315-17FAC7D12066}" srcOrd="1" destOrd="0" presId="urn:microsoft.com/office/officeart/2008/layout/SquareAccentList"/>
    <dgm:cxn modelId="{BEC0364D-851E-47E4-8C50-2A09751D28F4}" type="presParOf" srcId="{ECFC9604-25BE-4791-9D68-B782A73D9F73}" destId="{DCF82FA3-1612-471D-ABF9-28C974FAEB7F}" srcOrd="1" destOrd="0" presId="urn:microsoft.com/office/officeart/2008/layout/SquareAccentList"/>
    <dgm:cxn modelId="{5E97154D-68BD-447B-B7DC-CB1CE23B0490}" type="presParOf" srcId="{DCF82FA3-1612-471D-ABF9-28C974FAEB7F}" destId="{F2198228-A6C5-44A3-8617-CBB670F4350E}" srcOrd="0" destOrd="0" presId="urn:microsoft.com/office/officeart/2008/layout/SquareAccentList"/>
    <dgm:cxn modelId="{76F9B497-72E6-4194-8BD9-09F857195CA3}" type="presParOf" srcId="{F2198228-A6C5-44A3-8617-CBB670F4350E}" destId="{148D4926-28BE-4FC1-8176-9A2722E4ED37}" srcOrd="0" destOrd="0" presId="urn:microsoft.com/office/officeart/2008/layout/SquareAccentList"/>
    <dgm:cxn modelId="{15BB30FD-AE5B-445D-9E7F-F7D509309FB7}" type="presParOf" srcId="{F2198228-A6C5-44A3-8617-CBB670F4350E}" destId="{4BA91F6E-CA17-4CFB-B603-0A7D4D13AA33}" srcOrd="1" destOrd="0" presId="urn:microsoft.com/office/officeart/2008/layout/SquareAccentList"/>
    <dgm:cxn modelId="{493591C2-F75D-461D-BD65-EA7CD668CE6F}" type="presParOf" srcId="{F2198228-A6C5-44A3-8617-CBB670F4350E}" destId="{C16EF07C-B77D-41C9-ADBF-1F407C94E71C}" srcOrd="2" destOrd="0" presId="urn:microsoft.com/office/officeart/2008/layout/SquareAccentList"/>
    <dgm:cxn modelId="{51BB2830-8F65-43E3-91B1-6D7F1AEC217B}" type="presParOf" srcId="{DCF82FA3-1612-471D-ABF9-28C974FAEB7F}" destId="{451BB0A3-22D2-41A5-B02F-7D8D9FFD52AE}" srcOrd="1" destOrd="0" presId="urn:microsoft.com/office/officeart/2008/layout/SquareAccentList"/>
    <dgm:cxn modelId="{02E02DDA-DE1C-4F31-B9C9-B0DC3BB205C8}" type="presParOf" srcId="{451BB0A3-22D2-41A5-B02F-7D8D9FFD52AE}" destId="{149F677E-4D1C-4094-BE69-75F3AC2209E3}" srcOrd="0" destOrd="0" presId="urn:microsoft.com/office/officeart/2008/layout/SquareAccentList"/>
    <dgm:cxn modelId="{FBD4C43A-594F-4653-B94C-284AC2FBB10B}" type="presParOf" srcId="{149F677E-4D1C-4094-BE69-75F3AC2209E3}" destId="{9554EE43-E1E5-4823-AF95-A8304B8A94CD}" srcOrd="0" destOrd="0" presId="urn:microsoft.com/office/officeart/2008/layout/SquareAccentList"/>
    <dgm:cxn modelId="{F6F68AD1-1C7A-4589-AA40-36B8D8FEDB8B}" type="presParOf" srcId="{149F677E-4D1C-4094-BE69-75F3AC2209E3}" destId="{36B014D2-0214-4454-87A6-77D8E0E997A9}" srcOrd="1" destOrd="0" presId="urn:microsoft.com/office/officeart/2008/layout/SquareAccentList"/>
    <dgm:cxn modelId="{4012F0FB-DD75-4144-AF31-375B9FE36329}" type="presParOf" srcId="{451BB0A3-22D2-41A5-B02F-7D8D9FFD52AE}" destId="{910EE5A1-AC4C-425C-A5E5-CF8211D5F133}" srcOrd="1" destOrd="0" presId="urn:microsoft.com/office/officeart/2008/layout/SquareAccentList"/>
    <dgm:cxn modelId="{293458D5-B2D2-4EF7-A217-2C97D4B976F0}" type="presParOf" srcId="{910EE5A1-AC4C-425C-A5E5-CF8211D5F133}" destId="{07A68F3B-86CC-4CD9-AD09-C2A3EEC68BD0}" srcOrd="0" destOrd="0" presId="urn:microsoft.com/office/officeart/2008/layout/SquareAccentList"/>
    <dgm:cxn modelId="{3BC1B337-C52B-4133-8EAA-53296DC20C68}" type="presParOf" srcId="{910EE5A1-AC4C-425C-A5E5-CF8211D5F133}" destId="{B2F37964-9816-4541-B866-1F97E92DB2CC}" srcOrd="1" destOrd="0" presId="urn:microsoft.com/office/officeart/2008/layout/SquareAccentList"/>
    <dgm:cxn modelId="{10004A31-AA55-4A4A-8C18-48447F92ED47}" type="presParOf" srcId="{451BB0A3-22D2-41A5-B02F-7D8D9FFD52AE}" destId="{77E77395-B038-4FEF-8032-3793C3167001}" srcOrd="2" destOrd="0" presId="urn:microsoft.com/office/officeart/2008/layout/SquareAccentList"/>
    <dgm:cxn modelId="{BF505232-2F85-4BFA-BF76-8DB617E39C93}" type="presParOf" srcId="{77E77395-B038-4FEF-8032-3793C3167001}" destId="{BC5D27CB-7ECA-433D-B3C7-AFD4187025E8}" srcOrd="0" destOrd="0" presId="urn:microsoft.com/office/officeart/2008/layout/SquareAccentList"/>
    <dgm:cxn modelId="{CCD48673-28BE-4251-8500-BE5EA63F4C52}" type="presParOf" srcId="{77E77395-B038-4FEF-8032-3793C3167001}" destId="{CD92B31A-7CC5-4E38-8E80-2CC5723FBB28}" srcOrd="1" destOrd="0" presId="urn:microsoft.com/office/officeart/2008/layout/SquareAccentList"/>
    <dgm:cxn modelId="{322334AC-0D81-499C-A4AA-9D64EA8FC215}" type="presParOf" srcId="{ECFC9604-25BE-4791-9D68-B782A73D9F73}" destId="{8F8AF987-4C81-4847-BEDE-5436F3CBE325}" srcOrd="2" destOrd="0" presId="urn:microsoft.com/office/officeart/2008/layout/SquareAccentList"/>
    <dgm:cxn modelId="{73F720D3-1AD5-4BE1-B9F0-97CC12034B8D}" type="presParOf" srcId="{8F8AF987-4C81-4847-BEDE-5436F3CBE325}" destId="{8751D807-B34E-4838-92B7-0B9245F186ED}" srcOrd="0" destOrd="0" presId="urn:microsoft.com/office/officeart/2008/layout/SquareAccentList"/>
    <dgm:cxn modelId="{193DC8E2-67DE-4D36-B93F-4025491D1A49}" type="presParOf" srcId="{8751D807-B34E-4838-92B7-0B9245F186ED}" destId="{B21F0095-8113-47A3-B7AE-3F7B09F5F140}" srcOrd="0" destOrd="0" presId="urn:microsoft.com/office/officeart/2008/layout/SquareAccentList"/>
    <dgm:cxn modelId="{3D831EF0-21D7-40C3-A5C5-2B873AE771C7}" type="presParOf" srcId="{8751D807-B34E-4838-92B7-0B9245F186ED}" destId="{604FC595-F42F-4431-8624-31EAEC95471D}" srcOrd="1" destOrd="0" presId="urn:microsoft.com/office/officeart/2008/layout/SquareAccentList"/>
    <dgm:cxn modelId="{E9ABB6D6-A2C5-4868-BA42-F5959CA8C030}" type="presParOf" srcId="{8751D807-B34E-4838-92B7-0B9245F186ED}" destId="{BC141D4F-9767-483B-9C1D-1D7D2E54CA1D}" srcOrd="2" destOrd="0" presId="urn:microsoft.com/office/officeart/2008/layout/SquareAccentList"/>
    <dgm:cxn modelId="{DA73ED5D-039E-4B99-94F1-5D8F380B0D67}" type="presParOf" srcId="{8F8AF987-4C81-4847-BEDE-5436F3CBE325}" destId="{16FF3F44-2F82-42FB-94A8-B65026831D93}" srcOrd="1" destOrd="0" presId="urn:microsoft.com/office/officeart/2008/layout/SquareAccentList"/>
    <dgm:cxn modelId="{1DC3EA1E-69A1-4B1C-A4AE-DE32208C6729}" type="presParOf" srcId="{16FF3F44-2F82-42FB-94A8-B65026831D93}" destId="{77358F5C-4F2D-4EF6-961C-D872448B15C1}" srcOrd="0" destOrd="0" presId="urn:microsoft.com/office/officeart/2008/layout/SquareAccentList"/>
    <dgm:cxn modelId="{A55306A2-D45B-4FC8-BA96-64E219021633}" type="presParOf" srcId="{77358F5C-4F2D-4EF6-961C-D872448B15C1}" destId="{80E3B569-A92C-479E-9AA5-CB676C1999F7}" srcOrd="0" destOrd="0" presId="urn:microsoft.com/office/officeart/2008/layout/SquareAccentList"/>
    <dgm:cxn modelId="{3B6A5A35-D57A-4F26-9C01-B8AD23DC5BA5}" type="presParOf" srcId="{77358F5C-4F2D-4EF6-961C-D872448B15C1}" destId="{4DBF9731-B4AD-4E35-B8AC-97C3C5F04C5E}" srcOrd="1" destOrd="0" presId="urn:microsoft.com/office/officeart/2008/layout/SquareAccentList"/>
    <dgm:cxn modelId="{BAEFB289-F6A0-40D5-9C24-611953688ABB}" type="presParOf" srcId="{16FF3F44-2F82-42FB-94A8-B65026831D93}" destId="{46843071-533A-4B8A-86F9-0B03E503B43B}" srcOrd="1" destOrd="0" presId="urn:microsoft.com/office/officeart/2008/layout/SquareAccentList"/>
    <dgm:cxn modelId="{C70D440C-340C-4509-8BC6-B003DB6F27BD}" type="presParOf" srcId="{46843071-533A-4B8A-86F9-0B03E503B43B}" destId="{6E3171B7-258D-4197-8A01-5AB1CFE63D6E}" srcOrd="0" destOrd="0" presId="urn:microsoft.com/office/officeart/2008/layout/SquareAccentList"/>
    <dgm:cxn modelId="{A4547300-E01E-4E9E-A717-A103E742B28B}" type="presParOf" srcId="{46843071-533A-4B8A-86F9-0B03E503B43B}" destId="{466CF80E-EE55-45EE-AEB6-2C64377526B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67FF1E9-2389-4FC0-ABB1-502C79FB13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610E20-2A65-4580-891E-2DC65C93F97A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főbb kiadásai</a:t>
          </a:r>
        </a:p>
      </dgm:t>
    </dgm:pt>
    <dgm:pt modelId="{63DCCA00-E72E-4CC7-BA0C-A5AA1496A0CD}" type="parTrans" cxnId="{4316BF87-C7D2-4096-B570-7F9B59C9C0E8}">
      <dgm:prSet/>
      <dgm:spPr/>
      <dgm:t>
        <a:bodyPr/>
        <a:lstStyle/>
        <a:p>
          <a:endParaRPr lang="hu-HU"/>
        </a:p>
      </dgm:t>
    </dgm:pt>
    <dgm:pt modelId="{4FAA447E-C08F-4B0D-874C-09844D12ED22}" type="sibTrans" cxnId="{4316BF87-C7D2-4096-B570-7F9B59C9C0E8}">
      <dgm:prSet/>
      <dgm:spPr/>
      <dgm:t>
        <a:bodyPr/>
        <a:lstStyle/>
        <a:p>
          <a:endParaRPr lang="hu-HU"/>
        </a:p>
      </dgm:t>
    </dgm:pt>
    <dgm:pt modelId="{060D6654-30FC-4E37-8DA7-1E3613B5CEB2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 kiadásai</a:t>
          </a:r>
        </a:p>
      </dgm:t>
    </dgm:pt>
    <dgm:pt modelId="{73AF52FA-20E8-4DC7-B524-4F126E11FA38}" type="parTrans" cxnId="{6E931D47-987F-4CF0-8E20-F6F71CDB5275}">
      <dgm:prSet/>
      <dgm:spPr/>
      <dgm:t>
        <a:bodyPr/>
        <a:lstStyle/>
        <a:p>
          <a:endParaRPr lang="hu-HU"/>
        </a:p>
      </dgm:t>
    </dgm:pt>
    <dgm:pt modelId="{BC9B1EEE-6578-457D-B61A-D5CDD01083C9}" type="sibTrans" cxnId="{6E931D47-987F-4CF0-8E20-F6F71CDB5275}">
      <dgm:prSet/>
      <dgm:spPr/>
      <dgm:t>
        <a:bodyPr/>
        <a:lstStyle/>
        <a:p>
          <a:endParaRPr lang="hu-HU"/>
        </a:p>
      </dgm:t>
    </dgm:pt>
    <dgm:pt modelId="{BF14BBFB-5150-4381-97DA-F8BFC0B185FB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közhatalmi, közigazgatási kiadások</a:t>
          </a:r>
        </a:p>
      </dgm:t>
    </dgm:pt>
    <dgm:pt modelId="{27A23D62-0EAC-4619-8E7C-F2539ED5BC66}" type="parTrans" cxnId="{908A7FA2-B402-4628-B08C-464F73A07238}">
      <dgm:prSet/>
      <dgm:spPr/>
      <dgm:t>
        <a:bodyPr/>
        <a:lstStyle/>
        <a:p>
          <a:endParaRPr lang="hu-HU"/>
        </a:p>
      </dgm:t>
    </dgm:pt>
    <dgm:pt modelId="{AF864C85-E689-4C61-BAE6-573078A1FA3E}" type="sibTrans" cxnId="{908A7FA2-B402-4628-B08C-464F73A07238}">
      <dgm:prSet/>
      <dgm:spPr/>
      <dgm:t>
        <a:bodyPr/>
        <a:lstStyle/>
        <a:p>
          <a:endParaRPr lang="hu-HU"/>
        </a:p>
      </dgm:t>
    </dgm:pt>
    <dgm:pt modelId="{A4459839-2D1A-4264-8B37-A136F616AE1F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közszolgáltatási kiadások</a:t>
          </a:r>
        </a:p>
      </dgm:t>
    </dgm:pt>
    <dgm:pt modelId="{74CBFFFF-2390-42EE-8C46-9CADD80A098A}" type="parTrans" cxnId="{6E7D9566-482A-4CD9-99FA-BFFA608E444B}">
      <dgm:prSet/>
      <dgm:spPr/>
      <dgm:t>
        <a:bodyPr/>
        <a:lstStyle/>
        <a:p>
          <a:endParaRPr lang="hu-HU"/>
        </a:p>
      </dgm:t>
    </dgm:pt>
    <dgm:pt modelId="{BC9FE437-36F5-4E6B-8069-3CC785F6F3F5}" type="sibTrans" cxnId="{6E7D9566-482A-4CD9-99FA-BFFA608E444B}">
      <dgm:prSet/>
      <dgm:spPr/>
      <dgm:t>
        <a:bodyPr/>
        <a:lstStyle/>
        <a:p>
          <a:endParaRPr lang="hu-HU"/>
        </a:p>
      </dgm:t>
    </dgm:pt>
    <dgm:pt modelId="{4C8282DB-158C-4056-ADA0-65112DE52BCF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lakosság, vállalkozások, pártok, nonprofit szektor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gm:t>
    </dgm:pt>
    <dgm:pt modelId="{27F4BDC2-BF41-44EC-A480-0F415FCA1A1F}" type="parTrans" cxnId="{0D5DC269-3985-4485-B40E-A0440A3A4D53}">
      <dgm:prSet/>
      <dgm:spPr/>
      <dgm:t>
        <a:bodyPr/>
        <a:lstStyle/>
        <a:p>
          <a:endParaRPr lang="hu-HU"/>
        </a:p>
      </dgm:t>
    </dgm:pt>
    <dgm:pt modelId="{6C208807-C0E6-4B57-B09C-3C0E2DCD4DE6}" type="sibTrans" cxnId="{0D5DC269-3985-4485-B40E-A0440A3A4D53}">
      <dgm:prSet/>
      <dgm:spPr/>
      <dgm:t>
        <a:bodyPr/>
        <a:lstStyle/>
        <a:p>
          <a:endParaRPr lang="hu-HU"/>
        </a:p>
      </dgm:t>
    </dgm:pt>
    <dgm:pt modelId="{E8ED9A1C-0F10-49AC-AE76-5D656D3A8EC3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transzferek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önkormányzati alrendszerének támogatása</a:t>
          </a:r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2F85BF9D-7E96-4EB2-B386-7FF1C88588AC}" type="parTrans" cxnId="{82EC609E-508D-4B77-AF1D-D68CC0995C36}">
      <dgm:prSet/>
      <dgm:spPr/>
      <dgm:t>
        <a:bodyPr/>
        <a:lstStyle/>
        <a:p>
          <a:endParaRPr lang="hu-HU"/>
        </a:p>
      </dgm:t>
    </dgm:pt>
    <dgm:pt modelId="{7752CBC0-AFC8-4340-9BB7-DFBC8C909AD9}" type="sibTrans" cxnId="{82EC609E-508D-4B77-AF1D-D68CC0995C36}">
      <dgm:prSet/>
      <dgm:spPr/>
      <dgm:t>
        <a:bodyPr/>
        <a:lstStyle/>
        <a:p>
          <a:endParaRPr lang="hu-HU"/>
        </a:p>
      </dgm:t>
    </dgm:pt>
    <dgm:pt modelId="{67E2A456-BAE3-41A9-A183-B82F3CE2BB38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gm:t>
    </dgm:pt>
    <dgm:pt modelId="{B90D26ED-F8F7-4F07-AC8E-15391E75DE96}" type="parTrans" cxnId="{46EFF6DD-7692-44D9-9122-206FC295928A}">
      <dgm:prSet/>
      <dgm:spPr/>
      <dgm:t>
        <a:bodyPr/>
        <a:lstStyle/>
        <a:p>
          <a:endParaRPr lang="hu-HU"/>
        </a:p>
      </dgm:t>
    </dgm:pt>
    <dgm:pt modelId="{44563EA8-2E5F-4AA1-A2B4-8CA016C0EE8F}" type="sibTrans" cxnId="{46EFF6DD-7692-44D9-9122-206FC295928A}">
      <dgm:prSet/>
      <dgm:spPr/>
      <dgm:t>
        <a:bodyPr/>
        <a:lstStyle/>
        <a:p>
          <a:endParaRPr lang="hu-HU"/>
        </a:p>
      </dgm:t>
    </dgm:pt>
    <dgm:pt modelId="{E196743E-6E51-43AB-93C5-EAC054B0D4DA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kiadások</a:t>
          </a:r>
        </a:p>
      </dgm:t>
    </dgm:pt>
    <dgm:pt modelId="{5DC38DA1-8235-451F-BE48-A4C51E9B71BB}" type="parTrans" cxnId="{FC809FAC-4917-4459-AC9F-EC0A488252CD}">
      <dgm:prSet/>
      <dgm:spPr/>
      <dgm:t>
        <a:bodyPr/>
        <a:lstStyle/>
        <a:p>
          <a:endParaRPr lang="hu-HU"/>
        </a:p>
      </dgm:t>
    </dgm:pt>
    <dgm:pt modelId="{E6A711D3-0EDC-45BD-A716-CBD6FDBB5124}" type="sibTrans" cxnId="{FC809FAC-4917-4459-AC9F-EC0A488252CD}">
      <dgm:prSet/>
      <dgm:spPr/>
      <dgm:t>
        <a:bodyPr/>
        <a:lstStyle/>
        <a:p>
          <a:endParaRPr lang="hu-HU"/>
        </a:p>
      </dgm:t>
    </dgm:pt>
    <dgm:pt modelId="{9DD7DE87-16A2-41E6-BAB3-DF473C44673B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 társfinanszírozás, hozzájárulás az EU költségvetéséhez</a:t>
          </a:r>
        </a:p>
      </dgm:t>
    </dgm:pt>
    <dgm:pt modelId="{9957ED43-2C64-4125-80CF-699CF1C822C9}" type="parTrans" cxnId="{1D31033D-DC1B-47D0-AFA9-EDDAEBB9AB60}">
      <dgm:prSet/>
      <dgm:spPr/>
      <dgm:t>
        <a:bodyPr/>
        <a:lstStyle/>
        <a:p>
          <a:endParaRPr lang="hu-HU"/>
        </a:p>
      </dgm:t>
    </dgm:pt>
    <dgm:pt modelId="{CEC8C116-76DA-4806-9622-ED115BF442DE}" type="sibTrans" cxnId="{1D31033D-DC1B-47D0-AFA9-EDDAEBB9AB60}">
      <dgm:prSet/>
      <dgm:spPr/>
      <dgm:t>
        <a:bodyPr/>
        <a:lstStyle/>
        <a:p>
          <a:endParaRPr lang="hu-HU"/>
        </a:p>
      </dgm:t>
    </dgm:pt>
    <dgm:pt modelId="{34374DAB-958F-40B6-9BA0-6E6CDCDFE6B3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tartalékok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céltartalék, rendkívüli kormányzati intézkedésekre szolgáló tartalék, fejezeti tartalékok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EC1BD192-A760-4E1E-A9A7-15ED07DA3683}" type="parTrans" cxnId="{08C7EDFB-2475-4BA8-A111-160C5F3858B5}">
      <dgm:prSet/>
      <dgm:spPr/>
      <dgm:t>
        <a:bodyPr/>
        <a:lstStyle/>
        <a:p>
          <a:endParaRPr lang="hu-HU"/>
        </a:p>
      </dgm:t>
    </dgm:pt>
    <dgm:pt modelId="{4DB296B2-3E28-4117-83A3-F46BB1EF9767}" type="sibTrans" cxnId="{08C7EDFB-2475-4BA8-A111-160C5F3858B5}">
      <dgm:prSet/>
      <dgm:spPr/>
      <dgm:t>
        <a:bodyPr/>
        <a:lstStyle/>
        <a:p>
          <a:endParaRPr lang="hu-HU"/>
        </a:p>
      </dgm:t>
    </dgm:pt>
    <dgm:pt modelId="{F438453D-11DC-45D7-AB31-53D5DD94D753}">
      <dgm:prSet custT="1"/>
      <dgm:spPr/>
      <dgm:t>
        <a:bodyPr/>
        <a:lstStyle/>
        <a:p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 kiadásai</a:t>
          </a:r>
        </a:p>
      </dgm:t>
    </dgm:pt>
    <dgm:pt modelId="{F5D53A25-BDDC-47CF-82E8-65BCFD55EF80}" type="parTrans" cxnId="{FDC49F6E-E090-4674-A76D-9F57FB210226}">
      <dgm:prSet/>
      <dgm:spPr/>
      <dgm:t>
        <a:bodyPr/>
        <a:lstStyle/>
        <a:p>
          <a:endParaRPr lang="hu-HU"/>
        </a:p>
      </dgm:t>
    </dgm:pt>
    <dgm:pt modelId="{5D9B9134-0D25-45A0-B0E3-970561AA702C}" type="sibTrans" cxnId="{FDC49F6E-E090-4674-A76D-9F57FB210226}">
      <dgm:prSet/>
      <dgm:spPr/>
      <dgm:t>
        <a:bodyPr/>
        <a:lstStyle/>
        <a:p>
          <a:endParaRPr lang="hu-HU"/>
        </a:p>
      </dgm:t>
    </dgm:pt>
    <dgm:pt modelId="{67C20DE1-312E-42CF-99C6-89612E656077}" type="pres">
      <dgm:prSet presAssocID="{167FF1E9-2389-4FC0-ABB1-502C79FB13EB}" presName="vert0" presStyleCnt="0">
        <dgm:presLayoutVars>
          <dgm:dir/>
          <dgm:animOne val="branch"/>
          <dgm:animLvl val="lvl"/>
        </dgm:presLayoutVars>
      </dgm:prSet>
      <dgm:spPr/>
    </dgm:pt>
    <dgm:pt modelId="{B5F9374F-F276-4EFD-8C29-D1D8FEE9BB80}" type="pres">
      <dgm:prSet presAssocID="{98610E20-2A65-4580-891E-2DC65C93F97A}" presName="thickLine" presStyleLbl="alignNode1" presStyleIdx="0" presStyleCnt="1"/>
      <dgm:spPr>
        <a:ln>
          <a:noFill/>
        </a:ln>
      </dgm:spPr>
    </dgm:pt>
    <dgm:pt modelId="{09C72F7E-2548-4F29-8398-E5BCFB15AA4A}" type="pres">
      <dgm:prSet presAssocID="{98610E20-2A65-4580-891E-2DC65C93F97A}" presName="horz1" presStyleCnt="0"/>
      <dgm:spPr/>
    </dgm:pt>
    <dgm:pt modelId="{9E1CAAFA-6CB8-458D-AF74-5155DFFCB858}" type="pres">
      <dgm:prSet presAssocID="{98610E20-2A65-4580-891E-2DC65C93F97A}" presName="tx1" presStyleLbl="revTx" presStyleIdx="0" presStyleCnt="11" custScaleX="192026" custLinFactNeighborX="293" custLinFactNeighborY="-48"/>
      <dgm:spPr/>
    </dgm:pt>
    <dgm:pt modelId="{8B3B1AD2-FA82-475E-9DB8-BBEFFF49AADE}" type="pres">
      <dgm:prSet presAssocID="{98610E20-2A65-4580-891E-2DC65C93F97A}" presName="vert1" presStyleCnt="0"/>
      <dgm:spPr/>
    </dgm:pt>
    <dgm:pt modelId="{EAA5D129-938B-40C2-9866-B1DC8663A815}" type="pres">
      <dgm:prSet presAssocID="{060D6654-30FC-4E37-8DA7-1E3613B5CEB2}" presName="vertSpace2a" presStyleCnt="0"/>
      <dgm:spPr/>
    </dgm:pt>
    <dgm:pt modelId="{E29E6A6D-4675-44AF-A786-ACEE7032FFDD}" type="pres">
      <dgm:prSet presAssocID="{060D6654-30FC-4E37-8DA7-1E3613B5CEB2}" presName="horz2" presStyleCnt="0"/>
      <dgm:spPr/>
    </dgm:pt>
    <dgm:pt modelId="{AD6EA0BD-AE42-46F4-BB02-3550577CBC91}" type="pres">
      <dgm:prSet presAssocID="{060D6654-30FC-4E37-8DA7-1E3613B5CEB2}" presName="horzSpace2" presStyleCnt="0"/>
      <dgm:spPr/>
    </dgm:pt>
    <dgm:pt modelId="{27A9615E-B7E1-4433-AFD6-04D01849353B}" type="pres">
      <dgm:prSet presAssocID="{060D6654-30FC-4E37-8DA7-1E3613B5CEB2}" presName="tx2" presStyleLbl="revTx" presStyleIdx="1" presStyleCnt="11"/>
      <dgm:spPr/>
    </dgm:pt>
    <dgm:pt modelId="{CBE44AE1-7890-4EB7-B877-44AAEC6DD81E}" type="pres">
      <dgm:prSet presAssocID="{060D6654-30FC-4E37-8DA7-1E3613B5CEB2}" presName="vert2" presStyleCnt="0"/>
      <dgm:spPr/>
    </dgm:pt>
    <dgm:pt modelId="{CDA677C7-9A17-4549-8871-B36A95E953C7}" type="pres">
      <dgm:prSet presAssocID="{BF14BBFB-5150-4381-97DA-F8BFC0B185FB}" presName="horz3" presStyleCnt="0"/>
      <dgm:spPr/>
    </dgm:pt>
    <dgm:pt modelId="{BED6E9CD-F104-49F7-A06D-D8B44109C7A8}" type="pres">
      <dgm:prSet presAssocID="{BF14BBFB-5150-4381-97DA-F8BFC0B185FB}" presName="horzSpace3" presStyleCnt="0"/>
      <dgm:spPr/>
    </dgm:pt>
    <dgm:pt modelId="{3E3BDF6F-8A0A-4F34-84CE-B7E4BA1E0D8F}" type="pres">
      <dgm:prSet presAssocID="{BF14BBFB-5150-4381-97DA-F8BFC0B185FB}" presName="tx3" presStyleLbl="revTx" presStyleIdx="2" presStyleCnt="11" custScaleX="133548" custScaleY="150650" custLinFactNeighborX="-161" custLinFactNeighborY="-23276"/>
      <dgm:spPr/>
    </dgm:pt>
    <dgm:pt modelId="{2D517E98-C8C1-4E87-AD46-ECA5C1E6ECC7}" type="pres">
      <dgm:prSet presAssocID="{BF14BBFB-5150-4381-97DA-F8BFC0B185FB}" presName="vert3" presStyleCnt="0"/>
      <dgm:spPr/>
    </dgm:pt>
    <dgm:pt modelId="{1A5BFFAF-91BB-4CAB-A0F1-F69346AB81E4}" type="pres">
      <dgm:prSet presAssocID="{AF864C85-E689-4C61-BAE6-573078A1FA3E}" presName="thinLine3" presStyleLbl="callout" presStyleIdx="0" presStyleCnt="9" custLinFactNeighborX="7681" custLinFactNeighborY="6428"/>
      <dgm:spPr>
        <a:ln>
          <a:solidFill>
            <a:schemeClr val="bg1"/>
          </a:solidFill>
        </a:ln>
      </dgm:spPr>
    </dgm:pt>
    <dgm:pt modelId="{92FF4E79-2BFF-471F-9F26-E37173F4B45F}" type="pres">
      <dgm:prSet presAssocID="{A4459839-2D1A-4264-8B37-A136F616AE1F}" presName="horz3" presStyleCnt="0"/>
      <dgm:spPr/>
    </dgm:pt>
    <dgm:pt modelId="{997A821E-1319-49CF-AB44-A7830A07ACD6}" type="pres">
      <dgm:prSet presAssocID="{A4459839-2D1A-4264-8B37-A136F616AE1F}" presName="horzSpace3" presStyleCnt="0"/>
      <dgm:spPr/>
    </dgm:pt>
    <dgm:pt modelId="{E034142D-6582-4198-803B-359F68C778DC}" type="pres">
      <dgm:prSet presAssocID="{A4459839-2D1A-4264-8B37-A136F616AE1F}" presName="tx3" presStyleLbl="revTx" presStyleIdx="3" presStyleCnt="11" custScaleX="143164"/>
      <dgm:spPr/>
    </dgm:pt>
    <dgm:pt modelId="{103ACC79-3EE8-4FB0-93AB-90AAF7052EB1}" type="pres">
      <dgm:prSet presAssocID="{A4459839-2D1A-4264-8B37-A136F616AE1F}" presName="vert3" presStyleCnt="0"/>
      <dgm:spPr/>
    </dgm:pt>
    <dgm:pt modelId="{540B1711-A016-4774-AE9F-0AE81C8F89D6}" type="pres">
      <dgm:prSet presAssocID="{060D6654-30FC-4E37-8DA7-1E3613B5CEB2}" presName="thinLine2b" presStyleLbl="callout" presStyleIdx="1" presStyleCnt="9" custLinFactY="39527" custLinFactNeighborY="100000"/>
      <dgm:spPr>
        <a:ln>
          <a:solidFill>
            <a:schemeClr val="bg1"/>
          </a:solidFill>
        </a:ln>
      </dgm:spPr>
    </dgm:pt>
    <dgm:pt modelId="{9D431066-71D2-490E-A4D1-7479574B2B60}" type="pres">
      <dgm:prSet presAssocID="{060D6654-30FC-4E37-8DA7-1E3613B5CEB2}" presName="vertSpace2b" presStyleCnt="0"/>
      <dgm:spPr/>
    </dgm:pt>
    <dgm:pt modelId="{B2DB13A8-5213-4369-AF11-3371D47A5A3D}" type="pres">
      <dgm:prSet presAssocID="{F438453D-11DC-45D7-AB31-53D5DD94D753}" presName="horz2" presStyleCnt="0"/>
      <dgm:spPr/>
    </dgm:pt>
    <dgm:pt modelId="{691F8610-3827-4E2B-A5E7-E0C68009D08E}" type="pres">
      <dgm:prSet presAssocID="{F438453D-11DC-45D7-AB31-53D5DD94D753}" presName="horzSpace2" presStyleCnt="0"/>
      <dgm:spPr/>
    </dgm:pt>
    <dgm:pt modelId="{B766F784-F033-4048-AA33-FB2B148B40ED}" type="pres">
      <dgm:prSet presAssocID="{F438453D-11DC-45D7-AB31-53D5DD94D753}" presName="tx2" presStyleLbl="revTx" presStyleIdx="4" presStyleCnt="11" custScaleX="136326" custScaleY="54659"/>
      <dgm:spPr/>
    </dgm:pt>
    <dgm:pt modelId="{1868A96F-9529-445B-A9A8-7AD4445E6308}" type="pres">
      <dgm:prSet presAssocID="{F438453D-11DC-45D7-AB31-53D5DD94D753}" presName="vert2" presStyleCnt="0"/>
      <dgm:spPr/>
    </dgm:pt>
    <dgm:pt modelId="{A715D61A-11A6-4F5B-A112-811401F2557E}" type="pres">
      <dgm:prSet presAssocID="{F438453D-11DC-45D7-AB31-53D5DD94D753}" presName="thinLine2b" presStyleLbl="callout" presStyleIdx="2" presStyleCnt="9"/>
      <dgm:spPr/>
    </dgm:pt>
    <dgm:pt modelId="{E9AB6436-B472-44F4-9CCB-FC80A998DE50}" type="pres">
      <dgm:prSet presAssocID="{F438453D-11DC-45D7-AB31-53D5DD94D753}" presName="vertSpace2b" presStyleCnt="0"/>
      <dgm:spPr/>
    </dgm:pt>
    <dgm:pt modelId="{DE4DB9A6-FEEF-48DF-A087-2F3EAEA7D27C}" type="pres">
      <dgm:prSet presAssocID="{4C8282DB-158C-4056-ADA0-65112DE52BCF}" presName="horz2" presStyleCnt="0"/>
      <dgm:spPr/>
    </dgm:pt>
    <dgm:pt modelId="{2D1C174B-9A24-4C8B-B1D8-ACFD773F2227}" type="pres">
      <dgm:prSet presAssocID="{4C8282DB-158C-4056-ADA0-65112DE52BCF}" presName="horzSpace2" presStyleCnt="0"/>
      <dgm:spPr/>
    </dgm:pt>
    <dgm:pt modelId="{C0795832-F5AB-415F-89BE-26B914C97A4A}" type="pres">
      <dgm:prSet presAssocID="{4C8282DB-158C-4056-ADA0-65112DE52BCF}" presName="tx2" presStyleLbl="revTx" presStyleIdx="5" presStyleCnt="11" custScaleX="250252" custScaleY="81630" custLinFactNeighborX="1346" custLinFactNeighborY="1411"/>
      <dgm:spPr/>
    </dgm:pt>
    <dgm:pt modelId="{A5EE101D-9F6F-4D27-B80D-CCD1D9DE7551}" type="pres">
      <dgm:prSet presAssocID="{4C8282DB-158C-4056-ADA0-65112DE52BCF}" presName="vert2" presStyleCnt="0"/>
      <dgm:spPr/>
    </dgm:pt>
    <dgm:pt modelId="{A4549768-D19A-4C64-BB29-4C9314ABEE99}" type="pres">
      <dgm:prSet presAssocID="{4C8282DB-158C-4056-ADA0-65112DE52BCF}" presName="thinLine2b" presStyleLbl="callout" presStyleIdx="3" presStyleCnt="9" custLinFactY="28745" custLinFactNeighborY="100000"/>
      <dgm:spPr>
        <a:ln>
          <a:solidFill>
            <a:schemeClr val="bg1"/>
          </a:solidFill>
        </a:ln>
      </dgm:spPr>
    </dgm:pt>
    <dgm:pt modelId="{A1819835-C0D6-4DAB-B3D4-0FB5A77409BF}" type="pres">
      <dgm:prSet presAssocID="{4C8282DB-158C-4056-ADA0-65112DE52BCF}" presName="vertSpace2b" presStyleCnt="0"/>
      <dgm:spPr/>
    </dgm:pt>
    <dgm:pt modelId="{9C434941-E293-4E72-B4FF-41C4320F94B1}" type="pres">
      <dgm:prSet presAssocID="{E8ED9A1C-0F10-49AC-AE76-5D656D3A8EC3}" presName="horz2" presStyleCnt="0"/>
      <dgm:spPr/>
    </dgm:pt>
    <dgm:pt modelId="{A8D92EDF-1ED5-426B-8EDB-95C2EA0D2DD2}" type="pres">
      <dgm:prSet presAssocID="{E8ED9A1C-0F10-49AC-AE76-5D656D3A8EC3}" presName="horzSpace2" presStyleCnt="0"/>
      <dgm:spPr/>
    </dgm:pt>
    <dgm:pt modelId="{E1DA5256-5874-4090-9DD8-C215217AE557}" type="pres">
      <dgm:prSet presAssocID="{E8ED9A1C-0F10-49AC-AE76-5D656D3A8EC3}" presName="tx2" presStyleLbl="revTx" presStyleIdx="6" presStyleCnt="11" custScaleX="253261" custScaleY="71546"/>
      <dgm:spPr/>
    </dgm:pt>
    <dgm:pt modelId="{C62D8040-3170-483B-8DC5-B4A3FED1EC0F}" type="pres">
      <dgm:prSet presAssocID="{E8ED9A1C-0F10-49AC-AE76-5D656D3A8EC3}" presName="vert2" presStyleCnt="0"/>
      <dgm:spPr/>
    </dgm:pt>
    <dgm:pt modelId="{197DB56F-DA2F-4867-BB23-B1DB69F1A326}" type="pres">
      <dgm:prSet presAssocID="{E8ED9A1C-0F10-49AC-AE76-5D656D3A8EC3}" presName="thinLine2b" presStyleLbl="callout" presStyleIdx="4" presStyleCnt="9" custLinFactY="43487" custLinFactNeighborY="100000"/>
      <dgm:spPr>
        <a:ln>
          <a:solidFill>
            <a:schemeClr val="bg1"/>
          </a:solidFill>
        </a:ln>
      </dgm:spPr>
    </dgm:pt>
    <dgm:pt modelId="{48ED2B23-25C8-4017-B953-C08BE68D320C}" type="pres">
      <dgm:prSet presAssocID="{E8ED9A1C-0F10-49AC-AE76-5D656D3A8EC3}" presName="vertSpace2b" presStyleCnt="0"/>
      <dgm:spPr/>
    </dgm:pt>
    <dgm:pt modelId="{19B6879F-08A3-40E6-9252-0BD79811A8C9}" type="pres">
      <dgm:prSet presAssocID="{67E2A456-BAE3-41A9-A183-B82F3CE2BB38}" presName="horz2" presStyleCnt="0"/>
      <dgm:spPr/>
    </dgm:pt>
    <dgm:pt modelId="{2C6CD6E8-A396-429B-947F-C04D04DB8A92}" type="pres">
      <dgm:prSet presAssocID="{67E2A456-BAE3-41A9-A183-B82F3CE2BB38}" presName="horzSpace2" presStyleCnt="0"/>
      <dgm:spPr/>
    </dgm:pt>
    <dgm:pt modelId="{735D97CC-5737-480F-8468-76A1A45CBD63}" type="pres">
      <dgm:prSet presAssocID="{67E2A456-BAE3-41A9-A183-B82F3CE2BB38}" presName="tx2" presStyleLbl="revTx" presStyleIdx="7" presStyleCnt="11" custScaleX="108318" custScaleY="47205" custLinFactNeighborY="1523"/>
      <dgm:spPr/>
    </dgm:pt>
    <dgm:pt modelId="{0806C301-CD0A-4D58-A126-393BC480A211}" type="pres">
      <dgm:prSet presAssocID="{67E2A456-BAE3-41A9-A183-B82F3CE2BB38}" presName="vert2" presStyleCnt="0"/>
      <dgm:spPr/>
    </dgm:pt>
    <dgm:pt modelId="{E88FB188-EE73-425D-A1F9-9ECBA39B0E17}" type="pres">
      <dgm:prSet presAssocID="{67E2A456-BAE3-41A9-A183-B82F3CE2BB38}" presName="thinLine2b" presStyleLbl="callout" presStyleIdx="5" presStyleCnt="9"/>
      <dgm:spPr>
        <a:ln>
          <a:solidFill>
            <a:schemeClr val="bg1"/>
          </a:solidFill>
        </a:ln>
      </dgm:spPr>
    </dgm:pt>
    <dgm:pt modelId="{212F211C-47D3-4F47-9D95-EFAB8E805F82}" type="pres">
      <dgm:prSet presAssocID="{67E2A456-BAE3-41A9-A183-B82F3CE2BB38}" presName="vertSpace2b" presStyleCnt="0"/>
      <dgm:spPr/>
    </dgm:pt>
    <dgm:pt modelId="{DE3AF7E1-72F0-4EA4-8D53-FD8C0BB72CF9}" type="pres">
      <dgm:prSet presAssocID="{E196743E-6E51-43AB-93C5-EAC054B0D4DA}" presName="horz2" presStyleCnt="0"/>
      <dgm:spPr/>
    </dgm:pt>
    <dgm:pt modelId="{E4F1F475-7073-4B16-9285-5D5B1D2CD977}" type="pres">
      <dgm:prSet presAssocID="{E196743E-6E51-43AB-93C5-EAC054B0D4DA}" presName="horzSpace2" presStyleCnt="0"/>
      <dgm:spPr/>
    </dgm:pt>
    <dgm:pt modelId="{02813D4E-6F9C-4507-99C6-CFCBFE0B9D54}" type="pres">
      <dgm:prSet presAssocID="{E196743E-6E51-43AB-93C5-EAC054B0D4DA}" presName="tx2" presStyleLbl="revTx" presStyleIdx="8" presStyleCnt="11" custScaleY="47730"/>
      <dgm:spPr/>
    </dgm:pt>
    <dgm:pt modelId="{57C0A004-55F4-4BA2-9C48-9F84EF221A04}" type="pres">
      <dgm:prSet presAssocID="{E196743E-6E51-43AB-93C5-EAC054B0D4DA}" presName="vert2" presStyleCnt="0"/>
      <dgm:spPr/>
    </dgm:pt>
    <dgm:pt modelId="{B148E746-9D42-427F-A486-DC056F9475EE}" type="pres">
      <dgm:prSet presAssocID="{E196743E-6E51-43AB-93C5-EAC054B0D4DA}" presName="thinLine2b" presStyleLbl="callout" presStyleIdx="6" presStyleCnt="9"/>
      <dgm:spPr>
        <a:ln>
          <a:solidFill>
            <a:schemeClr val="bg1"/>
          </a:solidFill>
        </a:ln>
      </dgm:spPr>
    </dgm:pt>
    <dgm:pt modelId="{DFD7815E-5F31-4255-BF46-16FC76BCB334}" type="pres">
      <dgm:prSet presAssocID="{E196743E-6E51-43AB-93C5-EAC054B0D4DA}" presName="vertSpace2b" presStyleCnt="0"/>
      <dgm:spPr/>
    </dgm:pt>
    <dgm:pt modelId="{DD7F53E5-CE86-42C7-98F3-1FA1ECA20A55}" type="pres">
      <dgm:prSet presAssocID="{9DD7DE87-16A2-41E6-BAB3-DF473C44673B}" presName="horz2" presStyleCnt="0"/>
      <dgm:spPr/>
    </dgm:pt>
    <dgm:pt modelId="{7C462385-8920-4646-BA58-61298FD3E0C0}" type="pres">
      <dgm:prSet presAssocID="{9DD7DE87-16A2-41E6-BAB3-DF473C44673B}" presName="horzSpace2" presStyleCnt="0"/>
      <dgm:spPr/>
    </dgm:pt>
    <dgm:pt modelId="{8E369D17-C5D9-44C3-A64F-AB8C7842E7A9}" type="pres">
      <dgm:prSet presAssocID="{9DD7DE87-16A2-41E6-BAB3-DF473C44673B}" presName="tx2" presStyleLbl="revTx" presStyleIdx="9" presStyleCnt="11" custScaleX="242161" custScaleY="66256"/>
      <dgm:spPr/>
    </dgm:pt>
    <dgm:pt modelId="{6E919525-187E-40E9-B879-BB7F1758644A}" type="pres">
      <dgm:prSet presAssocID="{9DD7DE87-16A2-41E6-BAB3-DF473C44673B}" presName="vert2" presStyleCnt="0"/>
      <dgm:spPr/>
    </dgm:pt>
    <dgm:pt modelId="{8DFBC3E0-72B9-4C4F-89FE-CBF75502BC72}" type="pres">
      <dgm:prSet presAssocID="{9DD7DE87-16A2-41E6-BAB3-DF473C44673B}" presName="thinLine2b" presStyleLbl="callout" presStyleIdx="7" presStyleCnt="9"/>
      <dgm:spPr>
        <a:ln>
          <a:solidFill>
            <a:schemeClr val="bg1"/>
          </a:solidFill>
        </a:ln>
      </dgm:spPr>
    </dgm:pt>
    <dgm:pt modelId="{00D35BD1-052C-49A1-86AB-FA188F51B887}" type="pres">
      <dgm:prSet presAssocID="{9DD7DE87-16A2-41E6-BAB3-DF473C44673B}" presName="vertSpace2b" presStyleCnt="0"/>
      <dgm:spPr/>
    </dgm:pt>
    <dgm:pt modelId="{0155A97D-8DBC-4C57-AFF5-C0488D1EFB79}" type="pres">
      <dgm:prSet presAssocID="{34374DAB-958F-40B6-9BA0-6E6CDCDFE6B3}" presName="horz2" presStyleCnt="0"/>
      <dgm:spPr/>
    </dgm:pt>
    <dgm:pt modelId="{900B0C72-F26F-4652-A5A7-176A46FA33FE}" type="pres">
      <dgm:prSet presAssocID="{34374DAB-958F-40B6-9BA0-6E6CDCDFE6B3}" presName="horzSpace2" presStyleCnt="0"/>
      <dgm:spPr/>
    </dgm:pt>
    <dgm:pt modelId="{49800BE0-446A-45B3-8033-50D830911A9A}" type="pres">
      <dgm:prSet presAssocID="{34374DAB-958F-40B6-9BA0-6E6CDCDFE6B3}" presName="tx2" presStyleLbl="revTx" presStyleIdx="10" presStyleCnt="11" custScaleX="277127" custScaleY="75061" custLinFactNeighborY="12544"/>
      <dgm:spPr/>
    </dgm:pt>
    <dgm:pt modelId="{DA048988-77C4-4E2F-B86F-BF8B6925BB54}" type="pres">
      <dgm:prSet presAssocID="{34374DAB-958F-40B6-9BA0-6E6CDCDFE6B3}" presName="vert2" presStyleCnt="0"/>
      <dgm:spPr/>
    </dgm:pt>
    <dgm:pt modelId="{77014172-8199-4809-BF63-169654E7C685}" type="pres">
      <dgm:prSet presAssocID="{34374DAB-958F-40B6-9BA0-6E6CDCDFE6B3}" presName="thinLine2b" presStyleLbl="callout" presStyleIdx="8" presStyleCnt="9"/>
      <dgm:spPr>
        <a:ln>
          <a:solidFill>
            <a:schemeClr val="bg1"/>
          </a:solidFill>
        </a:ln>
      </dgm:spPr>
    </dgm:pt>
    <dgm:pt modelId="{03D27A9E-EFB0-40E9-9342-FDE653101B28}" type="pres">
      <dgm:prSet presAssocID="{34374DAB-958F-40B6-9BA0-6E6CDCDFE6B3}" presName="vertSpace2b" presStyleCnt="0"/>
      <dgm:spPr/>
    </dgm:pt>
  </dgm:ptLst>
  <dgm:cxnLst>
    <dgm:cxn modelId="{A55D3112-24B1-418D-8E7C-2FE9B1D1B25E}" type="presOf" srcId="{9DD7DE87-16A2-41E6-BAB3-DF473C44673B}" destId="{8E369D17-C5D9-44C3-A64F-AB8C7842E7A9}" srcOrd="0" destOrd="0" presId="urn:microsoft.com/office/officeart/2008/layout/LinedList"/>
    <dgm:cxn modelId="{A1F8B41B-6C73-4FBF-A9EA-8D2A7E127325}" type="presOf" srcId="{167FF1E9-2389-4FC0-ABB1-502C79FB13EB}" destId="{67C20DE1-312E-42CF-99C6-89612E656077}" srcOrd="0" destOrd="0" presId="urn:microsoft.com/office/officeart/2008/layout/LinedList"/>
    <dgm:cxn modelId="{93A7831C-54EA-42FA-B879-54E032F066F9}" type="presOf" srcId="{E8ED9A1C-0F10-49AC-AE76-5D656D3A8EC3}" destId="{E1DA5256-5874-4090-9DD8-C215217AE557}" srcOrd="0" destOrd="0" presId="urn:microsoft.com/office/officeart/2008/layout/LinedList"/>
    <dgm:cxn modelId="{01C78C37-129B-48C1-9642-94173CB305A6}" type="presOf" srcId="{67E2A456-BAE3-41A9-A183-B82F3CE2BB38}" destId="{735D97CC-5737-480F-8468-76A1A45CBD63}" srcOrd="0" destOrd="0" presId="urn:microsoft.com/office/officeart/2008/layout/LinedList"/>
    <dgm:cxn modelId="{1D31033D-DC1B-47D0-AFA9-EDDAEBB9AB60}" srcId="{98610E20-2A65-4580-891E-2DC65C93F97A}" destId="{9DD7DE87-16A2-41E6-BAB3-DF473C44673B}" srcOrd="6" destOrd="0" parTransId="{9957ED43-2C64-4125-80CF-699CF1C822C9}" sibTransId="{CEC8C116-76DA-4806-9622-ED115BF442DE}"/>
    <dgm:cxn modelId="{B2A1803D-0A2C-434D-95D3-8F3A39682E0E}" type="presOf" srcId="{E196743E-6E51-43AB-93C5-EAC054B0D4DA}" destId="{02813D4E-6F9C-4507-99C6-CFCBFE0B9D54}" srcOrd="0" destOrd="0" presId="urn:microsoft.com/office/officeart/2008/layout/LinedList"/>
    <dgm:cxn modelId="{5AB1525B-9F43-46C4-BCA3-A4D609BB65E2}" type="presOf" srcId="{060D6654-30FC-4E37-8DA7-1E3613B5CEB2}" destId="{27A9615E-B7E1-4433-AFD6-04D01849353B}" srcOrd="0" destOrd="0" presId="urn:microsoft.com/office/officeart/2008/layout/LinedList"/>
    <dgm:cxn modelId="{0797D544-89DD-4671-8612-9541F85366E5}" type="presOf" srcId="{98610E20-2A65-4580-891E-2DC65C93F97A}" destId="{9E1CAAFA-6CB8-458D-AF74-5155DFFCB858}" srcOrd="0" destOrd="0" presId="urn:microsoft.com/office/officeart/2008/layout/LinedList"/>
    <dgm:cxn modelId="{6E7D9566-482A-4CD9-99FA-BFFA608E444B}" srcId="{060D6654-30FC-4E37-8DA7-1E3613B5CEB2}" destId="{A4459839-2D1A-4264-8B37-A136F616AE1F}" srcOrd="1" destOrd="0" parTransId="{74CBFFFF-2390-42EE-8C46-9CADD80A098A}" sibTransId="{BC9FE437-36F5-4E6B-8069-3CC785F6F3F5}"/>
    <dgm:cxn modelId="{6E931D47-987F-4CF0-8E20-F6F71CDB5275}" srcId="{98610E20-2A65-4580-891E-2DC65C93F97A}" destId="{060D6654-30FC-4E37-8DA7-1E3613B5CEB2}" srcOrd="0" destOrd="0" parTransId="{73AF52FA-20E8-4DC7-B524-4F126E11FA38}" sibTransId="{BC9B1EEE-6578-457D-B61A-D5CDD01083C9}"/>
    <dgm:cxn modelId="{0D5DC269-3985-4485-B40E-A0440A3A4D53}" srcId="{98610E20-2A65-4580-891E-2DC65C93F97A}" destId="{4C8282DB-158C-4056-ADA0-65112DE52BCF}" srcOrd="2" destOrd="0" parTransId="{27F4BDC2-BF41-44EC-A480-0F415FCA1A1F}" sibTransId="{6C208807-C0E6-4B57-B09C-3C0E2DCD4DE6}"/>
    <dgm:cxn modelId="{FDC49F6E-E090-4674-A76D-9F57FB210226}" srcId="{98610E20-2A65-4580-891E-2DC65C93F97A}" destId="{F438453D-11DC-45D7-AB31-53D5DD94D753}" srcOrd="1" destOrd="0" parTransId="{F5D53A25-BDDC-47CF-82E8-65BCFD55EF80}" sibTransId="{5D9B9134-0D25-45A0-B0E3-970561AA702C}"/>
    <dgm:cxn modelId="{4316BF87-C7D2-4096-B570-7F9B59C9C0E8}" srcId="{167FF1E9-2389-4FC0-ABB1-502C79FB13EB}" destId="{98610E20-2A65-4580-891E-2DC65C93F97A}" srcOrd="0" destOrd="0" parTransId="{63DCCA00-E72E-4CC7-BA0C-A5AA1496A0CD}" sibTransId="{4FAA447E-C08F-4B0D-874C-09844D12ED22}"/>
    <dgm:cxn modelId="{B4E65D8B-C392-43E9-A399-706EFD49B1C2}" type="presOf" srcId="{4C8282DB-158C-4056-ADA0-65112DE52BCF}" destId="{C0795832-F5AB-415F-89BE-26B914C97A4A}" srcOrd="0" destOrd="0" presId="urn:microsoft.com/office/officeart/2008/layout/LinedList"/>
    <dgm:cxn modelId="{82EC609E-508D-4B77-AF1D-D68CC0995C36}" srcId="{98610E20-2A65-4580-891E-2DC65C93F97A}" destId="{E8ED9A1C-0F10-49AC-AE76-5D656D3A8EC3}" srcOrd="3" destOrd="0" parTransId="{2F85BF9D-7E96-4EB2-B386-7FF1C88588AC}" sibTransId="{7752CBC0-AFC8-4340-9BB7-DFBC8C909AD9}"/>
    <dgm:cxn modelId="{908A7FA2-B402-4628-B08C-464F73A07238}" srcId="{060D6654-30FC-4E37-8DA7-1E3613B5CEB2}" destId="{BF14BBFB-5150-4381-97DA-F8BFC0B185FB}" srcOrd="0" destOrd="0" parTransId="{27A23D62-0EAC-4619-8E7C-F2539ED5BC66}" sibTransId="{AF864C85-E689-4C61-BAE6-573078A1FA3E}"/>
    <dgm:cxn modelId="{257A4EA7-662B-43C9-A7FE-AEDBAD70E845}" type="presOf" srcId="{BF14BBFB-5150-4381-97DA-F8BFC0B185FB}" destId="{3E3BDF6F-8A0A-4F34-84CE-B7E4BA1E0D8F}" srcOrd="0" destOrd="0" presId="urn:microsoft.com/office/officeart/2008/layout/LinedList"/>
    <dgm:cxn modelId="{FC809FAC-4917-4459-AC9F-EC0A488252CD}" srcId="{98610E20-2A65-4580-891E-2DC65C93F97A}" destId="{E196743E-6E51-43AB-93C5-EAC054B0D4DA}" srcOrd="5" destOrd="0" parTransId="{5DC38DA1-8235-451F-BE48-A4C51E9B71BB}" sibTransId="{E6A711D3-0EDC-45BD-A716-CBD6FDBB5124}"/>
    <dgm:cxn modelId="{22D07ABF-75EB-4C1A-A120-31783B4FF521}" type="presOf" srcId="{F438453D-11DC-45D7-AB31-53D5DD94D753}" destId="{B766F784-F033-4048-AA33-FB2B148B40ED}" srcOrd="0" destOrd="0" presId="urn:microsoft.com/office/officeart/2008/layout/LinedList"/>
    <dgm:cxn modelId="{6FEB24D3-F846-45FC-93DC-FF4FDB2108D9}" type="presOf" srcId="{A4459839-2D1A-4264-8B37-A136F616AE1F}" destId="{E034142D-6582-4198-803B-359F68C778DC}" srcOrd="0" destOrd="0" presId="urn:microsoft.com/office/officeart/2008/layout/LinedList"/>
    <dgm:cxn modelId="{ADACAED3-830A-47FB-92CF-1636EAD8BE6C}" type="presOf" srcId="{34374DAB-958F-40B6-9BA0-6E6CDCDFE6B3}" destId="{49800BE0-446A-45B3-8033-50D830911A9A}" srcOrd="0" destOrd="0" presId="urn:microsoft.com/office/officeart/2008/layout/LinedList"/>
    <dgm:cxn modelId="{46EFF6DD-7692-44D9-9122-206FC295928A}" srcId="{98610E20-2A65-4580-891E-2DC65C93F97A}" destId="{67E2A456-BAE3-41A9-A183-B82F3CE2BB38}" srcOrd="4" destOrd="0" parTransId="{B90D26ED-F8F7-4F07-AC8E-15391E75DE96}" sibTransId="{44563EA8-2E5F-4AA1-A2B4-8CA016C0EE8F}"/>
    <dgm:cxn modelId="{08C7EDFB-2475-4BA8-A111-160C5F3858B5}" srcId="{98610E20-2A65-4580-891E-2DC65C93F97A}" destId="{34374DAB-958F-40B6-9BA0-6E6CDCDFE6B3}" srcOrd="7" destOrd="0" parTransId="{EC1BD192-A760-4E1E-A9A7-15ED07DA3683}" sibTransId="{4DB296B2-3E28-4117-83A3-F46BB1EF9767}"/>
    <dgm:cxn modelId="{B1D84E00-9573-47DF-AC56-9C88AE21B44F}" type="presParOf" srcId="{67C20DE1-312E-42CF-99C6-89612E656077}" destId="{B5F9374F-F276-4EFD-8C29-D1D8FEE9BB80}" srcOrd="0" destOrd="0" presId="urn:microsoft.com/office/officeart/2008/layout/LinedList"/>
    <dgm:cxn modelId="{4410E333-30E0-4680-90F1-4CA410F6F5EB}" type="presParOf" srcId="{67C20DE1-312E-42CF-99C6-89612E656077}" destId="{09C72F7E-2548-4F29-8398-E5BCFB15AA4A}" srcOrd="1" destOrd="0" presId="urn:microsoft.com/office/officeart/2008/layout/LinedList"/>
    <dgm:cxn modelId="{78ADC9FE-3D2F-4E6B-9D6F-2210E32F333E}" type="presParOf" srcId="{09C72F7E-2548-4F29-8398-E5BCFB15AA4A}" destId="{9E1CAAFA-6CB8-458D-AF74-5155DFFCB858}" srcOrd="0" destOrd="0" presId="urn:microsoft.com/office/officeart/2008/layout/LinedList"/>
    <dgm:cxn modelId="{07BDFC9B-D96C-4221-B6D8-A676A432814D}" type="presParOf" srcId="{09C72F7E-2548-4F29-8398-E5BCFB15AA4A}" destId="{8B3B1AD2-FA82-475E-9DB8-BBEFFF49AADE}" srcOrd="1" destOrd="0" presId="urn:microsoft.com/office/officeart/2008/layout/LinedList"/>
    <dgm:cxn modelId="{4492BEA3-6B05-4CB5-A208-9F85523279AF}" type="presParOf" srcId="{8B3B1AD2-FA82-475E-9DB8-BBEFFF49AADE}" destId="{EAA5D129-938B-40C2-9866-B1DC8663A815}" srcOrd="0" destOrd="0" presId="urn:microsoft.com/office/officeart/2008/layout/LinedList"/>
    <dgm:cxn modelId="{5FF72DB5-F7A7-41A6-ACE4-E27B3EDC9898}" type="presParOf" srcId="{8B3B1AD2-FA82-475E-9DB8-BBEFFF49AADE}" destId="{E29E6A6D-4675-44AF-A786-ACEE7032FFDD}" srcOrd="1" destOrd="0" presId="urn:microsoft.com/office/officeart/2008/layout/LinedList"/>
    <dgm:cxn modelId="{23F14F6E-1DEF-4596-9F27-65C355E9D267}" type="presParOf" srcId="{E29E6A6D-4675-44AF-A786-ACEE7032FFDD}" destId="{AD6EA0BD-AE42-46F4-BB02-3550577CBC91}" srcOrd="0" destOrd="0" presId="urn:microsoft.com/office/officeart/2008/layout/LinedList"/>
    <dgm:cxn modelId="{85865B07-30D6-4806-A728-FE0B57864813}" type="presParOf" srcId="{E29E6A6D-4675-44AF-A786-ACEE7032FFDD}" destId="{27A9615E-B7E1-4433-AFD6-04D01849353B}" srcOrd="1" destOrd="0" presId="urn:microsoft.com/office/officeart/2008/layout/LinedList"/>
    <dgm:cxn modelId="{1C00A18F-C876-4C15-81F0-9BEA1B4CE58F}" type="presParOf" srcId="{E29E6A6D-4675-44AF-A786-ACEE7032FFDD}" destId="{CBE44AE1-7890-4EB7-B877-44AAEC6DD81E}" srcOrd="2" destOrd="0" presId="urn:microsoft.com/office/officeart/2008/layout/LinedList"/>
    <dgm:cxn modelId="{D8525C83-8876-4F30-AC24-11B45AC943C1}" type="presParOf" srcId="{CBE44AE1-7890-4EB7-B877-44AAEC6DD81E}" destId="{CDA677C7-9A17-4549-8871-B36A95E953C7}" srcOrd="0" destOrd="0" presId="urn:microsoft.com/office/officeart/2008/layout/LinedList"/>
    <dgm:cxn modelId="{2F6539D7-6FE8-435D-AEED-02A981E56C09}" type="presParOf" srcId="{CDA677C7-9A17-4549-8871-B36A95E953C7}" destId="{BED6E9CD-F104-49F7-A06D-D8B44109C7A8}" srcOrd="0" destOrd="0" presId="urn:microsoft.com/office/officeart/2008/layout/LinedList"/>
    <dgm:cxn modelId="{D1E9F0BB-400A-4C75-B362-A3A1C85A8D66}" type="presParOf" srcId="{CDA677C7-9A17-4549-8871-B36A95E953C7}" destId="{3E3BDF6F-8A0A-4F34-84CE-B7E4BA1E0D8F}" srcOrd="1" destOrd="0" presId="urn:microsoft.com/office/officeart/2008/layout/LinedList"/>
    <dgm:cxn modelId="{4AA629BA-F4E0-4760-9399-5C913F57E4FD}" type="presParOf" srcId="{CDA677C7-9A17-4549-8871-B36A95E953C7}" destId="{2D517E98-C8C1-4E87-AD46-ECA5C1E6ECC7}" srcOrd="2" destOrd="0" presId="urn:microsoft.com/office/officeart/2008/layout/LinedList"/>
    <dgm:cxn modelId="{2E50E3A0-03E8-41A6-BE8A-86C607B8FEC3}" type="presParOf" srcId="{CBE44AE1-7890-4EB7-B877-44AAEC6DD81E}" destId="{1A5BFFAF-91BB-4CAB-A0F1-F69346AB81E4}" srcOrd="1" destOrd="0" presId="urn:microsoft.com/office/officeart/2008/layout/LinedList"/>
    <dgm:cxn modelId="{A1873345-DD06-49EF-9654-143ADCB01F54}" type="presParOf" srcId="{CBE44AE1-7890-4EB7-B877-44AAEC6DD81E}" destId="{92FF4E79-2BFF-471F-9F26-E37173F4B45F}" srcOrd="2" destOrd="0" presId="urn:microsoft.com/office/officeart/2008/layout/LinedList"/>
    <dgm:cxn modelId="{A9030BF3-7C1C-40CF-98A3-4126ADBED0EF}" type="presParOf" srcId="{92FF4E79-2BFF-471F-9F26-E37173F4B45F}" destId="{997A821E-1319-49CF-AB44-A7830A07ACD6}" srcOrd="0" destOrd="0" presId="urn:microsoft.com/office/officeart/2008/layout/LinedList"/>
    <dgm:cxn modelId="{FF09387C-1652-46A6-BA2D-1CD88AFFE50B}" type="presParOf" srcId="{92FF4E79-2BFF-471F-9F26-E37173F4B45F}" destId="{E034142D-6582-4198-803B-359F68C778DC}" srcOrd="1" destOrd="0" presId="urn:microsoft.com/office/officeart/2008/layout/LinedList"/>
    <dgm:cxn modelId="{95A09B4C-6630-4A4F-B2B4-6303849D53D3}" type="presParOf" srcId="{92FF4E79-2BFF-471F-9F26-E37173F4B45F}" destId="{103ACC79-3EE8-4FB0-93AB-90AAF7052EB1}" srcOrd="2" destOrd="0" presId="urn:microsoft.com/office/officeart/2008/layout/LinedList"/>
    <dgm:cxn modelId="{5585E8CF-508D-44CB-9A62-098ABFB3F76E}" type="presParOf" srcId="{8B3B1AD2-FA82-475E-9DB8-BBEFFF49AADE}" destId="{540B1711-A016-4774-AE9F-0AE81C8F89D6}" srcOrd="2" destOrd="0" presId="urn:microsoft.com/office/officeart/2008/layout/LinedList"/>
    <dgm:cxn modelId="{84B357B0-9CCD-438F-B3F7-6784F24C07E3}" type="presParOf" srcId="{8B3B1AD2-FA82-475E-9DB8-BBEFFF49AADE}" destId="{9D431066-71D2-490E-A4D1-7479574B2B60}" srcOrd="3" destOrd="0" presId="urn:microsoft.com/office/officeart/2008/layout/LinedList"/>
    <dgm:cxn modelId="{61EBCFE5-69A3-47E3-8CC2-12FAEF065F2A}" type="presParOf" srcId="{8B3B1AD2-FA82-475E-9DB8-BBEFFF49AADE}" destId="{B2DB13A8-5213-4369-AF11-3371D47A5A3D}" srcOrd="4" destOrd="0" presId="urn:microsoft.com/office/officeart/2008/layout/LinedList"/>
    <dgm:cxn modelId="{9ACB304B-259B-4BD7-A0AF-0C1C705A9229}" type="presParOf" srcId="{B2DB13A8-5213-4369-AF11-3371D47A5A3D}" destId="{691F8610-3827-4E2B-A5E7-E0C68009D08E}" srcOrd="0" destOrd="0" presId="urn:microsoft.com/office/officeart/2008/layout/LinedList"/>
    <dgm:cxn modelId="{32B8A305-2AC7-4DF7-A587-B46F7DFA5878}" type="presParOf" srcId="{B2DB13A8-5213-4369-AF11-3371D47A5A3D}" destId="{B766F784-F033-4048-AA33-FB2B148B40ED}" srcOrd="1" destOrd="0" presId="urn:microsoft.com/office/officeart/2008/layout/LinedList"/>
    <dgm:cxn modelId="{94A80EF1-039C-4453-96DC-2558031BA874}" type="presParOf" srcId="{B2DB13A8-5213-4369-AF11-3371D47A5A3D}" destId="{1868A96F-9529-445B-A9A8-7AD4445E6308}" srcOrd="2" destOrd="0" presId="urn:microsoft.com/office/officeart/2008/layout/LinedList"/>
    <dgm:cxn modelId="{E71A914F-F258-4A31-A21B-E00B27F043A7}" type="presParOf" srcId="{8B3B1AD2-FA82-475E-9DB8-BBEFFF49AADE}" destId="{A715D61A-11A6-4F5B-A112-811401F2557E}" srcOrd="5" destOrd="0" presId="urn:microsoft.com/office/officeart/2008/layout/LinedList"/>
    <dgm:cxn modelId="{F3FE0D4E-303E-4D0D-A1D4-27D2F69F566C}" type="presParOf" srcId="{8B3B1AD2-FA82-475E-9DB8-BBEFFF49AADE}" destId="{E9AB6436-B472-44F4-9CCB-FC80A998DE50}" srcOrd="6" destOrd="0" presId="urn:microsoft.com/office/officeart/2008/layout/LinedList"/>
    <dgm:cxn modelId="{D1FC7673-573E-4DAB-864A-CF4FF416ABE1}" type="presParOf" srcId="{8B3B1AD2-FA82-475E-9DB8-BBEFFF49AADE}" destId="{DE4DB9A6-FEEF-48DF-A087-2F3EAEA7D27C}" srcOrd="7" destOrd="0" presId="urn:microsoft.com/office/officeart/2008/layout/LinedList"/>
    <dgm:cxn modelId="{A10F8FAA-7F51-4501-86D1-4D557A2A4B53}" type="presParOf" srcId="{DE4DB9A6-FEEF-48DF-A087-2F3EAEA7D27C}" destId="{2D1C174B-9A24-4C8B-B1D8-ACFD773F2227}" srcOrd="0" destOrd="0" presId="urn:microsoft.com/office/officeart/2008/layout/LinedList"/>
    <dgm:cxn modelId="{9BD3A844-A951-4EDE-BE4C-0C175B4ABFDF}" type="presParOf" srcId="{DE4DB9A6-FEEF-48DF-A087-2F3EAEA7D27C}" destId="{C0795832-F5AB-415F-89BE-26B914C97A4A}" srcOrd="1" destOrd="0" presId="urn:microsoft.com/office/officeart/2008/layout/LinedList"/>
    <dgm:cxn modelId="{3D784FC4-51D4-4FF7-8114-5F7C93F432AE}" type="presParOf" srcId="{DE4DB9A6-FEEF-48DF-A087-2F3EAEA7D27C}" destId="{A5EE101D-9F6F-4D27-B80D-CCD1D9DE7551}" srcOrd="2" destOrd="0" presId="urn:microsoft.com/office/officeart/2008/layout/LinedList"/>
    <dgm:cxn modelId="{33DF6A60-8AA9-4E66-8A87-513B67B5184A}" type="presParOf" srcId="{8B3B1AD2-FA82-475E-9DB8-BBEFFF49AADE}" destId="{A4549768-D19A-4C64-BB29-4C9314ABEE99}" srcOrd="8" destOrd="0" presId="urn:microsoft.com/office/officeart/2008/layout/LinedList"/>
    <dgm:cxn modelId="{CCD49484-207B-483F-ABCC-2C36E1D520BC}" type="presParOf" srcId="{8B3B1AD2-FA82-475E-9DB8-BBEFFF49AADE}" destId="{A1819835-C0D6-4DAB-B3D4-0FB5A77409BF}" srcOrd="9" destOrd="0" presId="urn:microsoft.com/office/officeart/2008/layout/LinedList"/>
    <dgm:cxn modelId="{FEEC8E4D-9FF7-4DDB-91D9-266646DD8FD8}" type="presParOf" srcId="{8B3B1AD2-FA82-475E-9DB8-BBEFFF49AADE}" destId="{9C434941-E293-4E72-B4FF-41C4320F94B1}" srcOrd="10" destOrd="0" presId="urn:microsoft.com/office/officeart/2008/layout/LinedList"/>
    <dgm:cxn modelId="{1DD9A9A6-9476-4BE8-98C7-4B610CAEDD5A}" type="presParOf" srcId="{9C434941-E293-4E72-B4FF-41C4320F94B1}" destId="{A8D92EDF-1ED5-426B-8EDB-95C2EA0D2DD2}" srcOrd="0" destOrd="0" presId="urn:microsoft.com/office/officeart/2008/layout/LinedList"/>
    <dgm:cxn modelId="{C6429E77-3383-45CA-9149-4470B2BF3DE3}" type="presParOf" srcId="{9C434941-E293-4E72-B4FF-41C4320F94B1}" destId="{E1DA5256-5874-4090-9DD8-C215217AE557}" srcOrd="1" destOrd="0" presId="urn:microsoft.com/office/officeart/2008/layout/LinedList"/>
    <dgm:cxn modelId="{AD35F2F0-7F52-4734-85DE-DFB6F73449D4}" type="presParOf" srcId="{9C434941-E293-4E72-B4FF-41C4320F94B1}" destId="{C62D8040-3170-483B-8DC5-B4A3FED1EC0F}" srcOrd="2" destOrd="0" presId="urn:microsoft.com/office/officeart/2008/layout/LinedList"/>
    <dgm:cxn modelId="{5CE97248-7DDB-4FD2-A151-E2868F550FF9}" type="presParOf" srcId="{8B3B1AD2-FA82-475E-9DB8-BBEFFF49AADE}" destId="{197DB56F-DA2F-4867-BB23-B1DB69F1A326}" srcOrd="11" destOrd="0" presId="urn:microsoft.com/office/officeart/2008/layout/LinedList"/>
    <dgm:cxn modelId="{F7285F03-3008-41F3-B728-B9300EF932BB}" type="presParOf" srcId="{8B3B1AD2-FA82-475E-9DB8-BBEFFF49AADE}" destId="{48ED2B23-25C8-4017-B953-C08BE68D320C}" srcOrd="12" destOrd="0" presId="urn:microsoft.com/office/officeart/2008/layout/LinedList"/>
    <dgm:cxn modelId="{1808E24D-0BA1-4AE3-8EAB-8B44ADDB0B20}" type="presParOf" srcId="{8B3B1AD2-FA82-475E-9DB8-BBEFFF49AADE}" destId="{19B6879F-08A3-40E6-9252-0BD79811A8C9}" srcOrd="13" destOrd="0" presId="urn:microsoft.com/office/officeart/2008/layout/LinedList"/>
    <dgm:cxn modelId="{83B4B5FE-FF48-4F21-98E6-8F6D00291092}" type="presParOf" srcId="{19B6879F-08A3-40E6-9252-0BD79811A8C9}" destId="{2C6CD6E8-A396-429B-947F-C04D04DB8A92}" srcOrd="0" destOrd="0" presId="urn:microsoft.com/office/officeart/2008/layout/LinedList"/>
    <dgm:cxn modelId="{D9CDE538-87DE-4F4D-B754-3B805FD98ECC}" type="presParOf" srcId="{19B6879F-08A3-40E6-9252-0BD79811A8C9}" destId="{735D97CC-5737-480F-8468-76A1A45CBD63}" srcOrd="1" destOrd="0" presId="urn:microsoft.com/office/officeart/2008/layout/LinedList"/>
    <dgm:cxn modelId="{DA349F5B-EC82-4805-AC90-8A3925EA44EB}" type="presParOf" srcId="{19B6879F-08A3-40E6-9252-0BD79811A8C9}" destId="{0806C301-CD0A-4D58-A126-393BC480A211}" srcOrd="2" destOrd="0" presId="urn:microsoft.com/office/officeart/2008/layout/LinedList"/>
    <dgm:cxn modelId="{7A66A026-99D7-4BBE-8BFE-17A43190CDE7}" type="presParOf" srcId="{8B3B1AD2-FA82-475E-9DB8-BBEFFF49AADE}" destId="{E88FB188-EE73-425D-A1F9-9ECBA39B0E17}" srcOrd="14" destOrd="0" presId="urn:microsoft.com/office/officeart/2008/layout/LinedList"/>
    <dgm:cxn modelId="{8DF6F404-8317-404C-8A82-8B332129B1ED}" type="presParOf" srcId="{8B3B1AD2-FA82-475E-9DB8-BBEFFF49AADE}" destId="{212F211C-47D3-4F47-9D95-EFAB8E805F82}" srcOrd="15" destOrd="0" presId="urn:microsoft.com/office/officeart/2008/layout/LinedList"/>
    <dgm:cxn modelId="{2BA9A785-A570-4D6B-98AC-F32A28EC53DD}" type="presParOf" srcId="{8B3B1AD2-FA82-475E-9DB8-BBEFFF49AADE}" destId="{DE3AF7E1-72F0-4EA4-8D53-FD8C0BB72CF9}" srcOrd="16" destOrd="0" presId="urn:microsoft.com/office/officeart/2008/layout/LinedList"/>
    <dgm:cxn modelId="{0B7722EF-A4FD-41A9-B5B4-25C00B71EEA2}" type="presParOf" srcId="{DE3AF7E1-72F0-4EA4-8D53-FD8C0BB72CF9}" destId="{E4F1F475-7073-4B16-9285-5D5B1D2CD977}" srcOrd="0" destOrd="0" presId="urn:microsoft.com/office/officeart/2008/layout/LinedList"/>
    <dgm:cxn modelId="{7DB4451F-84CB-4613-AFB4-12CCFEE025BC}" type="presParOf" srcId="{DE3AF7E1-72F0-4EA4-8D53-FD8C0BB72CF9}" destId="{02813D4E-6F9C-4507-99C6-CFCBFE0B9D54}" srcOrd="1" destOrd="0" presId="urn:microsoft.com/office/officeart/2008/layout/LinedList"/>
    <dgm:cxn modelId="{055CED62-BE13-4B3C-941F-2DD7C637AF1E}" type="presParOf" srcId="{DE3AF7E1-72F0-4EA4-8D53-FD8C0BB72CF9}" destId="{57C0A004-55F4-4BA2-9C48-9F84EF221A04}" srcOrd="2" destOrd="0" presId="urn:microsoft.com/office/officeart/2008/layout/LinedList"/>
    <dgm:cxn modelId="{0BEC4305-7766-4EDA-AF95-3DDF8A086F78}" type="presParOf" srcId="{8B3B1AD2-FA82-475E-9DB8-BBEFFF49AADE}" destId="{B148E746-9D42-427F-A486-DC056F9475EE}" srcOrd="17" destOrd="0" presId="urn:microsoft.com/office/officeart/2008/layout/LinedList"/>
    <dgm:cxn modelId="{4FA95D1A-8822-4BB4-8DC8-2E5CF8CF10A6}" type="presParOf" srcId="{8B3B1AD2-FA82-475E-9DB8-BBEFFF49AADE}" destId="{DFD7815E-5F31-4255-BF46-16FC76BCB334}" srcOrd="18" destOrd="0" presId="urn:microsoft.com/office/officeart/2008/layout/LinedList"/>
    <dgm:cxn modelId="{F197D880-5492-40D5-88CB-91CC4039BD26}" type="presParOf" srcId="{8B3B1AD2-FA82-475E-9DB8-BBEFFF49AADE}" destId="{DD7F53E5-CE86-42C7-98F3-1FA1ECA20A55}" srcOrd="19" destOrd="0" presId="urn:microsoft.com/office/officeart/2008/layout/LinedList"/>
    <dgm:cxn modelId="{EC5788C4-51F1-4DB2-BBAD-C9BCC014516F}" type="presParOf" srcId="{DD7F53E5-CE86-42C7-98F3-1FA1ECA20A55}" destId="{7C462385-8920-4646-BA58-61298FD3E0C0}" srcOrd="0" destOrd="0" presId="urn:microsoft.com/office/officeart/2008/layout/LinedList"/>
    <dgm:cxn modelId="{EB00140D-F9ED-435F-81CC-EF9DD2DA3D48}" type="presParOf" srcId="{DD7F53E5-CE86-42C7-98F3-1FA1ECA20A55}" destId="{8E369D17-C5D9-44C3-A64F-AB8C7842E7A9}" srcOrd="1" destOrd="0" presId="urn:microsoft.com/office/officeart/2008/layout/LinedList"/>
    <dgm:cxn modelId="{E677B2C3-80E1-4E2A-A09E-8ABCC085EBE0}" type="presParOf" srcId="{DD7F53E5-CE86-42C7-98F3-1FA1ECA20A55}" destId="{6E919525-187E-40E9-B879-BB7F1758644A}" srcOrd="2" destOrd="0" presId="urn:microsoft.com/office/officeart/2008/layout/LinedList"/>
    <dgm:cxn modelId="{0D8E8141-98F7-4832-BEF0-FE7092B68DBC}" type="presParOf" srcId="{8B3B1AD2-FA82-475E-9DB8-BBEFFF49AADE}" destId="{8DFBC3E0-72B9-4C4F-89FE-CBF75502BC72}" srcOrd="20" destOrd="0" presId="urn:microsoft.com/office/officeart/2008/layout/LinedList"/>
    <dgm:cxn modelId="{24577224-94B6-4D47-9D91-53265E076C4E}" type="presParOf" srcId="{8B3B1AD2-FA82-475E-9DB8-BBEFFF49AADE}" destId="{00D35BD1-052C-49A1-86AB-FA188F51B887}" srcOrd="21" destOrd="0" presId="urn:microsoft.com/office/officeart/2008/layout/LinedList"/>
    <dgm:cxn modelId="{28C3F335-81A3-45E9-8F9C-73A170FE02F7}" type="presParOf" srcId="{8B3B1AD2-FA82-475E-9DB8-BBEFFF49AADE}" destId="{0155A97D-8DBC-4C57-AFF5-C0488D1EFB79}" srcOrd="22" destOrd="0" presId="urn:microsoft.com/office/officeart/2008/layout/LinedList"/>
    <dgm:cxn modelId="{243827B2-BB51-44FB-B9EA-035C200BB2B3}" type="presParOf" srcId="{0155A97D-8DBC-4C57-AFF5-C0488D1EFB79}" destId="{900B0C72-F26F-4652-A5A7-176A46FA33FE}" srcOrd="0" destOrd="0" presId="urn:microsoft.com/office/officeart/2008/layout/LinedList"/>
    <dgm:cxn modelId="{7BE3163C-FAA3-4BE7-8206-612FA9B38F4B}" type="presParOf" srcId="{0155A97D-8DBC-4C57-AFF5-C0488D1EFB79}" destId="{49800BE0-446A-45B3-8033-50D830911A9A}" srcOrd="1" destOrd="0" presId="urn:microsoft.com/office/officeart/2008/layout/LinedList"/>
    <dgm:cxn modelId="{4C2AB153-DA00-4465-95A3-4D44C87F953A}" type="presParOf" srcId="{0155A97D-8DBC-4C57-AFF5-C0488D1EFB79}" destId="{DA048988-77C4-4E2F-B86F-BF8B6925BB54}" srcOrd="2" destOrd="0" presId="urn:microsoft.com/office/officeart/2008/layout/LinedList"/>
    <dgm:cxn modelId="{DC7FDFD5-DF58-495C-BC88-45CEE9925DCA}" type="presParOf" srcId="{8B3B1AD2-FA82-475E-9DB8-BBEFFF49AADE}" destId="{77014172-8199-4809-BF63-169654E7C685}" srcOrd="23" destOrd="0" presId="urn:microsoft.com/office/officeart/2008/layout/LinedList"/>
    <dgm:cxn modelId="{2BFA1651-598C-4292-BA69-F9F0110F88A0}" type="presParOf" srcId="{8B3B1AD2-FA82-475E-9DB8-BBEFFF49AADE}" destId="{03D27A9E-EFB0-40E9-9342-FDE653101B28}" srcOrd="24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3B45B7B-0FE9-4672-B472-139C6EA781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F5E9B-F485-417B-8034-E1D7E0DF263F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fejezetet irányító szerv</a:t>
          </a:r>
        </a:p>
      </dgm:t>
    </dgm:pt>
    <dgm:pt modelId="{9FE438FF-2D28-4AE9-9E82-25FE3D01CEA2}" type="parTrans" cxnId="{0FEBB18C-C681-4BC3-99CA-54F82CF17FF9}">
      <dgm:prSet/>
      <dgm:spPr/>
      <dgm:t>
        <a:bodyPr/>
        <a:lstStyle/>
        <a:p>
          <a:endParaRPr lang="hu-HU"/>
        </a:p>
      </dgm:t>
    </dgm:pt>
    <dgm:pt modelId="{14EABAB0-BE56-484E-9267-21ACFD2F1BF4}" type="sibTrans" cxnId="{0FEBB18C-C681-4BC3-99CA-54F82CF17FF9}">
      <dgm:prSet/>
      <dgm:spPr/>
      <dgm:t>
        <a:bodyPr/>
        <a:lstStyle/>
        <a:p>
          <a:endParaRPr lang="hu-HU"/>
        </a:p>
      </dgm:t>
    </dgm:pt>
    <dgm:pt modelId="{FE12E239-D61C-4103-A39F-78AF09E39B6D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gm:t>
    </dgm:pt>
    <dgm:pt modelId="{165E4638-E120-440E-934E-CD07236A6B99}" type="parTrans" cxnId="{24E1942D-2612-4131-BE89-251903D80F22}">
      <dgm:prSet/>
      <dgm:spPr/>
      <dgm:t>
        <a:bodyPr/>
        <a:lstStyle/>
        <a:p>
          <a:endParaRPr lang="hu-HU"/>
        </a:p>
      </dgm:t>
    </dgm:pt>
    <dgm:pt modelId="{520A78A2-2ED3-4794-80C1-76EABC00F2C4}" type="sibTrans" cxnId="{24E1942D-2612-4131-BE89-251903D80F22}">
      <dgm:prSet/>
      <dgm:spPr/>
      <dgm:t>
        <a:bodyPr/>
        <a:lstStyle/>
        <a:p>
          <a:endParaRPr lang="hu-HU"/>
        </a:p>
      </dgm:t>
    </dgm:pt>
    <dgm:pt modelId="{0ADE31A4-B471-4D74-878E-D4C28E03736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gm:t>
    </dgm:pt>
    <dgm:pt modelId="{6597D855-2F59-4EBE-86D6-B57BBFBF3CA1}" type="parTrans" cxnId="{8AF6311A-1942-40E0-BFFC-410B6E67904C}">
      <dgm:prSet/>
      <dgm:spPr/>
      <dgm:t>
        <a:bodyPr/>
        <a:lstStyle/>
        <a:p>
          <a:endParaRPr lang="hu-HU"/>
        </a:p>
      </dgm:t>
    </dgm:pt>
    <dgm:pt modelId="{A7B6EBBD-B2A0-47ED-84FE-8CF7A37E083B}" type="sibTrans" cxnId="{8AF6311A-1942-40E0-BFFC-410B6E67904C}">
      <dgm:prSet/>
      <dgm:spPr/>
      <dgm:t>
        <a:bodyPr/>
        <a:lstStyle/>
        <a:p>
          <a:endParaRPr lang="hu-HU"/>
        </a:p>
      </dgm:t>
    </dgm:pt>
    <dgm:pt modelId="{1A307CA4-6430-4A23-8163-D41939E4BF3E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06D8F09C-123E-40BA-8AF0-010A58D9A269}" type="parTrans" cxnId="{854C9055-B150-4172-8F80-CB81EE0B38B0}">
      <dgm:prSet/>
      <dgm:spPr/>
      <dgm:t>
        <a:bodyPr/>
        <a:lstStyle/>
        <a:p>
          <a:endParaRPr lang="hu-HU"/>
        </a:p>
      </dgm:t>
    </dgm:pt>
    <dgm:pt modelId="{B9D7446C-4CFD-40C8-96FB-48873C6DCC07}" type="sibTrans" cxnId="{854C9055-B150-4172-8F80-CB81EE0B38B0}">
      <dgm:prSet/>
      <dgm:spPr/>
      <dgm:t>
        <a:bodyPr/>
        <a:lstStyle/>
        <a:p>
          <a:endParaRPr lang="hu-HU"/>
        </a:p>
      </dgm:t>
    </dgm:pt>
    <dgm:pt modelId="{2FE5AEE1-AD01-45F6-A81C-9B75AB8E3259}">
      <dgm:prSet phldrT="[Szöveg]" custT="1"/>
      <dgm:spPr>
        <a:solidFill>
          <a:schemeClr val="tx2"/>
        </a:solidFill>
      </dgm:spPr>
      <dgm:t>
        <a:bodyPr/>
        <a:lstStyle/>
        <a:p>
          <a:pPr algn="ctr"/>
          <a:r>
            <a:rPr lang="hu-HU" sz="1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gm:t>
    </dgm:pt>
    <dgm:pt modelId="{8E200886-FE38-4C4D-B29D-EB86E883860D}" type="parTrans" cxnId="{6A7B611A-2442-41FB-9BBB-9E06E934159F}">
      <dgm:prSet/>
      <dgm:spPr/>
      <dgm:t>
        <a:bodyPr/>
        <a:lstStyle/>
        <a:p>
          <a:endParaRPr lang="hu-HU"/>
        </a:p>
      </dgm:t>
    </dgm:pt>
    <dgm:pt modelId="{FE659566-5894-4303-9C9F-0BFE5D45A360}" type="sibTrans" cxnId="{6A7B611A-2442-41FB-9BBB-9E06E934159F}">
      <dgm:prSet/>
      <dgm:spPr/>
      <dgm:t>
        <a:bodyPr/>
        <a:lstStyle/>
        <a:p>
          <a:endParaRPr lang="hu-HU"/>
        </a:p>
      </dgm:t>
    </dgm:pt>
    <dgm:pt modelId="{1ADB635B-640A-4DF4-8283-E89AC115F93D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D7D242CD-61CB-47B3-9423-805DEB26DD6F}" type="parTrans" cxnId="{9F8A3F0F-D257-4C4D-928C-66C136454D6C}">
      <dgm:prSet/>
      <dgm:spPr/>
      <dgm:t>
        <a:bodyPr/>
        <a:lstStyle/>
        <a:p>
          <a:endParaRPr lang="hu-HU"/>
        </a:p>
      </dgm:t>
    </dgm:pt>
    <dgm:pt modelId="{062F1410-AAA8-429B-8F9E-0AA2F99CCA34}" type="sibTrans" cxnId="{9F8A3F0F-D257-4C4D-928C-66C136454D6C}">
      <dgm:prSet/>
      <dgm:spPr/>
      <dgm:t>
        <a:bodyPr/>
        <a:lstStyle/>
        <a:p>
          <a:endParaRPr lang="hu-HU"/>
        </a:p>
      </dgm:t>
    </dgm:pt>
    <dgm:pt modelId="{1C4F7EA1-01F8-48B7-8215-248F34B3108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5F2CD20D-6F54-41B7-A525-5EAFBB4F3440}" type="parTrans" cxnId="{ABE74A3D-96D2-4E32-99F4-398B65555043}">
      <dgm:prSet/>
      <dgm:spPr/>
      <dgm:t>
        <a:bodyPr/>
        <a:lstStyle/>
        <a:p>
          <a:endParaRPr lang="hu-HU"/>
        </a:p>
      </dgm:t>
    </dgm:pt>
    <dgm:pt modelId="{908A24B5-E95C-4023-9A50-536908C3EF56}" type="sibTrans" cxnId="{ABE74A3D-96D2-4E32-99F4-398B65555043}">
      <dgm:prSet/>
      <dgm:spPr/>
      <dgm:t>
        <a:bodyPr/>
        <a:lstStyle/>
        <a:p>
          <a:endParaRPr lang="hu-HU"/>
        </a:p>
      </dgm:t>
    </dgm:pt>
    <dgm:pt modelId="{FBCA6C69-DD79-4353-802F-A96B0DBCD354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gm:t>
    </dgm:pt>
    <dgm:pt modelId="{3771A28E-56E1-4945-A982-CC52259D74EB}" type="sibTrans" cxnId="{6917AC31-74B6-4584-A1FC-962F665829A1}">
      <dgm:prSet/>
      <dgm:spPr/>
      <dgm:t>
        <a:bodyPr/>
        <a:lstStyle/>
        <a:p>
          <a:endParaRPr lang="hu-HU"/>
        </a:p>
      </dgm:t>
    </dgm:pt>
    <dgm:pt modelId="{729B8007-636F-404A-B91A-F6B9A12EFD8E}" type="parTrans" cxnId="{6917AC31-74B6-4584-A1FC-962F665829A1}">
      <dgm:prSet/>
      <dgm:spPr/>
      <dgm:t>
        <a:bodyPr/>
        <a:lstStyle/>
        <a:p>
          <a:endParaRPr lang="hu-HU"/>
        </a:p>
      </dgm:t>
    </dgm:pt>
    <dgm:pt modelId="{783BB53A-47CB-43E8-B330-6AE39DEC76B2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államháztartásért felelős miniszter </a:t>
          </a:r>
        </a:p>
      </dgm:t>
    </dgm:pt>
    <dgm:pt modelId="{F80AC094-AE3B-43C4-A363-C5DB4293E112}" type="parTrans" cxnId="{33500CA7-E2A0-448B-8FD2-00163DDBF2B7}">
      <dgm:prSet/>
      <dgm:spPr/>
      <dgm:t>
        <a:bodyPr/>
        <a:lstStyle/>
        <a:p>
          <a:endParaRPr lang="hu-HU"/>
        </a:p>
      </dgm:t>
    </dgm:pt>
    <dgm:pt modelId="{9E79E822-BCEE-44D7-A03C-F90AA6125A7A}" type="sibTrans" cxnId="{33500CA7-E2A0-448B-8FD2-00163DDBF2B7}">
      <dgm:prSet/>
      <dgm:spPr/>
      <dgm:t>
        <a:bodyPr/>
        <a:lstStyle/>
        <a:p>
          <a:endParaRPr lang="hu-HU"/>
        </a:p>
      </dgm:t>
    </dgm:pt>
    <dgm:pt modelId="{684BD4B0-F2B8-439C-B612-E98ADE780BD0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CFDD8025-82A1-44F4-89E7-B6FA0A999335}" type="parTrans" cxnId="{894E5E8A-6E0C-4078-8A1B-18D5B547E9F7}">
      <dgm:prSet/>
      <dgm:spPr/>
      <dgm:t>
        <a:bodyPr/>
        <a:lstStyle/>
        <a:p>
          <a:endParaRPr lang="hu-HU"/>
        </a:p>
      </dgm:t>
    </dgm:pt>
    <dgm:pt modelId="{CF6CEE11-7DF3-4125-84B2-6DC45623A004}" type="sibTrans" cxnId="{894E5E8A-6E0C-4078-8A1B-18D5B547E9F7}">
      <dgm:prSet/>
      <dgm:spPr/>
      <dgm:t>
        <a:bodyPr/>
        <a:lstStyle/>
        <a:p>
          <a:endParaRPr lang="hu-HU"/>
        </a:p>
      </dgm:t>
    </dgm:pt>
    <dgm:pt modelId="{1788280F-B7CD-4DEF-A1DB-D6331D6DC74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Tanács</a:t>
          </a:r>
        </a:p>
      </dgm:t>
    </dgm:pt>
    <dgm:pt modelId="{96D3D553-B74D-468A-87A9-A70CD0EE9E0B}" type="parTrans" cxnId="{D0B91AC4-23D0-4B8F-9E10-178558832921}">
      <dgm:prSet/>
      <dgm:spPr/>
      <dgm:t>
        <a:bodyPr/>
        <a:lstStyle/>
        <a:p>
          <a:endParaRPr lang="hu-HU"/>
        </a:p>
      </dgm:t>
    </dgm:pt>
    <dgm:pt modelId="{CB56147F-2083-421D-BB34-A359A3A6BEC6}" type="sibTrans" cxnId="{D0B91AC4-23D0-4B8F-9E10-178558832921}">
      <dgm:prSet/>
      <dgm:spPr/>
      <dgm:t>
        <a:bodyPr/>
        <a:lstStyle/>
        <a:p>
          <a:endParaRPr lang="hu-HU"/>
        </a:p>
      </dgm:t>
    </dgm:pt>
    <dgm:pt modelId="{6795294A-D042-4E29-9610-2E318B2297A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gm:t>
    </dgm:pt>
    <dgm:pt modelId="{6107FFB3-3B07-4DF4-A1D7-B30C60ADB987}" type="parTrans" cxnId="{429D17AF-AA7C-405F-A34C-3989CB7E1139}">
      <dgm:prSet/>
      <dgm:spPr/>
      <dgm:t>
        <a:bodyPr/>
        <a:lstStyle/>
        <a:p>
          <a:endParaRPr lang="hu-HU"/>
        </a:p>
      </dgm:t>
    </dgm:pt>
    <dgm:pt modelId="{895FC972-D265-4300-953A-20A073D253BA}" type="sibTrans" cxnId="{429D17AF-AA7C-405F-A34C-3989CB7E1139}">
      <dgm:prSet/>
      <dgm:spPr/>
      <dgm:t>
        <a:bodyPr/>
        <a:lstStyle/>
        <a:p>
          <a:endParaRPr lang="hu-HU"/>
        </a:p>
      </dgm:t>
    </dgm:pt>
    <dgm:pt modelId="{8819DCBB-FDAF-4374-8089-77D0DF05ED2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bizottságok</a:t>
          </a:r>
        </a:p>
      </dgm:t>
    </dgm:pt>
    <dgm:pt modelId="{D6598A06-7078-45FF-B67F-86F540A227DD}" type="parTrans" cxnId="{B68E0CCE-7A2B-4233-859B-494D1A6A65FB}">
      <dgm:prSet/>
      <dgm:spPr/>
      <dgm:t>
        <a:bodyPr/>
        <a:lstStyle/>
        <a:p>
          <a:endParaRPr lang="hu-HU"/>
        </a:p>
      </dgm:t>
    </dgm:pt>
    <dgm:pt modelId="{AA9A645F-0315-469D-903A-FE3DC6EF1E22}" type="sibTrans" cxnId="{B68E0CCE-7A2B-4233-859B-494D1A6A65FB}">
      <dgm:prSet/>
      <dgm:spPr/>
      <dgm:t>
        <a:bodyPr/>
        <a:lstStyle/>
        <a:p>
          <a:endParaRPr lang="hu-HU"/>
        </a:p>
      </dgm:t>
    </dgm:pt>
    <dgm:pt modelId="{9E4AC780-A12F-41EB-8D38-1D02A1B8D6C9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fejezeti irányító szerv</a:t>
          </a:r>
        </a:p>
      </dgm:t>
    </dgm:pt>
    <dgm:pt modelId="{2E815D09-3F75-48B0-A94B-47170179A368}" type="parTrans" cxnId="{59ACCBD2-E7F5-403C-A5DF-0B8A24141499}">
      <dgm:prSet/>
      <dgm:spPr/>
      <dgm:t>
        <a:bodyPr/>
        <a:lstStyle/>
        <a:p>
          <a:endParaRPr lang="hu-HU"/>
        </a:p>
      </dgm:t>
    </dgm:pt>
    <dgm:pt modelId="{981E2A45-2A40-46DA-BFCD-C2AC8532E30D}" type="sibTrans" cxnId="{59ACCBD2-E7F5-403C-A5DF-0B8A24141499}">
      <dgm:prSet/>
      <dgm:spPr/>
      <dgm:t>
        <a:bodyPr/>
        <a:lstStyle/>
        <a:p>
          <a:endParaRPr lang="hu-HU"/>
        </a:p>
      </dgm:t>
    </dgm:pt>
    <dgm:pt modelId="{C806DE69-93EB-4FD4-B864-9708B32C05A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gm:t>
    </dgm:pt>
    <dgm:pt modelId="{EABC2175-3382-40A3-885F-B88DCC01A8C9}" type="parTrans" cxnId="{30B7545D-923B-4F8F-96B3-4B51D9448ED5}">
      <dgm:prSet/>
      <dgm:spPr/>
      <dgm:t>
        <a:bodyPr/>
        <a:lstStyle/>
        <a:p>
          <a:endParaRPr lang="hu-HU"/>
        </a:p>
      </dgm:t>
    </dgm:pt>
    <dgm:pt modelId="{A38AE4F5-548F-4FDA-8477-850B7FA4DE2D}" type="sibTrans" cxnId="{30B7545D-923B-4F8F-96B3-4B51D9448ED5}">
      <dgm:prSet/>
      <dgm:spPr/>
      <dgm:t>
        <a:bodyPr/>
        <a:lstStyle/>
        <a:p>
          <a:endParaRPr lang="hu-HU"/>
        </a:p>
      </dgm:t>
    </dgm:pt>
    <dgm:pt modelId="{3244A309-7867-4D55-9D0E-B9FB1D7CD56B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A6A07503-4833-4491-A9E8-A8CD30CF669D}" type="parTrans" cxnId="{249F7BD5-DF41-4899-A174-C793BF8A0BBB}">
      <dgm:prSet/>
      <dgm:spPr/>
      <dgm:t>
        <a:bodyPr/>
        <a:lstStyle/>
        <a:p>
          <a:endParaRPr lang="hu-HU"/>
        </a:p>
      </dgm:t>
    </dgm:pt>
    <dgm:pt modelId="{E5C79357-9117-44B0-896A-AD645691FF37}" type="sibTrans" cxnId="{249F7BD5-DF41-4899-A174-C793BF8A0BBB}">
      <dgm:prSet/>
      <dgm:spPr/>
      <dgm:t>
        <a:bodyPr/>
        <a:lstStyle/>
        <a:p>
          <a:endParaRPr lang="hu-HU"/>
        </a:p>
      </dgm:t>
    </dgm:pt>
    <dgm:pt modelId="{EA786EFA-CAC9-4276-A8AC-7A3A7E8DEFC2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gm:t>
    </dgm:pt>
    <dgm:pt modelId="{109D4933-0D5C-4F93-9763-603C74A4ECDD}" type="parTrans" cxnId="{6F50B89A-7204-46FA-BCB0-3D4884BA8414}">
      <dgm:prSet/>
      <dgm:spPr/>
      <dgm:t>
        <a:bodyPr/>
        <a:lstStyle/>
        <a:p>
          <a:endParaRPr lang="hu-HU"/>
        </a:p>
      </dgm:t>
    </dgm:pt>
    <dgm:pt modelId="{64C91997-0129-42D1-84F7-57DC4C9F81BE}" type="sibTrans" cxnId="{6F50B89A-7204-46FA-BCB0-3D4884BA8414}">
      <dgm:prSet/>
      <dgm:spPr/>
      <dgm:t>
        <a:bodyPr/>
        <a:lstStyle/>
        <a:p>
          <a:endParaRPr lang="hu-HU"/>
        </a:p>
      </dgm:t>
    </dgm:pt>
    <dgm:pt modelId="{BB46C172-6D97-4060-A2D0-076CF7C3C882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02D18-8EB1-4AA0-99EF-CFEFEC21DAB9}" type="parTrans" cxnId="{81048C4A-D8D0-48D9-A83A-EEED8ACEAA5C}">
      <dgm:prSet/>
      <dgm:spPr/>
      <dgm:t>
        <a:bodyPr/>
        <a:lstStyle/>
        <a:p>
          <a:endParaRPr lang="hu-HU"/>
        </a:p>
      </dgm:t>
    </dgm:pt>
    <dgm:pt modelId="{AE6F1C81-61EB-4493-B335-237BDB6A5C96}" type="sibTrans" cxnId="{81048C4A-D8D0-48D9-A83A-EEED8ACEAA5C}">
      <dgm:prSet/>
      <dgm:spPr/>
      <dgm:t>
        <a:bodyPr/>
        <a:lstStyle/>
        <a:p>
          <a:endParaRPr lang="hu-HU"/>
        </a:p>
      </dgm:t>
    </dgm:pt>
    <dgm:pt modelId="{6131C438-8879-4E8C-B22C-61A713BFB63A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C100A4-737B-4E01-A3DB-1386E7139CAE}" type="parTrans" cxnId="{B9C001DC-9CA0-4D95-B209-3568DBB43E4B}">
      <dgm:prSet/>
      <dgm:spPr/>
      <dgm:t>
        <a:bodyPr/>
        <a:lstStyle/>
        <a:p>
          <a:endParaRPr lang="hu-HU"/>
        </a:p>
      </dgm:t>
    </dgm:pt>
    <dgm:pt modelId="{F99E6252-1B45-4114-82CF-4091D0B148E1}" type="sibTrans" cxnId="{B9C001DC-9CA0-4D95-B209-3568DBB43E4B}">
      <dgm:prSet/>
      <dgm:spPr/>
      <dgm:t>
        <a:bodyPr/>
        <a:lstStyle/>
        <a:p>
          <a:endParaRPr lang="hu-HU"/>
        </a:p>
      </dgm:t>
    </dgm:pt>
    <dgm:pt modelId="{88601710-705C-438B-B48C-EBBE506EAC0D}" type="pres">
      <dgm:prSet presAssocID="{33B45B7B-0FE9-4672-B472-139C6EA781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25F65F-2A19-4A87-B37C-259430A78752}" type="pres">
      <dgm:prSet presAssocID="{33B45B7B-0FE9-4672-B472-139C6EA7811F}" presName="children" presStyleCnt="0"/>
      <dgm:spPr/>
    </dgm:pt>
    <dgm:pt modelId="{003AA883-3892-48BB-A6C6-D09D77FCAFE5}" type="pres">
      <dgm:prSet presAssocID="{33B45B7B-0FE9-4672-B472-139C6EA7811F}" presName="child1group" presStyleCnt="0"/>
      <dgm:spPr/>
    </dgm:pt>
    <dgm:pt modelId="{88CC8E3D-5C33-497C-AD4A-D6AE8116B33F}" type="pres">
      <dgm:prSet presAssocID="{33B45B7B-0FE9-4672-B472-139C6EA7811F}" presName="child1" presStyleLbl="bgAcc1" presStyleIdx="0" presStyleCnt="4" custScaleX="146143" custLinFactNeighborX="-19540" custLinFactNeighborY="9949"/>
      <dgm:spPr/>
    </dgm:pt>
    <dgm:pt modelId="{886B01DD-F76F-4A2C-9883-1FB679AC3DA2}" type="pres">
      <dgm:prSet presAssocID="{33B45B7B-0FE9-4672-B472-139C6EA7811F}" presName="child1Text" presStyleLbl="bgAcc1" presStyleIdx="0" presStyleCnt="4">
        <dgm:presLayoutVars>
          <dgm:bulletEnabled val="1"/>
        </dgm:presLayoutVars>
      </dgm:prSet>
      <dgm:spPr/>
    </dgm:pt>
    <dgm:pt modelId="{5D386B33-3502-46A2-92E0-039753C60081}" type="pres">
      <dgm:prSet presAssocID="{33B45B7B-0FE9-4672-B472-139C6EA7811F}" presName="child2group" presStyleCnt="0"/>
      <dgm:spPr/>
    </dgm:pt>
    <dgm:pt modelId="{AF78E054-FEA3-441F-9833-ECC5D92AA561}" type="pres">
      <dgm:prSet presAssocID="{33B45B7B-0FE9-4672-B472-139C6EA7811F}" presName="child2" presStyleLbl="bgAcc1" presStyleIdx="1" presStyleCnt="4" custScaleX="136269" custLinFactNeighborX="24666" custLinFactNeighborY="3843"/>
      <dgm:spPr/>
    </dgm:pt>
    <dgm:pt modelId="{E4F9DB6B-8885-4AC5-A31E-4500F315A4A4}" type="pres">
      <dgm:prSet presAssocID="{33B45B7B-0FE9-4672-B472-139C6EA7811F}" presName="child2Text" presStyleLbl="bgAcc1" presStyleIdx="1" presStyleCnt="4">
        <dgm:presLayoutVars>
          <dgm:bulletEnabled val="1"/>
        </dgm:presLayoutVars>
      </dgm:prSet>
      <dgm:spPr/>
    </dgm:pt>
    <dgm:pt modelId="{D24E353A-033E-4655-831B-4393FD660FB9}" type="pres">
      <dgm:prSet presAssocID="{33B45B7B-0FE9-4672-B472-139C6EA7811F}" presName="child3group" presStyleCnt="0"/>
      <dgm:spPr/>
    </dgm:pt>
    <dgm:pt modelId="{57706886-D216-416B-ACDC-CBDAAA1FE967}" type="pres">
      <dgm:prSet presAssocID="{33B45B7B-0FE9-4672-B472-139C6EA7811F}" presName="child3" presStyleLbl="bgAcc1" presStyleIdx="2" presStyleCnt="4" custScaleX="149494" custScaleY="86024" custLinFactNeighborX="18883" custLinFactNeighborY="1391"/>
      <dgm:spPr/>
    </dgm:pt>
    <dgm:pt modelId="{73723748-DBF3-4DD2-9315-023BE1AD2EE6}" type="pres">
      <dgm:prSet presAssocID="{33B45B7B-0FE9-4672-B472-139C6EA7811F}" presName="child3Text" presStyleLbl="bgAcc1" presStyleIdx="2" presStyleCnt="4">
        <dgm:presLayoutVars>
          <dgm:bulletEnabled val="1"/>
        </dgm:presLayoutVars>
      </dgm:prSet>
      <dgm:spPr/>
    </dgm:pt>
    <dgm:pt modelId="{EE4A59B7-7611-4630-AFFC-37F68B8D230F}" type="pres">
      <dgm:prSet presAssocID="{33B45B7B-0FE9-4672-B472-139C6EA7811F}" presName="child4group" presStyleCnt="0"/>
      <dgm:spPr/>
    </dgm:pt>
    <dgm:pt modelId="{26F1A08E-3A53-4C4E-ADAE-E8FE32E269B7}" type="pres">
      <dgm:prSet presAssocID="{33B45B7B-0FE9-4672-B472-139C6EA7811F}" presName="child4" presStyleLbl="bgAcc1" presStyleIdx="3" presStyleCnt="4" custScaleX="156038" custScaleY="106479" custLinFactNeighborX="-14010" custLinFactNeighborY="-9330"/>
      <dgm:spPr/>
    </dgm:pt>
    <dgm:pt modelId="{E7398989-38A5-4ED2-880B-EABAE31DF7AB}" type="pres">
      <dgm:prSet presAssocID="{33B45B7B-0FE9-4672-B472-139C6EA7811F}" presName="child4Text" presStyleLbl="bgAcc1" presStyleIdx="3" presStyleCnt="4">
        <dgm:presLayoutVars>
          <dgm:bulletEnabled val="1"/>
        </dgm:presLayoutVars>
      </dgm:prSet>
      <dgm:spPr/>
    </dgm:pt>
    <dgm:pt modelId="{9EC74D68-2359-4AE4-8602-0D12BF1579A0}" type="pres">
      <dgm:prSet presAssocID="{33B45B7B-0FE9-4672-B472-139C6EA7811F}" presName="childPlaceholder" presStyleCnt="0"/>
      <dgm:spPr/>
    </dgm:pt>
    <dgm:pt modelId="{4AE17CD3-8F53-4160-B1E0-257089B856CC}" type="pres">
      <dgm:prSet presAssocID="{33B45B7B-0FE9-4672-B472-139C6EA7811F}" presName="circle" presStyleCnt="0"/>
      <dgm:spPr/>
    </dgm:pt>
    <dgm:pt modelId="{130229E5-BE3C-4EC1-B9A9-EAB267FD1E23}" type="pres">
      <dgm:prSet presAssocID="{33B45B7B-0FE9-4672-B472-139C6EA7811F}" presName="quadrant1" presStyleLbl="node1" presStyleIdx="0" presStyleCnt="4" custScaleX="98119" custScaleY="98797" custLinFactNeighborX="-252" custLinFactNeighborY="-2356">
        <dgm:presLayoutVars>
          <dgm:chMax val="1"/>
          <dgm:bulletEnabled val="1"/>
        </dgm:presLayoutVars>
      </dgm:prSet>
      <dgm:spPr/>
    </dgm:pt>
    <dgm:pt modelId="{94AD0750-CB3D-47B3-9696-475649FB0532}" type="pres">
      <dgm:prSet presAssocID="{33B45B7B-0FE9-4672-B472-139C6EA7811F}" presName="quadrant2" presStyleLbl="node1" presStyleIdx="1" presStyleCnt="4" custLinFactNeighborX="-1088" custLinFactNeighborY="-2957">
        <dgm:presLayoutVars>
          <dgm:chMax val="1"/>
          <dgm:bulletEnabled val="1"/>
        </dgm:presLayoutVars>
      </dgm:prSet>
      <dgm:spPr/>
    </dgm:pt>
    <dgm:pt modelId="{D56F3F7C-7CA3-497B-A42A-6E1AE10DC404}" type="pres">
      <dgm:prSet presAssocID="{33B45B7B-0FE9-4672-B472-139C6EA7811F}" presName="quadrant3" presStyleLbl="node1" presStyleIdx="2" presStyleCnt="4" custScaleX="101377" custScaleY="90130" custLinFactNeighborX="-1088" custLinFactNeighborY="-1712">
        <dgm:presLayoutVars>
          <dgm:chMax val="1"/>
          <dgm:bulletEnabled val="1"/>
        </dgm:presLayoutVars>
      </dgm:prSet>
      <dgm:spPr/>
    </dgm:pt>
    <dgm:pt modelId="{DBA3D253-CC46-4445-9BF1-FDF13299FF6D}" type="pres">
      <dgm:prSet presAssocID="{33B45B7B-0FE9-4672-B472-139C6EA7811F}" presName="quadrant4" presStyleLbl="node1" presStyleIdx="3" presStyleCnt="4" custScaleX="96941" custScaleY="96468" custLinFactNeighborX="-750" custLinFactNeighborY="-537">
        <dgm:presLayoutVars>
          <dgm:chMax val="1"/>
          <dgm:bulletEnabled val="1"/>
        </dgm:presLayoutVars>
      </dgm:prSet>
      <dgm:spPr/>
    </dgm:pt>
    <dgm:pt modelId="{6EF7CD64-F502-4BD4-A844-2C9E2F4CB5CD}" type="pres">
      <dgm:prSet presAssocID="{33B45B7B-0FE9-4672-B472-139C6EA7811F}" presName="quadrantPlaceholder" presStyleCnt="0"/>
      <dgm:spPr/>
    </dgm:pt>
    <dgm:pt modelId="{04CBB8DF-5E88-4720-9D0B-F531A0BF9615}" type="pres">
      <dgm:prSet presAssocID="{33B45B7B-0FE9-4672-B472-139C6EA7811F}" presName="center1" presStyleLbl="fgShp" presStyleIdx="0" presStyleCnt="2"/>
      <dgm:spPr>
        <a:solidFill>
          <a:schemeClr val="tx2">
            <a:lumMod val="50000"/>
          </a:schemeClr>
        </a:solidFill>
      </dgm:spPr>
    </dgm:pt>
    <dgm:pt modelId="{717F58B7-0B15-4B74-A2D7-5720C0A6A5B8}" type="pres">
      <dgm:prSet presAssocID="{33B45B7B-0FE9-4672-B472-139C6EA7811F}" presName="center2" presStyleLbl="fgShp" presStyleIdx="1" presStyleCnt="2"/>
      <dgm:spPr>
        <a:solidFill>
          <a:schemeClr val="tx2">
            <a:lumMod val="50000"/>
          </a:schemeClr>
        </a:solidFill>
      </dgm:spPr>
    </dgm:pt>
  </dgm:ptLst>
  <dgm:cxnLst>
    <dgm:cxn modelId="{913B5304-AA09-4DF0-B169-957D63EE64E8}" type="presOf" srcId="{2FE5AEE1-AD01-45F6-A81C-9B75AB8E3259}" destId="{DBA3D253-CC46-4445-9BF1-FDF13299FF6D}" srcOrd="0" destOrd="0" presId="urn:microsoft.com/office/officeart/2005/8/layout/cycle4"/>
    <dgm:cxn modelId="{17063906-8E7E-4998-AA31-8C7DAF401FFC}" type="presOf" srcId="{1C4F7EA1-01F8-48B7-8215-248F34B3108C}" destId="{E4F9DB6B-8885-4AC5-A31E-4500F315A4A4}" srcOrd="1" destOrd="0" presId="urn:microsoft.com/office/officeart/2005/8/layout/cycle4"/>
    <dgm:cxn modelId="{2C7CE90D-C30B-478E-B3BE-D282872A69B8}" type="presOf" srcId="{FE12E239-D61C-4103-A39F-78AF09E39B6D}" destId="{94AD0750-CB3D-47B3-9696-475649FB0532}" srcOrd="0" destOrd="0" presId="urn:microsoft.com/office/officeart/2005/8/layout/cycle4"/>
    <dgm:cxn modelId="{9F8A3F0F-D257-4C4D-928C-66C136454D6C}" srcId="{2FE5AEE1-AD01-45F6-A81C-9B75AB8E3259}" destId="{1ADB635B-640A-4DF4-8283-E89AC115F93D}" srcOrd="0" destOrd="0" parTransId="{D7D242CD-61CB-47B3-9423-805DEB26DD6F}" sibTransId="{062F1410-AAA8-429B-8F9E-0AA2F99CCA34}"/>
    <dgm:cxn modelId="{71873010-9B38-4081-B207-48E525A56F95}" type="presOf" srcId="{1A307CA4-6430-4A23-8163-D41939E4BF3E}" destId="{57706886-D216-416B-ACDC-CBDAAA1FE967}" srcOrd="0" destOrd="0" presId="urn:microsoft.com/office/officeart/2005/8/layout/cycle4"/>
    <dgm:cxn modelId="{4C085512-C39F-493A-9405-A63D7208C203}" type="presOf" srcId="{FBCA6C69-DD79-4353-802F-A96B0DBCD354}" destId="{130229E5-BE3C-4EC1-B9A9-EAB267FD1E23}" srcOrd="0" destOrd="0" presId="urn:microsoft.com/office/officeart/2005/8/layout/cycle4"/>
    <dgm:cxn modelId="{8AF6311A-1942-40E0-BFFC-410B6E67904C}" srcId="{33B45B7B-0FE9-4672-B472-139C6EA7811F}" destId="{0ADE31A4-B471-4D74-878E-D4C28E037362}" srcOrd="2" destOrd="0" parTransId="{6597D855-2F59-4EBE-86D6-B57BBFBF3CA1}" sibTransId="{A7B6EBBD-B2A0-47ED-84FE-8CF7A37E083B}"/>
    <dgm:cxn modelId="{6A7B611A-2442-41FB-9BBB-9E06E934159F}" srcId="{33B45B7B-0FE9-4672-B472-139C6EA7811F}" destId="{2FE5AEE1-AD01-45F6-A81C-9B75AB8E3259}" srcOrd="3" destOrd="0" parTransId="{8E200886-FE38-4C4D-B29D-EB86E883860D}" sibTransId="{FE659566-5894-4303-9C9F-0BFE5D45A360}"/>
    <dgm:cxn modelId="{63BEBE25-6E15-4136-B7F7-8F8A0892AB85}" type="presOf" srcId="{6795294A-D042-4E29-9610-2E318B2297A0}" destId="{E4F9DB6B-8885-4AC5-A31E-4500F315A4A4}" srcOrd="1" destOrd="2" presId="urn:microsoft.com/office/officeart/2005/8/layout/cycle4"/>
    <dgm:cxn modelId="{7CD7B52A-4A9B-4DD3-91FE-4C784D49C298}" type="presOf" srcId="{3244A309-7867-4D55-9D0E-B9FB1D7CD56B}" destId="{26F1A08E-3A53-4C4E-ADAE-E8FE32E269B7}" srcOrd="0" destOrd="1" presId="urn:microsoft.com/office/officeart/2005/8/layout/cycle4"/>
    <dgm:cxn modelId="{24E1942D-2612-4131-BE89-251903D80F22}" srcId="{33B45B7B-0FE9-4672-B472-139C6EA7811F}" destId="{FE12E239-D61C-4103-A39F-78AF09E39B6D}" srcOrd="1" destOrd="0" parTransId="{165E4638-E120-440E-934E-CD07236A6B99}" sibTransId="{520A78A2-2ED3-4794-80C1-76EABC00F2C4}"/>
    <dgm:cxn modelId="{6917AC31-74B6-4584-A1FC-962F665829A1}" srcId="{33B45B7B-0FE9-4672-B472-139C6EA7811F}" destId="{FBCA6C69-DD79-4353-802F-A96B0DBCD354}" srcOrd="0" destOrd="0" parTransId="{729B8007-636F-404A-B91A-F6B9A12EFD8E}" sibTransId="{3771A28E-56E1-4945-A982-CC52259D74EB}"/>
    <dgm:cxn modelId="{ABE74A3D-96D2-4E32-99F4-398B65555043}" srcId="{FE12E239-D61C-4103-A39F-78AF09E39B6D}" destId="{1C4F7EA1-01F8-48B7-8215-248F34B3108C}" srcOrd="0" destOrd="0" parTransId="{5F2CD20D-6F54-41B7-A525-5EAFBB4F3440}" sibTransId="{908A24B5-E95C-4023-9A50-536908C3EF56}"/>
    <dgm:cxn modelId="{30B7545D-923B-4F8F-96B3-4B51D9448ED5}" srcId="{0ADE31A4-B471-4D74-878E-D4C28E037362}" destId="{C806DE69-93EB-4FD4-B864-9708B32C05A4}" srcOrd="2" destOrd="0" parTransId="{EABC2175-3382-40A3-885F-B88DCC01A8C9}" sibTransId="{A38AE4F5-548F-4FDA-8477-850B7FA4DE2D}"/>
    <dgm:cxn modelId="{C448D745-A462-410F-ABE4-ACB5E07C9EE9}" type="presOf" srcId="{684BD4B0-F2B8-439C-B612-E98ADE780BD0}" destId="{886B01DD-F76F-4A2C-9883-1FB679AC3DA2}" srcOrd="1" destOrd="2" presId="urn:microsoft.com/office/officeart/2005/8/layout/cycle4"/>
    <dgm:cxn modelId="{FE97F069-50CF-4382-BD76-BB8B61AB5545}" type="presOf" srcId="{1788280F-B7CD-4DEF-A1DB-D6331D6DC74B}" destId="{E4F9DB6B-8885-4AC5-A31E-4500F315A4A4}" srcOrd="1" destOrd="1" presId="urn:microsoft.com/office/officeart/2005/8/layout/cycle4"/>
    <dgm:cxn modelId="{81048C4A-D8D0-48D9-A83A-EEED8ACEAA5C}" srcId="{33B45B7B-0FE9-4672-B472-139C6EA7811F}" destId="{BB46C172-6D97-4060-A2D0-076CF7C3C882}" srcOrd="4" destOrd="0" parTransId="{F6602D18-8EB1-4AA0-99EF-CFEFEC21DAB9}" sibTransId="{AE6F1C81-61EB-4493-B335-237BDB6A5C96}"/>
    <dgm:cxn modelId="{07F20F4B-3EA2-4B5D-86F3-5E59511C4AF3}" type="presOf" srcId="{9E4AC780-A12F-41EB-8D38-1D02A1B8D6C9}" destId="{57706886-D216-416B-ACDC-CBDAAA1FE967}" srcOrd="0" destOrd="1" presId="urn:microsoft.com/office/officeart/2005/8/layout/cycle4"/>
    <dgm:cxn modelId="{2E7C8951-CE9E-4CD3-8D2A-6135CE4A13C2}" type="presOf" srcId="{1ADB635B-640A-4DF4-8283-E89AC115F93D}" destId="{26F1A08E-3A53-4C4E-ADAE-E8FE32E269B7}" srcOrd="0" destOrd="0" presId="urn:microsoft.com/office/officeart/2005/8/layout/cycle4"/>
    <dgm:cxn modelId="{4DDD9E74-5E31-4801-AD17-3B8B395BAAB5}" type="presOf" srcId="{6795294A-D042-4E29-9610-2E318B2297A0}" destId="{AF78E054-FEA3-441F-9833-ECC5D92AA561}" srcOrd="0" destOrd="2" presId="urn:microsoft.com/office/officeart/2005/8/layout/cycle4"/>
    <dgm:cxn modelId="{854C9055-B150-4172-8F80-CB81EE0B38B0}" srcId="{0ADE31A4-B471-4D74-878E-D4C28E037362}" destId="{1A307CA4-6430-4A23-8163-D41939E4BF3E}" srcOrd="0" destOrd="0" parTransId="{06D8F09C-123E-40BA-8AF0-010A58D9A269}" sibTransId="{B9D7446C-4CFD-40C8-96FB-48873C6DCC07}"/>
    <dgm:cxn modelId="{4872F481-A498-4612-820E-305B5F39888A}" type="presOf" srcId="{C806DE69-93EB-4FD4-B864-9708B32C05A4}" destId="{73723748-DBF3-4DD2-9315-023BE1AD2EE6}" srcOrd="1" destOrd="2" presId="urn:microsoft.com/office/officeart/2005/8/layout/cycle4"/>
    <dgm:cxn modelId="{894E5E8A-6E0C-4078-8A1B-18D5B547E9F7}" srcId="{FBCA6C69-DD79-4353-802F-A96B0DBCD354}" destId="{684BD4B0-F2B8-439C-B612-E98ADE780BD0}" srcOrd="2" destOrd="0" parTransId="{CFDD8025-82A1-44F4-89E7-B6FA0A999335}" sibTransId="{CF6CEE11-7DF3-4125-84B2-6DC45623A004}"/>
    <dgm:cxn modelId="{0FEBB18C-C681-4BC3-99CA-54F82CF17FF9}" srcId="{FBCA6C69-DD79-4353-802F-A96B0DBCD354}" destId="{173F5E9B-F485-417B-8034-E1D7E0DF263F}" srcOrd="0" destOrd="0" parTransId="{9FE438FF-2D28-4AE9-9E82-25FE3D01CEA2}" sibTransId="{14EABAB0-BE56-484E-9267-21ACFD2F1BF4}"/>
    <dgm:cxn modelId="{832BA196-EEF7-4419-A28A-16C4D684A4B7}" type="presOf" srcId="{9E4AC780-A12F-41EB-8D38-1D02A1B8D6C9}" destId="{73723748-DBF3-4DD2-9315-023BE1AD2EE6}" srcOrd="1" destOrd="1" presId="urn:microsoft.com/office/officeart/2005/8/layout/cycle4"/>
    <dgm:cxn modelId="{3D905297-82C4-4F3B-A28C-1D2204CCD096}" type="presOf" srcId="{1ADB635B-640A-4DF4-8283-E89AC115F93D}" destId="{E7398989-38A5-4ED2-880B-EABAE31DF7AB}" srcOrd="1" destOrd="0" presId="urn:microsoft.com/office/officeart/2005/8/layout/cycle4"/>
    <dgm:cxn modelId="{6F50B89A-7204-46FA-BCB0-3D4884BA8414}" srcId="{2FE5AEE1-AD01-45F6-A81C-9B75AB8E3259}" destId="{EA786EFA-CAC9-4276-A8AC-7A3A7E8DEFC2}" srcOrd="2" destOrd="0" parTransId="{109D4933-0D5C-4F93-9763-603C74A4ECDD}" sibTransId="{64C91997-0129-42D1-84F7-57DC4C9F81BE}"/>
    <dgm:cxn modelId="{7E339D9E-46DE-4C90-831B-BDC043F45B6E}" type="presOf" srcId="{0ADE31A4-B471-4D74-878E-D4C28E037362}" destId="{D56F3F7C-7CA3-497B-A42A-6E1AE10DC404}" srcOrd="0" destOrd="0" presId="urn:microsoft.com/office/officeart/2005/8/layout/cycle4"/>
    <dgm:cxn modelId="{33500CA7-E2A0-448B-8FD2-00163DDBF2B7}" srcId="{FBCA6C69-DD79-4353-802F-A96B0DBCD354}" destId="{783BB53A-47CB-43E8-B330-6AE39DEC76B2}" srcOrd="1" destOrd="0" parTransId="{F80AC094-AE3B-43C4-A363-C5DB4293E112}" sibTransId="{9E79E822-BCEE-44D7-A03C-F90AA6125A7A}"/>
    <dgm:cxn modelId="{37E2ECAA-A0F8-4DD7-81DF-51A276AC4256}" type="presOf" srcId="{8819DCBB-FDAF-4374-8089-77D0DF05ED2A}" destId="{E4F9DB6B-8885-4AC5-A31E-4500F315A4A4}" srcOrd="1" destOrd="3" presId="urn:microsoft.com/office/officeart/2005/8/layout/cycle4"/>
    <dgm:cxn modelId="{429D17AF-AA7C-405F-A34C-3989CB7E1139}" srcId="{FE12E239-D61C-4103-A39F-78AF09E39B6D}" destId="{6795294A-D042-4E29-9610-2E318B2297A0}" srcOrd="2" destOrd="0" parTransId="{6107FFB3-3B07-4DF4-A1D7-B30C60ADB987}" sibTransId="{895FC972-D265-4300-953A-20A073D253BA}"/>
    <dgm:cxn modelId="{0FB564B2-9BC1-4A2D-9B03-AC93FC0BEE52}" type="presOf" srcId="{684BD4B0-F2B8-439C-B612-E98ADE780BD0}" destId="{88CC8E3D-5C33-497C-AD4A-D6AE8116B33F}" srcOrd="0" destOrd="2" presId="urn:microsoft.com/office/officeart/2005/8/layout/cycle4"/>
    <dgm:cxn modelId="{573C68B3-1D57-414D-AE19-1B0531B43369}" type="presOf" srcId="{1788280F-B7CD-4DEF-A1DB-D6331D6DC74B}" destId="{AF78E054-FEA3-441F-9833-ECC5D92AA561}" srcOrd="0" destOrd="1" presId="urn:microsoft.com/office/officeart/2005/8/layout/cycle4"/>
    <dgm:cxn modelId="{12E304B9-7659-42E3-91FF-BBADB20C42A1}" type="presOf" srcId="{173F5E9B-F485-417B-8034-E1D7E0DF263F}" destId="{88CC8E3D-5C33-497C-AD4A-D6AE8116B33F}" srcOrd="0" destOrd="0" presId="urn:microsoft.com/office/officeart/2005/8/layout/cycle4"/>
    <dgm:cxn modelId="{21C7C8BA-5166-484B-BA70-AA5594CF24C9}" type="presOf" srcId="{783BB53A-47CB-43E8-B330-6AE39DEC76B2}" destId="{88CC8E3D-5C33-497C-AD4A-D6AE8116B33F}" srcOrd="0" destOrd="1" presId="urn:microsoft.com/office/officeart/2005/8/layout/cycle4"/>
    <dgm:cxn modelId="{D0B91AC4-23D0-4B8F-9E10-178558832921}" srcId="{FE12E239-D61C-4103-A39F-78AF09E39B6D}" destId="{1788280F-B7CD-4DEF-A1DB-D6331D6DC74B}" srcOrd="1" destOrd="0" parTransId="{96D3D553-B74D-468A-87A9-A70CD0EE9E0B}" sibTransId="{CB56147F-2083-421D-BB34-A359A3A6BEC6}"/>
    <dgm:cxn modelId="{D326D0C6-80B5-44D0-9DE8-0DAC9EAE4CFA}" type="presOf" srcId="{1A307CA4-6430-4A23-8163-D41939E4BF3E}" destId="{73723748-DBF3-4DD2-9315-023BE1AD2EE6}" srcOrd="1" destOrd="0" presId="urn:microsoft.com/office/officeart/2005/8/layout/cycle4"/>
    <dgm:cxn modelId="{671608C9-BD38-4EEF-9E72-5102100D1ABD}" type="presOf" srcId="{173F5E9B-F485-417B-8034-E1D7E0DF263F}" destId="{886B01DD-F76F-4A2C-9883-1FB679AC3DA2}" srcOrd="1" destOrd="0" presId="urn:microsoft.com/office/officeart/2005/8/layout/cycle4"/>
    <dgm:cxn modelId="{B68E0CCE-7A2B-4233-859B-494D1A6A65FB}" srcId="{FE12E239-D61C-4103-A39F-78AF09E39B6D}" destId="{8819DCBB-FDAF-4374-8089-77D0DF05ED2A}" srcOrd="3" destOrd="0" parTransId="{D6598A06-7078-45FF-B67F-86F540A227DD}" sibTransId="{AA9A645F-0315-469D-903A-FE3DC6EF1E22}"/>
    <dgm:cxn modelId="{59ACCBD2-E7F5-403C-A5DF-0B8A24141499}" srcId="{0ADE31A4-B471-4D74-878E-D4C28E037362}" destId="{9E4AC780-A12F-41EB-8D38-1D02A1B8D6C9}" srcOrd="1" destOrd="0" parTransId="{2E815D09-3F75-48B0-A94B-47170179A368}" sibTransId="{981E2A45-2A40-46DA-BFCD-C2AC8532E30D}"/>
    <dgm:cxn modelId="{249F7BD5-DF41-4899-A174-C793BF8A0BBB}" srcId="{2FE5AEE1-AD01-45F6-A81C-9B75AB8E3259}" destId="{3244A309-7867-4D55-9D0E-B9FB1D7CD56B}" srcOrd="1" destOrd="0" parTransId="{A6A07503-4833-4491-A9E8-A8CD30CF669D}" sibTransId="{E5C79357-9117-44B0-896A-AD645691FF37}"/>
    <dgm:cxn modelId="{A031E4D5-C3B7-4DE7-96DB-97148F7AA20D}" type="presOf" srcId="{8819DCBB-FDAF-4374-8089-77D0DF05ED2A}" destId="{AF78E054-FEA3-441F-9833-ECC5D92AA561}" srcOrd="0" destOrd="3" presId="urn:microsoft.com/office/officeart/2005/8/layout/cycle4"/>
    <dgm:cxn modelId="{B9C001DC-9CA0-4D95-B209-3568DBB43E4B}" srcId="{33B45B7B-0FE9-4672-B472-139C6EA7811F}" destId="{6131C438-8879-4E8C-B22C-61A713BFB63A}" srcOrd="5" destOrd="0" parTransId="{30C100A4-737B-4E01-A3DB-1386E7139CAE}" sibTransId="{F99E6252-1B45-4114-82CF-4091D0B148E1}"/>
    <dgm:cxn modelId="{7F2430DF-7328-4562-AB40-4D44D46304D6}" type="presOf" srcId="{3244A309-7867-4D55-9D0E-B9FB1D7CD56B}" destId="{E7398989-38A5-4ED2-880B-EABAE31DF7AB}" srcOrd="1" destOrd="1" presId="urn:microsoft.com/office/officeart/2005/8/layout/cycle4"/>
    <dgm:cxn modelId="{D78291E0-A77D-4AB1-8E36-7F4972A87468}" type="presOf" srcId="{783BB53A-47CB-43E8-B330-6AE39DEC76B2}" destId="{886B01DD-F76F-4A2C-9883-1FB679AC3DA2}" srcOrd="1" destOrd="1" presId="urn:microsoft.com/office/officeart/2005/8/layout/cycle4"/>
    <dgm:cxn modelId="{120653E3-1965-4F1F-BB74-8FC48DD303A9}" type="presOf" srcId="{EA786EFA-CAC9-4276-A8AC-7A3A7E8DEFC2}" destId="{26F1A08E-3A53-4C4E-ADAE-E8FE32E269B7}" srcOrd="0" destOrd="2" presId="urn:microsoft.com/office/officeart/2005/8/layout/cycle4"/>
    <dgm:cxn modelId="{3F190FF0-A9C5-4804-98FD-17A90B0D342A}" type="presOf" srcId="{C806DE69-93EB-4FD4-B864-9708B32C05A4}" destId="{57706886-D216-416B-ACDC-CBDAAA1FE967}" srcOrd="0" destOrd="2" presId="urn:microsoft.com/office/officeart/2005/8/layout/cycle4"/>
    <dgm:cxn modelId="{61FB63F2-33F3-422F-8902-A566E18D6CBA}" type="presOf" srcId="{EA786EFA-CAC9-4276-A8AC-7A3A7E8DEFC2}" destId="{E7398989-38A5-4ED2-880B-EABAE31DF7AB}" srcOrd="1" destOrd="2" presId="urn:microsoft.com/office/officeart/2005/8/layout/cycle4"/>
    <dgm:cxn modelId="{D4D297F9-41C8-4874-8270-E9D21F27BA56}" type="presOf" srcId="{33B45B7B-0FE9-4672-B472-139C6EA7811F}" destId="{88601710-705C-438B-B48C-EBBE506EAC0D}" srcOrd="0" destOrd="0" presId="urn:microsoft.com/office/officeart/2005/8/layout/cycle4"/>
    <dgm:cxn modelId="{BF96C2FF-BDF1-4C74-BEC7-610CA9DE7AAF}" type="presOf" srcId="{1C4F7EA1-01F8-48B7-8215-248F34B3108C}" destId="{AF78E054-FEA3-441F-9833-ECC5D92AA561}" srcOrd="0" destOrd="0" presId="urn:microsoft.com/office/officeart/2005/8/layout/cycle4"/>
    <dgm:cxn modelId="{A1B48C9A-5051-4654-AC8C-08E4D5EB52E8}" type="presParOf" srcId="{88601710-705C-438B-B48C-EBBE506EAC0D}" destId="{0A25F65F-2A19-4A87-B37C-259430A78752}" srcOrd="0" destOrd="0" presId="urn:microsoft.com/office/officeart/2005/8/layout/cycle4"/>
    <dgm:cxn modelId="{59DE7D42-7F59-4249-933A-A19487891096}" type="presParOf" srcId="{0A25F65F-2A19-4A87-B37C-259430A78752}" destId="{003AA883-3892-48BB-A6C6-D09D77FCAFE5}" srcOrd="0" destOrd="0" presId="urn:microsoft.com/office/officeart/2005/8/layout/cycle4"/>
    <dgm:cxn modelId="{B7078C9D-5CE1-4EC2-BFBC-2C79EEC53E28}" type="presParOf" srcId="{003AA883-3892-48BB-A6C6-D09D77FCAFE5}" destId="{88CC8E3D-5C33-497C-AD4A-D6AE8116B33F}" srcOrd="0" destOrd="0" presId="urn:microsoft.com/office/officeart/2005/8/layout/cycle4"/>
    <dgm:cxn modelId="{E41FCBB7-6CC7-4E01-8C72-6B8633B86D3F}" type="presParOf" srcId="{003AA883-3892-48BB-A6C6-D09D77FCAFE5}" destId="{886B01DD-F76F-4A2C-9883-1FB679AC3DA2}" srcOrd="1" destOrd="0" presId="urn:microsoft.com/office/officeart/2005/8/layout/cycle4"/>
    <dgm:cxn modelId="{D084F767-875F-4814-8560-42AB5D70867B}" type="presParOf" srcId="{0A25F65F-2A19-4A87-B37C-259430A78752}" destId="{5D386B33-3502-46A2-92E0-039753C60081}" srcOrd="1" destOrd="0" presId="urn:microsoft.com/office/officeart/2005/8/layout/cycle4"/>
    <dgm:cxn modelId="{DEF774A7-37E3-4265-8A6C-099C21989B42}" type="presParOf" srcId="{5D386B33-3502-46A2-92E0-039753C60081}" destId="{AF78E054-FEA3-441F-9833-ECC5D92AA561}" srcOrd="0" destOrd="0" presId="urn:microsoft.com/office/officeart/2005/8/layout/cycle4"/>
    <dgm:cxn modelId="{E0E8583F-87ED-4C2E-BB1B-E5D3920A5D11}" type="presParOf" srcId="{5D386B33-3502-46A2-92E0-039753C60081}" destId="{E4F9DB6B-8885-4AC5-A31E-4500F315A4A4}" srcOrd="1" destOrd="0" presId="urn:microsoft.com/office/officeart/2005/8/layout/cycle4"/>
    <dgm:cxn modelId="{E370E2F3-E6D5-483C-9366-FD1EA92826C3}" type="presParOf" srcId="{0A25F65F-2A19-4A87-B37C-259430A78752}" destId="{D24E353A-033E-4655-831B-4393FD660FB9}" srcOrd="2" destOrd="0" presId="urn:microsoft.com/office/officeart/2005/8/layout/cycle4"/>
    <dgm:cxn modelId="{BDA21856-7A78-411D-8830-156FFA7C929F}" type="presParOf" srcId="{D24E353A-033E-4655-831B-4393FD660FB9}" destId="{57706886-D216-416B-ACDC-CBDAAA1FE967}" srcOrd="0" destOrd="0" presId="urn:microsoft.com/office/officeart/2005/8/layout/cycle4"/>
    <dgm:cxn modelId="{517E37F2-6E4F-46DE-96C8-E80A37A4047F}" type="presParOf" srcId="{D24E353A-033E-4655-831B-4393FD660FB9}" destId="{73723748-DBF3-4DD2-9315-023BE1AD2EE6}" srcOrd="1" destOrd="0" presId="urn:microsoft.com/office/officeart/2005/8/layout/cycle4"/>
    <dgm:cxn modelId="{0D180B66-63FE-41C0-883C-946BCC6F166F}" type="presParOf" srcId="{0A25F65F-2A19-4A87-B37C-259430A78752}" destId="{EE4A59B7-7611-4630-AFFC-37F68B8D230F}" srcOrd="3" destOrd="0" presId="urn:microsoft.com/office/officeart/2005/8/layout/cycle4"/>
    <dgm:cxn modelId="{956B2AE7-284A-4297-A82F-756C79B91C8B}" type="presParOf" srcId="{EE4A59B7-7611-4630-AFFC-37F68B8D230F}" destId="{26F1A08E-3A53-4C4E-ADAE-E8FE32E269B7}" srcOrd="0" destOrd="0" presId="urn:microsoft.com/office/officeart/2005/8/layout/cycle4"/>
    <dgm:cxn modelId="{788B7467-729B-456D-92FF-E3276D78ED35}" type="presParOf" srcId="{EE4A59B7-7611-4630-AFFC-37F68B8D230F}" destId="{E7398989-38A5-4ED2-880B-EABAE31DF7AB}" srcOrd="1" destOrd="0" presId="urn:microsoft.com/office/officeart/2005/8/layout/cycle4"/>
    <dgm:cxn modelId="{B44DEFA5-3893-4765-903E-C08425913D35}" type="presParOf" srcId="{0A25F65F-2A19-4A87-B37C-259430A78752}" destId="{9EC74D68-2359-4AE4-8602-0D12BF1579A0}" srcOrd="4" destOrd="0" presId="urn:microsoft.com/office/officeart/2005/8/layout/cycle4"/>
    <dgm:cxn modelId="{4C5CA934-10E8-4FDC-8C8A-8AFDE3D6F8F5}" type="presParOf" srcId="{88601710-705C-438B-B48C-EBBE506EAC0D}" destId="{4AE17CD3-8F53-4160-B1E0-257089B856CC}" srcOrd="1" destOrd="0" presId="urn:microsoft.com/office/officeart/2005/8/layout/cycle4"/>
    <dgm:cxn modelId="{32CF3FDB-250C-4E33-B94D-B6891F61CB9A}" type="presParOf" srcId="{4AE17CD3-8F53-4160-B1E0-257089B856CC}" destId="{130229E5-BE3C-4EC1-B9A9-EAB267FD1E23}" srcOrd="0" destOrd="0" presId="urn:microsoft.com/office/officeart/2005/8/layout/cycle4"/>
    <dgm:cxn modelId="{026F030D-FC03-436B-B617-E7BF1A7DC33B}" type="presParOf" srcId="{4AE17CD3-8F53-4160-B1E0-257089B856CC}" destId="{94AD0750-CB3D-47B3-9696-475649FB0532}" srcOrd="1" destOrd="0" presId="urn:microsoft.com/office/officeart/2005/8/layout/cycle4"/>
    <dgm:cxn modelId="{B8B1E821-60A0-46EB-997E-7F5324C08BE6}" type="presParOf" srcId="{4AE17CD3-8F53-4160-B1E0-257089B856CC}" destId="{D56F3F7C-7CA3-497B-A42A-6E1AE10DC404}" srcOrd="2" destOrd="0" presId="urn:microsoft.com/office/officeart/2005/8/layout/cycle4"/>
    <dgm:cxn modelId="{CF90C887-04A9-4756-8F7E-EBD3FD2CD702}" type="presParOf" srcId="{4AE17CD3-8F53-4160-B1E0-257089B856CC}" destId="{DBA3D253-CC46-4445-9BF1-FDF13299FF6D}" srcOrd="3" destOrd="0" presId="urn:microsoft.com/office/officeart/2005/8/layout/cycle4"/>
    <dgm:cxn modelId="{ACA5FED7-7BF9-4437-AF8A-0357A7D4C912}" type="presParOf" srcId="{4AE17CD3-8F53-4160-B1E0-257089B856CC}" destId="{6EF7CD64-F502-4BD4-A844-2C9E2F4CB5CD}" srcOrd="4" destOrd="0" presId="urn:microsoft.com/office/officeart/2005/8/layout/cycle4"/>
    <dgm:cxn modelId="{BE46AB9E-CB60-4AA5-908D-641C6F6F1C53}" type="presParOf" srcId="{88601710-705C-438B-B48C-EBBE506EAC0D}" destId="{04CBB8DF-5E88-4720-9D0B-F531A0BF9615}" srcOrd="2" destOrd="0" presId="urn:microsoft.com/office/officeart/2005/8/layout/cycle4"/>
    <dgm:cxn modelId="{D385DD79-F688-459C-A848-3B5C20BD9E8A}" type="presParOf" srcId="{88601710-705C-438B-B48C-EBBE506EAC0D}" destId="{717F58B7-0B15-4B74-A2D7-5720C0A6A5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D3B7629-57B5-43E2-A6C8-D3D3705AB0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567B5-0213-40D0-943D-AF045A95964F}">
      <dgm:prSet phldrT="[Szöveg]" custT="1"/>
      <dgm:spPr>
        <a:solidFill>
          <a:schemeClr val="tx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gm:t>
    </dgm:pt>
    <dgm:pt modelId="{7EBFAFFA-1DCD-4EB0-A30C-76A87B7986F3}" type="parTrans" cxnId="{A92497AD-DA0E-496C-9DC1-635A2AEA1904}">
      <dgm:prSet/>
      <dgm:spPr/>
      <dgm:t>
        <a:bodyPr/>
        <a:lstStyle/>
        <a:p>
          <a:endParaRPr lang="hu-HU"/>
        </a:p>
      </dgm:t>
    </dgm:pt>
    <dgm:pt modelId="{16842ACD-BA3E-44C6-BE3B-97680E0C9A2C}" type="sibTrans" cxnId="{A92497AD-DA0E-496C-9DC1-635A2AEA1904}">
      <dgm:prSet/>
      <dgm:spPr/>
      <dgm:t>
        <a:bodyPr/>
        <a:lstStyle/>
        <a:p>
          <a:endParaRPr lang="hu-HU"/>
        </a:p>
      </dgm:t>
    </dgm:pt>
    <dgm:pt modelId="{685A56B5-CB3F-42FD-B1F4-B2C480AEE00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jogviszony</a:t>
          </a:r>
        </a:p>
      </dgm:t>
    </dgm:pt>
    <dgm:pt modelId="{39E2121F-6AA3-43AC-BD62-86B25A8AD5DB}" type="parTrans" cxnId="{4831A7DA-5D11-4452-B5FE-0B1BE399EDEF}">
      <dgm:prSet/>
      <dgm:spPr/>
      <dgm:t>
        <a:bodyPr/>
        <a:lstStyle/>
        <a:p>
          <a:endParaRPr lang="hu-HU"/>
        </a:p>
      </dgm:t>
    </dgm:pt>
    <dgm:pt modelId="{2209AA23-1DE9-4FCC-98DA-B8C25BBF5250}" type="sibTrans" cxnId="{4831A7DA-5D11-4452-B5FE-0B1BE399EDEF}">
      <dgm:prSet/>
      <dgm:spPr/>
      <dgm:t>
        <a:bodyPr/>
        <a:lstStyle/>
        <a:p>
          <a:endParaRPr lang="hu-HU"/>
        </a:p>
      </dgm:t>
    </dgm:pt>
    <dgm:pt modelId="{98127794-D8FE-4817-BB2B-E91EC2E1B3EB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jogok</a:t>
          </a:r>
        </a:p>
      </dgm:t>
    </dgm:pt>
    <dgm:pt modelId="{6AA9DB19-C9D2-476D-AA91-6C6B89B63D90}" type="parTrans" cxnId="{FDFB19C0-7B6C-45A2-ABA4-C1FC8BE8E88C}">
      <dgm:prSet/>
      <dgm:spPr/>
      <dgm:t>
        <a:bodyPr/>
        <a:lstStyle/>
        <a:p>
          <a:endParaRPr lang="hu-HU"/>
        </a:p>
      </dgm:t>
    </dgm:pt>
    <dgm:pt modelId="{AC2416FE-D0B5-46FA-B411-8A07C29C5B52}" type="sibTrans" cxnId="{FDFB19C0-7B6C-45A2-ABA4-C1FC8BE8E88C}">
      <dgm:prSet/>
      <dgm:spPr/>
      <dgm:t>
        <a:bodyPr/>
        <a:lstStyle/>
        <a:p>
          <a:endParaRPr lang="hu-HU"/>
        </a:p>
      </dgm:t>
    </dgm:pt>
    <dgm:pt modelId="{3EE96242-A44B-49D9-B39C-A0B8A2D6834C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kötelezettségek</a:t>
          </a:r>
        </a:p>
      </dgm:t>
    </dgm:pt>
    <dgm:pt modelId="{E18B998D-796B-4A21-B19A-EE6D884ED183}" type="parTrans" cxnId="{EFE881A1-6E6A-4132-AAFB-80F45D00D4F5}">
      <dgm:prSet/>
      <dgm:spPr/>
      <dgm:t>
        <a:bodyPr/>
        <a:lstStyle/>
        <a:p>
          <a:endParaRPr lang="hu-HU"/>
        </a:p>
      </dgm:t>
    </dgm:pt>
    <dgm:pt modelId="{CAD0C353-5C90-48D2-A6EA-64BC31BF1CB2}" type="sibTrans" cxnId="{EFE881A1-6E6A-4132-AAFB-80F45D00D4F5}">
      <dgm:prSet/>
      <dgm:spPr/>
      <dgm:t>
        <a:bodyPr/>
        <a:lstStyle/>
        <a:p>
          <a:endParaRPr lang="hu-HU"/>
        </a:p>
      </dgm:t>
    </dgm:pt>
    <dgm:pt modelId="{3A9461E8-6A90-4BFA-BC35-4A7A5A12DD04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alapszerű gazdálkodás</a:t>
          </a:r>
        </a:p>
      </dgm:t>
    </dgm:pt>
    <dgm:pt modelId="{836C5E7E-A611-4CAD-A90B-3933C985B327}" type="parTrans" cxnId="{1241946E-4425-4506-A0A0-0659D3A7115C}">
      <dgm:prSet/>
      <dgm:spPr/>
      <dgm:t>
        <a:bodyPr/>
        <a:lstStyle/>
        <a:p>
          <a:endParaRPr lang="hu-HU"/>
        </a:p>
      </dgm:t>
    </dgm:pt>
    <dgm:pt modelId="{CB8809D0-44B2-4984-9F30-ACEA6FD7ACE2}" type="sibTrans" cxnId="{1241946E-4425-4506-A0A0-0659D3A7115C}">
      <dgm:prSet/>
      <dgm:spPr/>
      <dgm:t>
        <a:bodyPr/>
        <a:lstStyle/>
        <a:p>
          <a:endParaRPr lang="hu-HU"/>
        </a:p>
      </dgm:t>
    </dgm:pt>
    <dgm:pt modelId="{52FA8AC0-9663-4409-AFB2-A41B2DDFA777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Egészségbiztosítási Alap</a:t>
          </a:r>
        </a:p>
      </dgm:t>
    </dgm:pt>
    <dgm:pt modelId="{ADFEB717-7178-47FD-8C71-913B257A0085}" type="parTrans" cxnId="{3F2890A6-4D8E-4B3D-8E62-A5DFC6096DD4}">
      <dgm:prSet/>
      <dgm:spPr/>
      <dgm:t>
        <a:bodyPr/>
        <a:lstStyle/>
        <a:p>
          <a:endParaRPr lang="hu-HU"/>
        </a:p>
      </dgm:t>
    </dgm:pt>
    <dgm:pt modelId="{C6AE34B2-6571-48D4-8847-E01878D60484}" type="sibTrans" cxnId="{3F2890A6-4D8E-4B3D-8E62-A5DFC6096DD4}">
      <dgm:prSet/>
      <dgm:spPr/>
      <dgm:t>
        <a:bodyPr/>
        <a:lstStyle/>
        <a:p>
          <a:endParaRPr lang="hu-HU"/>
        </a:p>
      </dgm:t>
    </dgm:pt>
    <dgm:pt modelId="{BE98DA0F-38C3-457C-928A-CB766A6A8662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A384E221-88A9-4546-9168-CBFF66D6D356}" type="parTrans" cxnId="{8B331065-9243-41D7-BF9C-8C2B33CD9F65}">
      <dgm:prSet/>
      <dgm:spPr/>
      <dgm:t>
        <a:bodyPr/>
        <a:lstStyle/>
        <a:p>
          <a:endParaRPr lang="hu-HU"/>
        </a:p>
      </dgm:t>
    </dgm:pt>
    <dgm:pt modelId="{0681A21A-C6B0-4B52-B9C3-326D8BF9DA8A}" type="sibTrans" cxnId="{8B331065-9243-41D7-BF9C-8C2B33CD9F65}">
      <dgm:prSet/>
      <dgm:spPr/>
      <dgm:t>
        <a:bodyPr/>
        <a:lstStyle/>
        <a:p>
          <a:endParaRPr lang="hu-HU"/>
        </a:p>
      </dgm:t>
    </dgm:pt>
    <dgm:pt modelId="{53EEC9F4-BE2E-44E5-8138-A386D2A7430A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biztosítottak és foglalkoztatók befizetései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(járulékok, hozzájárulások, szociális hozzájárulási adó)</a:t>
          </a:r>
        </a:p>
      </dgm:t>
    </dgm:pt>
    <dgm:pt modelId="{2DB83ADB-891F-4171-89DB-D058DFA0A0F5}" type="parTrans" cxnId="{FD70F426-35CB-4B7C-8738-913CA2363FAA}">
      <dgm:prSet/>
      <dgm:spPr/>
      <dgm:t>
        <a:bodyPr/>
        <a:lstStyle/>
        <a:p>
          <a:endParaRPr lang="hu-HU"/>
        </a:p>
      </dgm:t>
    </dgm:pt>
    <dgm:pt modelId="{95EAA86C-9396-4F94-9AAB-715EFC2BE4C2}" type="sibTrans" cxnId="{FD70F426-35CB-4B7C-8738-913CA2363FAA}">
      <dgm:prSet/>
      <dgm:spPr/>
      <dgm:t>
        <a:bodyPr/>
        <a:lstStyle/>
        <a:p>
          <a:endParaRPr lang="hu-HU"/>
        </a:p>
      </dgm:t>
    </dgm:pt>
    <dgm:pt modelId="{98473A0C-6AD0-4F9D-A0DB-CD2A773AE4DB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gm:t>
    </dgm:pt>
    <dgm:pt modelId="{12DDB368-FC51-4B97-ABA6-2AC297E7D28A}" type="parTrans" cxnId="{48B5CF37-3C18-4A18-A27C-6C5A4967EE6A}">
      <dgm:prSet/>
      <dgm:spPr/>
      <dgm:t>
        <a:bodyPr/>
        <a:lstStyle/>
        <a:p>
          <a:endParaRPr lang="hu-HU"/>
        </a:p>
      </dgm:t>
    </dgm:pt>
    <dgm:pt modelId="{2718BF8C-AA8D-4E2A-8059-9D79CCF61EBD}" type="sibTrans" cxnId="{48B5CF37-3C18-4A18-A27C-6C5A4967EE6A}">
      <dgm:prSet/>
      <dgm:spPr/>
      <dgm:t>
        <a:bodyPr/>
        <a:lstStyle/>
        <a:p>
          <a:endParaRPr lang="hu-HU"/>
        </a:p>
      </dgm:t>
    </dgm:pt>
    <dgm:pt modelId="{46211244-A347-40E2-8915-C4FCDEB0DED7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pénzbeli és természetbeni juttatások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(felhasználási kötöttség)</a:t>
          </a:r>
          <a:endParaRPr lang="hu-HU" sz="1800" b="1" i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3C5B25A-FB51-46ED-B07E-22CEAB7532EE}" type="parTrans" cxnId="{BAC028EF-893E-4483-8FF4-ECD33DD65862}">
      <dgm:prSet/>
      <dgm:spPr/>
      <dgm:t>
        <a:bodyPr/>
        <a:lstStyle/>
        <a:p>
          <a:endParaRPr lang="hu-HU"/>
        </a:p>
      </dgm:t>
    </dgm:pt>
    <dgm:pt modelId="{98DA213F-22BE-4A59-9BFE-C791673A93C7}" type="sibTrans" cxnId="{BAC028EF-893E-4483-8FF4-ECD33DD65862}">
      <dgm:prSet/>
      <dgm:spPr/>
      <dgm:t>
        <a:bodyPr/>
        <a:lstStyle/>
        <a:p>
          <a:endParaRPr lang="hu-HU"/>
        </a:p>
      </dgm:t>
    </dgm:pt>
    <dgm:pt modelId="{318CE684-4118-494C-952E-5787A330AC2A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alapok kezelése</a:t>
          </a:r>
        </a:p>
      </dgm:t>
    </dgm:pt>
    <dgm:pt modelId="{2576F957-8377-4F8B-BCC7-790574DBD3C2}" type="parTrans" cxnId="{54CA15EC-7D7E-4E10-A6E0-CFB6221B86ED}">
      <dgm:prSet/>
      <dgm:spPr/>
      <dgm:t>
        <a:bodyPr/>
        <a:lstStyle/>
        <a:p>
          <a:endParaRPr lang="hu-HU"/>
        </a:p>
      </dgm:t>
    </dgm:pt>
    <dgm:pt modelId="{22CACEFE-2DB4-4230-8C37-3E26E5E76738}" type="sibTrans" cxnId="{54CA15EC-7D7E-4E10-A6E0-CFB6221B86ED}">
      <dgm:prSet/>
      <dgm:spPr/>
      <dgm:t>
        <a:bodyPr/>
        <a:lstStyle/>
        <a:p>
          <a:endParaRPr lang="hu-HU"/>
        </a:p>
      </dgm:t>
    </dgm:pt>
    <dgm:pt modelId="{489E6A0B-B555-4D55-A604-EBC43EEEFD5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gm:t>
    </dgm:pt>
    <dgm:pt modelId="{C5100FBD-1EDB-4F25-AC2E-C51EE5D4FDFD}" type="parTrans" cxnId="{9D5219A4-0E25-44A1-8ED2-5398E47F4C55}">
      <dgm:prSet/>
      <dgm:spPr/>
      <dgm:t>
        <a:bodyPr/>
        <a:lstStyle/>
        <a:p>
          <a:endParaRPr lang="hu-HU"/>
        </a:p>
      </dgm:t>
    </dgm:pt>
    <dgm:pt modelId="{46B0269D-25FD-40CF-A91A-D8616B14FA7D}" type="sibTrans" cxnId="{9D5219A4-0E25-44A1-8ED2-5398E47F4C55}">
      <dgm:prSet/>
      <dgm:spPr/>
      <dgm:t>
        <a:bodyPr/>
        <a:lstStyle/>
        <a:p>
          <a:endParaRPr lang="hu-HU"/>
        </a:p>
      </dgm:t>
    </dgm:pt>
    <dgm:pt modelId="{A1A4AF61-BC11-4C7C-B5E0-A43880AB87CB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társadalmi közös kockázatvállaláson alapuló kötelező 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biztosítási rendszer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(biztosítási és szolidaritási elv)</a:t>
          </a:r>
        </a:p>
      </dgm:t>
    </dgm:pt>
    <dgm:pt modelId="{7A78C040-76E7-4BE3-844C-B25EE829EBB3}" type="sibTrans" cxnId="{FAF31360-71F4-4D79-A1D8-9E81642110D3}">
      <dgm:prSet/>
      <dgm:spPr/>
      <dgm:t>
        <a:bodyPr/>
        <a:lstStyle/>
        <a:p>
          <a:endParaRPr lang="hu-HU"/>
        </a:p>
      </dgm:t>
    </dgm:pt>
    <dgm:pt modelId="{CE7B2F64-8B77-4A42-88F7-F6A0B6F0C516}" type="parTrans" cxnId="{FAF31360-71F4-4D79-A1D8-9E81642110D3}">
      <dgm:prSet/>
      <dgm:spPr/>
      <dgm:t>
        <a:bodyPr/>
        <a:lstStyle/>
        <a:p>
          <a:endParaRPr lang="hu-HU"/>
        </a:p>
      </dgm:t>
    </dgm:pt>
    <dgm:pt modelId="{46C453D7-845D-42D8-88B0-D5A655D5F1EA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Nyugdíjbiztosítási Alap</a:t>
          </a:r>
        </a:p>
      </dgm:t>
    </dgm:pt>
    <dgm:pt modelId="{3548260C-2376-4977-B8D3-86B4D1BD0A3E}" type="parTrans" cxnId="{795C9625-D47D-4EE7-87FA-36CC049DC6F3}">
      <dgm:prSet/>
      <dgm:spPr/>
      <dgm:t>
        <a:bodyPr/>
        <a:lstStyle/>
        <a:p>
          <a:endParaRPr lang="hu-HU"/>
        </a:p>
      </dgm:t>
    </dgm:pt>
    <dgm:pt modelId="{4FE32B0A-DCA7-4199-A4AD-CADD23B4AB2E}" type="sibTrans" cxnId="{795C9625-D47D-4EE7-87FA-36CC049DC6F3}">
      <dgm:prSet/>
      <dgm:spPr/>
      <dgm:t>
        <a:bodyPr/>
        <a:lstStyle/>
        <a:p>
          <a:endParaRPr lang="hu-HU"/>
        </a:p>
      </dgm:t>
    </dgm:pt>
    <dgm:pt modelId="{51B87114-AC3D-4812-B072-EA6C3A13D8B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egészségbiztosításért felelős miniszter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(NEAK)</a:t>
          </a:r>
        </a:p>
      </dgm:t>
    </dgm:pt>
    <dgm:pt modelId="{3EB92CE0-F6AA-49B2-A214-573652A35ECA}" type="parTrans" cxnId="{05945EB7-7B2B-42F2-9D6E-9FA8A27BB2B2}">
      <dgm:prSet/>
      <dgm:spPr/>
      <dgm:t>
        <a:bodyPr/>
        <a:lstStyle/>
        <a:p>
          <a:endParaRPr lang="hu-HU"/>
        </a:p>
      </dgm:t>
    </dgm:pt>
    <dgm:pt modelId="{E420BF4A-FFA6-4ACD-A3B8-2AB7BBE89C72}" type="sibTrans" cxnId="{05945EB7-7B2B-42F2-9D6E-9FA8A27BB2B2}">
      <dgm:prSet/>
      <dgm:spPr/>
      <dgm:t>
        <a:bodyPr/>
        <a:lstStyle/>
        <a:p>
          <a:endParaRPr lang="hu-HU"/>
        </a:p>
      </dgm:t>
    </dgm:pt>
    <dgm:pt modelId="{16EA942A-0A64-489B-AFB4-E289363EA4BD}" type="pres">
      <dgm:prSet presAssocID="{AD3B7629-57B5-43E2-A6C8-D3D3705AB0A9}" presName="Name0" presStyleCnt="0">
        <dgm:presLayoutVars>
          <dgm:dir/>
          <dgm:animLvl val="lvl"/>
          <dgm:resizeHandles val="exact"/>
        </dgm:presLayoutVars>
      </dgm:prSet>
      <dgm:spPr/>
    </dgm:pt>
    <dgm:pt modelId="{E327BD4F-31C7-48BC-9BA0-BAB4134682BB}" type="pres">
      <dgm:prSet presAssocID="{B18567B5-0213-40D0-943D-AF045A95964F}" presName="linNode" presStyleCnt="0"/>
      <dgm:spPr/>
    </dgm:pt>
    <dgm:pt modelId="{B541AA70-E28F-4415-87B5-346C723500E1}" type="pres">
      <dgm:prSet presAssocID="{B18567B5-0213-40D0-943D-AF045A95964F}" presName="parentText" presStyleLbl="node1" presStyleIdx="0" presStyleCnt="6" custScaleY="71218">
        <dgm:presLayoutVars>
          <dgm:chMax val="1"/>
          <dgm:bulletEnabled val="1"/>
        </dgm:presLayoutVars>
      </dgm:prSet>
      <dgm:spPr/>
    </dgm:pt>
    <dgm:pt modelId="{E3B217BE-A90B-4A90-A428-8116255876BD}" type="pres">
      <dgm:prSet presAssocID="{B18567B5-0213-40D0-943D-AF045A95964F}" presName="descendantText" presStyleLbl="alignAccFollowNode1" presStyleIdx="0" presStyleCnt="6" custScaleY="84559">
        <dgm:presLayoutVars>
          <dgm:bulletEnabled val="1"/>
        </dgm:presLayoutVars>
      </dgm:prSet>
      <dgm:spPr/>
    </dgm:pt>
    <dgm:pt modelId="{EFA20318-6F14-4150-A6F6-6BECAC92013C}" type="pres">
      <dgm:prSet presAssocID="{16842ACD-BA3E-44C6-BE3B-97680E0C9A2C}" presName="sp" presStyleCnt="0"/>
      <dgm:spPr/>
    </dgm:pt>
    <dgm:pt modelId="{2DDFCC4C-9791-4E25-B575-8380BF6498DE}" type="pres">
      <dgm:prSet presAssocID="{685A56B5-CB3F-42FD-B1F4-B2C480AEE005}" presName="linNode" presStyleCnt="0"/>
      <dgm:spPr/>
    </dgm:pt>
    <dgm:pt modelId="{4D795128-AA7C-4F48-B2E3-82B81F5C8EF0}" type="pres">
      <dgm:prSet presAssocID="{685A56B5-CB3F-42FD-B1F4-B2C480AEE005}" presName="parentText" presStyleLbl="node1" presStyleIdx="1" presStyleCnt="6" custScaleY="56849" custLinFactNeighborX="311" custLinFactNeighborY="759">
        <dgm:presLayoutVars>
          <dgm:chMax val="1"/>
          <dgm:bulletEnabled val="1"/>
        </dgm:presLayoutVars>
      </dgm:prSet>
      <dgm:spPr/>
    </dgm:pt>
    <dgm:pt modelId="{5E98DE50-C26C-4954-A26E-3056050AB5A7}" type="pres">
      <dgm:prSet presAssocID="{685A56B5-CB3F-42FD-B1F4-B2C480AEE005}" presName="descendantText" presStyleLbl="alignAccFollowNode1" presStyleIdx="1" presStyleCnt="6" custScaleY="72940" custLinFactNeighborY="2297">
        <dgm:presLayoutVars>
          <dgm:bulletEnabled val="1"/>
        </dgm:presLayoutVars>
      </dgm:prSet>
      <dgm:spPr/>
    </dgm:pt>
    <dgm:pt modelId="{B1E3D0F6-9993-4988-B2DA-AD5E8EDEE86B}" type="pres">
      <dgm:prSet presAssocID="{2209AA23-1DE9-4FCC-98DA-B8C25BBF5250}" presName="sp" presStyleCnt="0"/>
      <dgm:spPr/>
    </dgm:pt>
    <dgm:pt modelId="{B7CD77C5-7DB4-4147-9F99-D8432343E77C}" type="pres">
      <dgm:prSet presAssocID="{3A9461E8-6A90-4BFA-BC35-4A7A5A12DD04}" presName="linNode" presStyleCnt="0"/>
      <dgm:spPr/>
    </dgm:pt>
    <dgm:pt modelId="{CDB8FFDD-8299-4581-BD33-D6FCD42A7131}" type="pres">
      <dgm:prSet presAssocID="{3A9461E8-6A90-4BFA-BC35-4A7A5A12DD04}" presName="parentText" presStyleLbl="node1" presStyleIdx="2" presStyleCnt="6" custScaleY="77392" custLinFactNeighborX="311" custLinFactNeighborY="-781">
        <dgm:presLayoutVars>
          <dgm:chMax val="1"/>
          <dgm:bulletEnabled val="1"/>
        </dgm:presLayoutVars>
      </dgm:prSet>
      <dgm:spPr/>
    </dgm:pt>
    <dgm:pt modelId="{46BB4A8B-D675-4E71-AA42-77669C6C13F9}" type="pres">
      <dgm:prSet presAssocID="{3A9461E8-6A90-4BFA-BC35-4A7A5A12DD04}" presName="descendantText" presStyleLbl="alignAccFollowNode1" presStyleIdx="2" presStyleCnt="6" custScaleY="108425" custLinFactNeighborY="-3351">
        <dgm:presLayoutVars>
          <dgm:bulletEnabled val="1"/>
        </dgm:presLayoutVars>
      </dgm:prSet>
      <dgm:spPr/>
    </dgm:pt>
    <dgm:pt modelId="{BF214B38-C39D-4DD5-A0C5-D8F512BABAF1}" type="pres">
      <dgm:prSet presAssocID="{CB8809D0-44B2-4984-9F30-ACEA6FD7ACE2}" presName="sp" presStyleCnt="0"/>
      <dgm:spPr/>
    </dgm:pt>
    <dgm:pt modelId="{E96C0D9E-3E87-43E2-877B-FEE4A7E8347A}" type="pres">
      <dgm:prSet presAssocID="{BE98DA0F-38C3-457C-928A-CB766A6A8662}" presName="linNode" presStyleCnt="0"/>
      <dgm:spPr/>
    </dgm:pt>
    <dgm:pt modelId="{77438D95-373B-4A73-AEB0-E650F48079E7}" type="pres">
      <dgm:prSet presAssocID="{BE98DA0F-38C3-457C-928A-CB766A6A8662}" presName="parentText" presStyleLbl="node1" presStyleIdx="3" presStyleCnt="6" custScaleY="65015" custLinFactNeighborX="311" custLinFactNeighborY="-8442">
        <dgm:presLayoutVars>
          <dgm:chMax val="1"/>
          <dgm:bulletEnabled val="1"/>
        </dgm:presLayoutVars>
      </dgm:prSet>
      <dgm:spPr/>
    </dgm:pt>
    <dgm:pt modelId="{7DE71C20-5AEB-4443-9AD5-EDB74074E05C}" type="pres">
      <dgm:prSet presAssocID="{BE98DA0F-38C3-457C-928A-CB766A6A8662}" presName="descendantText" presStyleLbl="alignAccFollowNode1" presStyleIdx="3" presStyleCnt="6" custScaleY="96390" custLinFactNeighborX="0" custLinFactNeighborY="-2992">
        <dgm:presLayoutVars>
          <dgm:bulletEnabled val="1"/>
        </dgm:presLayoutVars>
      </dgm:prSet>
      <dgm:spPr/>
    </dgm:pt>
    <dgm:pt modelId="{5F4D5FA0-BBCA-4079-8323-8C82FF6FA54E}" type="pres">
      <dgm:prSet presAssocID="{0681A21A-C6B0-4B52-B9C3-326D8BF9DA8A}" presName="sp" presStyleCnt="0"/>
      <dgm:spPr/>
    </dgm:pt>
    <dgm:pt modelId="{65D86247-D7FB-4BBF-9C55-5DE58F962E99}" type="pres">
      <dgm:prSet presAssocID="{98473A0C-6AD0-4F9D-A0DB-CD2A773AE4DB}" presName="linNode" presStyleCnt="0"/>
      <dgm:spPr/>
    </dgm:pt>
    <dgm:pt modelId="{FA9EFA40-E796-47B0-ADB8-7B8EB08389E4}" type="pres">
      <dgm:prSet presAssocID="{98473A0C-6AD0-4F9D-A0DB-CD2A773AE4DB}" presName="parentText" presStyleLbl="node1" presStyleIdx="4" presStyleCnt="6" custScaleY="73603" custLinFactNeighborX="311" custLinFactNeighborY="-8824">
        <dgm:presLayoutVars>
          <dgm:chMax val="1"/>
          <dgm:bulletEnabled val="1"/>
        </dgm:presLayoutVars>
      </dgm:prSet>
      <dgm:spPr/>
    </dgm:pt>
    <dgm:pt modelId="{454897E6-35AB-4674-B58D-E085A08A65A8}" type="pres">
      <dgm:prSet presAssocID="{98473A0C-6AD0-4F9D-A0DB-CD2A773AE4DB}" presName="descendantText" presStyleLbl="alignAccFollowNode1" presStyleIdx="4" presStyleCnt="6" custLinFactNeighborX="0" custLinFactNeighborY="-7031">
        <dgm:presLayoutVars>
          <dgm:bulletEnabled val="1"/>
        </dgm:presLayoutVars>
      </dgm:prSet>
      <dgm:spPr/>
    </dgm:pt>
    <dgm:pt modelId="{093F1EBA-2B8D-46FD-B39E-EF27FEBC9F13}" type="pres">
      <dgm:prSet presAssocID="{2718BF8C-AA8D-4E2A-8059-9D79CCF61EBD}" presName="sp" presStyleCnt="0"/>
      <dgm:spPr/>
    </dgm:pt>
    <dgm:pt modelId="{9580203B-232F-40F9-BDEA-313BE2C682F2}" type="pres">
      <dgm:prSet presAssocID="{318CE684-4118-494C-952E-5787A330AC2A}" presName="linNode" presStyleCnt="0"/>
      <dgm:spPr/>
    </dgm:pt>
    <dgm:pt modelId="{2EAC9645-2B85-4C7B-AA59-8E825CFE2792}" type="pres">
      <dgm:prSet presAssocID="{318CE684-4118-494C-952E-5787A330AC2A}" presName="parentText" presStyleLbl="node1" presStyleIdx="5" presStyleCnt="6" custScaleY="69022" custLinFactNeighborX="311" custLinFactNeighborY="-11998">
        <dgm:presLayoutVars>
          <dgm:chMax val="1"/>
          <dgm:bulletEnabled val="1"/>
        </dgm:presLayoutVars>
      </dgm:prSet>
      <dgm:spPr/>
    </dgm:pt>
    <dgm:pt modelId="{6CD991E0-71A9-438C-9A48-0A5C98EC2182}" type="pres">
      <dgm:prSet presAssocID="{318CE684-4118-494C-952E-5787A330AC2A}" presName="descendantText" presStyleLbl="alignAccFollowNode1" presStyleIdx="5" presStyleCnt="6" custScaleY="106141" custLinFactNeighborY="-14004">
        <dgm:presLayoutVars>
          <dgm:bulletEnabled val="1"/>
        </dgm:presLayoutVars>
      </dgm:prSet>
      <dgm:spPr/>
    </dgm:pt>
  </dgm:ptLst>
  <dgm:cxnLst>
    <dgm:cxn modelId="{EC4DF514-396A-4D05-84D8-E10E79472995}" type="presOf" srcId="{AD3B7629-57B5-43E2-A6C8-D3D3705AB0A9}" destId="{16EA942A-0A64-489B-AFB4-E289363EA4BD}" srcOrd="0" destOrd="0" presId="urn:microsoft.com/office/officeart/2005/8/layout/vList5"/>
    <dgm:cxn modelId="{CD2F801E-F62F-4302-9D78-432D5458AE5F}" type="presOf" srcId="{A1A4AF61-BC11-4C7C-B5E0-A43880AB87CB}" destId="{E3B217BE-A90B-4A90-A428-8116255876BD}" srcOrd="0" destOrd="0" presId="urn:microsoft.com/office/officeart/2005/8/layout/vList5"/>
    <dgm:cxn modelId="{795C9625-D47D-4EE7-87FA-36CC049DC6F3}" srcId="{3A9461E8-6A90-4BFA-BC35-4A7A5A12DD04}" destId="{46C453D7-845D-42D8-88B0-D5A655D5F1EA}" srcOrd="1" destOrd="0" parTransId="{3548260C-2376-4977-B8D3-86B4D1BD0A3E}" sibTransId="{4FE32B0A-DCA7-4199-A4AD-CADD23B4AB2E}"/>
    <dgm:cxn modelId="{FD70F426-35CB-4B7C-8738-913CA2363FAA}" srcId="{BE98DA0F-38C3-457C-928A-CB766A6A8662}" destId="{53EEC9F4-BE2E-44E5-8138-A386D2A7430A}" srcOrd="0" destOrd="0" parTransId="{2DB83ADB-891F-4171-89DB-D058DFA0A0F5}" sibTransId="{95EAA86C-9396-4F94-9AAB-715EFC2BE4C2}"/>
    <dgm:cxn modelId="{48B5CF37-3C18-4A18-A27C-6C5A4967EE6A}" srcId="{AD3B7629-57B5-43E2-A6C8-D3D3705AB0A9}" destId="{98473A0C-6AD0-4F9D-A0DB-CD2A773AE4DB}" srcOrd="4" destOrd="0" parTransId="{12DDB368-FC51-4B97-ABA6-2AC297E7D28A}" sibTransId="{2718BF8C-AA8D-4E2A-8059-9D79CCF61EBD}"/>
    <dgm:cxn modelId="{6530525B-43F2-4B2B-9165-0F8AC29BE1FE}" type="presOf" srcId="{3A9461E8-6A90-4BFA-BC35-4A7A5A12DD04}" destId="{CDB8FFDD-8299-4581-BD33-D6FCD42A7131}" srcOrd="0" destOrd="0" presId="urn:microsoft.com/office/officeart/2005/8/layout/vList5"/>
    <dgm:cxn modelId="{FAF31360-71F4-4D79-A1D8-9E81642110D3}" srcId="{B18567B5-0213-40D0-943D-AF045A95964F}" destId="{A1A4AF61-BC11-4C7C-B5E0-A43880AB87CB}" srcOrd="0" destOrd="0" parTransId="{CE7B2F64-8B77-4A42-88F7-F6A0B6F0C516}" sibTransId="{7A78C040-76E7-4BE3-844C-B25EE829EBB3}"/>
    <dgm:cxn modelId="{3A9DDB42-1B98-49B5-B140-5C94350FC45F}" type="presOf" srcId="{B18567B5-0213-40D0-943D-AF045A95964F}" destId="{B541AA70-E28F-4415-87B5-346C723500E1}" srcOrd="0" destOrd="0" presId="urn:microsoft.com/office/officeart/2005/8/layout/vList5"/>
    <dgm:cxn modelId="{B7C92E44-5F32-472C-BEAE-28611D2325D5}" type="presOf" srcId="{3EE96242-A44B-49D9-B39C-A0B8A2D6834C}" destId="{5E98DE50-C26C-4954-A26E-3056050AB5A7}" srcOrd="0" destOrd="1" presId="urn:microsoft.com/office/officeart/2005/8/layout/vList5"/>
    <dgm:cxn modelId="{8B331065-9243-41D7-BF9C-8C2B33CD9F65}" srcId="{AD3B7629-57B5-43E2-A6C8-D3D3705AB0A9}" destId="{BE98DA0F-38C3-457C-928A-CB766A6A8662}" srcOrd="3" destOrd="0" parTransId="{A384E221-88A9-4546-9168-CBFF66D6D356}" sibTransId="{0681A21A-C6B0-4B52-B9C3-326D8BF9DA8A}"/>
    <dgm:cxn modelId="{23B34868-6A46-4F95-B7EE-4F5E3C4B02E9}" type="presOf" srcId="{52FA8AC0-9663-4409-AFB2-A41B2DDFA777}" destId="{46BB4A8B-D675-4E71-AA42-77669C6C13F9}" srcOrd="0" destOrd="0" presId="urn:microsoft.com/office/officeart/2005/8/layout/vList5"/>
    <dgm:cxn modelId="{9365024A-D9E9-4546-BF8F-20EE282564BC}" type="presOf" srcId="{BE98DA0F-38C3-457C-928A-CB766A6A8662}" destId="{77438D95-373B-4A73-AEB0-E650F48079E7}" srcOrd="0" destOrd="0" presId="urn:microsoft.com/office/officeart/2005/8/layout/vList5"/>
    <dgm:cxn modelId="{20A01E6B-CF07-448D-8F02-383CB2DE249B}" type="presOf" srcId="{46211244-A347-40E2-8915-C4FCDEB0DED7}" destId="{454897E6-35AB-4674-B58D-E085A08A65A8}" srcOrd="0" destOrd="0" presId="urn:microsoft.com/office/officeart/2005/8/layout/vList5"/>
    <dgm:cxn modelId="{1241946E-4425-4506-A0A0-0659D3A7115C}" srcId="{AD3B7629-57B5-43E2-A6C8-D3D3705AB0A9}" destId="{3A9461E8-6A90-4BFA-BC35-4A7A5A12DD04}" srcOrd="2" destOrd="0" parTransId="{836C5E7E-A611-4CAD-A90B-3933C985B327}" sibTransId="{CB8809D0-44B2-4984-9F30-ACEA6FD7ACE2}"/>
    <dgm:cxn modelId="{20ADBF56-05EA-4989-AD8B-B723E388723F}" type="presOf" srcId="{51B87114-AC3D-4812-B072-EA6C3A13D8B1}" destId="{6CD991E0-71A9-438C-9A48-0A5C98EC2182}" srcOrd="0" destOrd="0" presId="urn:microsoft.com/office/officeart/2005/8/layout/vList5"/>
    <dgm:cxn modelId="{42E88A83-B0A7-443C-8F9A-59A2D62D6387}" type="presOf" srcId="{489E6A0B-B555-4D55-A604-EBC43EEEFD51}" destId="{6CD991E0-71A9-438C-9A48-0A5C98EC2182}" srcOrd="0" destOrd="1" presId="urn:microsoft.com/office/officeart/2005/8/layout/vList5"/>
    <dgm:cxn modelId="{D348B99D-D579-4E67-A357-43B7B4998977}" type="presOf" srcId="{318CE684-4118-494C-952E-5787A330AC2A}" destId="{2EAC9645-2B85-4C7B-AA59-8E825CFE2792}" srcOrd="0" destOrd="0" presId="urn:microsoft.com/office/officeart/2005/8/layout/vList5"/>
    <dgm:cxn modelId="{EFE881A1-6E6A-4132-AAFB-80F45D00D4F5}" srcId="{685A56B5-CB3F-42FD-B1F4-B2C480AEE005}" destId="{3EE96242-A44B-49D9-B39C-A0B8A2D6834C}" srcOrd="1" destOrd="0" parTransId="{E18B998D-796B-4A21-B19A-EE6D884ED183}" sibTransId="{CAD0C353-5C90-48D2-A6EA-64BC31BF1CB2}"/>
    <dgm:cxn modelId="{9D5219A4-0E25-44A1-8ED2-5398E47F4C55}" srcId="{318CE684-4118-494C-952E-5787A330AC2A}" destId="{489E6A0B-B555-4D55-A604-EBC43EEEFD51}" srcOrd="1" destOrd="0" parTransId="{C5100FBD-1EDB-4F25-AC2E-C51EE5D4FDFD}" sibTransId="{46B0269D-25FD-40CF-A91A-D8616B14FA7D}"/>
    <dgm:cxn modelId="{3F2890A6-4D8E-4B3D-8E62-A5DFC6096DD4}" srcId="{3A9461E8-6A90-4BFA-BC35-4A7A5A12DD04}" destId="{52FA8AC0-9663-4409-AFB2-A41B2DDFA777}" srcOrd="0" destOrd="0" parTransId="{ADFEB717-7178-47FD-8C71-913B257A0085}" sibTransId="{C6AE34B2-6571-48D4-8847-E01878D60484}"/>
    <dgm:cxn modelId="{C5092DAA-587A-46D3-A34D-6A53A9CF98D1}" type="presOf" srcId="{53EEC9F4-BE2E-44E5-8138-A386D2A7430A}" destId="{7DE71C20-5AEB-4443-9AD5-EDB74074E05C}" srcOrd="0" destOrd="0" presId="urn:microsoft.com/office/officeart/2005/8/layout/vList5"/>
    <dgm:cxn modelId="{A92497AD-DA0E-496C-9DC1-635A2AEA1904}" srcId="{AD3B7629-57B5-43E2-A6C8-D3D3705AB0A9}" destId="{B18567B5-0213-40D0-943D-AF045A95964F}" srcOrd="0" destOrd="0" parTransId="{7EBFAFFA-1DCD-4EB0-A30C-76A87B7986F3}" sibTransId="{16842ACD-BA3E-44C6-BE3B-97680E0C9A2C}"/>
    <dgm:cxn modelId="{05945EB7-7B2B-42F2-9D6E-9FA8A27BB2B2}" srcId="{318CE684-4118-494C-952E-5787A330AC2A}" destId="{51B87114-AC3D-4812-B072-EA6C3A13D8B1}" srcOrd="0" destOrd="0" parTransId="{3EB92CE0-F6AA-49B2-A214-573652A35ECA}" sibTransId="{E420BF4A-FFA6-4ACD-A3B8-2AB7BBE89C72}"/>
    <dgm:cxn modelId="{E4B05AB7-6E9F-46E6-837D-CFB2B08065BA}" type="presOf" srcId="{46C453D7-845D-42D8-88B0-D5A655D5F1EA}" destId="{46BB4A8B-D675-4E71-AA42-77669C6C13F9}" srcOrd="0" destOrd="1" presId="urn:microsoft.com/office/officeart/2005/8/layout/vList5"/>
    <dgm:cxn modelId="{FDFB19C0-7B6C-45A2-ABA4-C1FC8BE8E88C}" srcId="{685A56B5-CB3F-42FD-B1F4-B2C480AEE005}" destId="{98127794-D8FE-4817-BB2B-E91EC2E1B3EB}" srcOrd="0" destOrd="0" parTransId="{6AA9DB19-C9D2-476D-AA91-6C6B89B63D90}" sibTransId="{AC2416FE-D0B5-46FA-B411-8A07C29C5B52}"/>
    <dgm:cxn modelId="{5A1AEFC7-26BC-4422-987F-E584B22E6C99}" type="presOf" srcId="{98473A0C-6AD0-4F9D-A0DB-CD2A773AE4DB}" destId="{FA9EFA40-E796-47B0-ADB8-7B8EB08389E4}" srcOrd="0" destOrd="0" presId="urn:microsoft.com/office/officeart/2005/8/layout/vList5"/>
    <dgm:cxn modelId="{4831A7DA-5D11-4452-B5FE-0B1BE399EDEF}" srcId="{AD3B7629-57B5-43E2-A6C8-D3D3705AB0A9}" destId="{685A56B5-CB3F-42FD-B1F4-B2C480AEE005}" srcOrd="1" destOrd="0" parTransId="{39E2121F-6AA3-43AC-BD62-86B25A8AD5DB}" sibTransId="{2209AA23-1DE9-4FCC-98DA-B8C25BBF5250}"/>
    <dgm:cxn modelId="{54CA15EC-7D7E-4E10-A6E0-CFB6221B86ED}" srcId="{AD3B7629-57B5-43E2-A6C8-D3D3705AB0A9}" destId="{318CE684-4118-494C-952E-5787A330AC2A}" srcOrd="5" destOrd="0" parTransId="{2576F957-8377-4F8B-BCC7-790574DBD3C2}" sibTransId="{22CACEFE-2DB4-4230-8C37-3E26E5E76738}"/>
    <dgm:cxn modelId="{BAC028EF-893E-4483-8FF4-ECD33DD65862}" srcId="{98473A0C-6AD0-4F9D-A0DB-CD2A773AE4DB}" destId="{46211244-A347-40E2-8915-C4FCDEB0DED7}" srcOrd="0" destOrd="0" parTransId="{53C5B25A-FB51-46ED-B07E-22CEAB7532EE}" sibTransId="{98DA213F-22BE-4A59-9BFE-C791673A93C7}"/>
    <dgm:cxn modelId="{DE7AD5F7-B818-4C26-977F-698698B16488}" type="presOf" srcId="{685A56B5-CB3F-42FD-B1F4-B2C480AEE005}" destId="{4D795128-AA7C-4F48-B2E3-82B81F5C8EF0}" srcOrd="0" destOrd="0" presId="urn:microsoft.com/office/officeart/2005/8/layout/vList5"/>
    <dgm:cxn modelId="{5E3A1AFB-5973-420C-ADDC-22F8A8392402}" type="presOf" srcId="{98127794-D8FE-4817-BB2B-E91EC2E1B3EB}" destId="{5E98DE50-C26C-4954-A26E-3056050AB5A7}" srcOrd="0" destOrd="0" presId="urn:microsoft.com/office/officeart/2005/8/layout/vList5"/>
    <dgm:cxn modelId="{45133F38-827E-4700-A3BC-394D99AA0412}" type="presParOf" srcId="{16EA942A-0A64-489B-AFB4-E289363EA4BD}" destId="{E327BD4F-31C7-48BC-9BA0-BAB4134682BB}" srcOrd="0" destOrd="0" presId="urn:microsoft.com/office/officeart/2005/8/layout/vList5"/>
    <dgm:cxn modelId="{70AA9602-12CB-44D6-B78D-747D7573DC1A}" type="presParOf" srcId="{E327BD4F-31C7-48BC-9BA0-BAB4134682BB}" destId="{B541AA70-E28F-4415-87B5-346C723500E1}" srcOrd="0" destOrd="0" presId="urn:microsoft.com/office/officeart/2005/8/layout/vList5"/>
    <dgm:cxn modelId="{22EF6FE6-4A3D-4E71-9D58-191D8BDA04DB}" type="presParOf" srcId="{E327BD4F-31C7-48BC-9BA0-BAB4134682BB}" destId="{E3B217BE-A90B-4A90-A428-8116255876BD}" srcOrd="1" destOrd="0" presId="urn:microsoft.com/office/officeart/2005/8/layout/vList5"/>
    <dgm:cxn modelId="{691DE074-73EF-40B1-B8E6-D2A93A1BD7D6}" type="presParOf" srcId="{16EA942A-0A64-489B-AFB4-E289363EA4BD}" destId="{EFA20318-6F14-4150-A6F6-6BECAC92013C}" srcOrd="1" destOrd="0" presId="urn:microsoft.com/office/officeart/2005/8/layout/vList5"/>
    <dgm:cxn modelId="{AC763EDB-1D15-4EE2-92CF-D72B3E2EF4B5}" type="presParOf" srcId="{16EA942A-0A64-489B-AFB4-E289363EA4BD}" destId="{2DDFCC4C-9791-4E25-B575-8380BF6498DE}" srcOrd="2" destOrd="0" presId="urn:microsoft.com/office/officeart/2005/8/layout/vList5"/>
    <dgm:cxn modelId="{BE38CEC9-7EDD-4FC9-B7B9-99E2C227EFE9}" type="presParOf" srcId="{2DDFCC4C-9791-4E25-B575-8380BF6498DE}" destId="{4D795128-AA7C-4F48-B2E3-82B81F5C8EF0}" srcOrd="0" destOrd="0" presId="urn:microsoft.com/office/officeart/2005/8/layout/vList5"/>
    <dgm:cxn modelId="{E9B9B891-1FDF-4D19-8205-D7BCFD359563}" type="presParOf" srcId="{2DDFCC4C-9791-4E25-B575-8380BF6498DE}" destId="{5E98DE50-C26C-4954-A26E-3056050AB5A7}" srcOrd="1" destOrd="0" presId="urn:microsoft.com/office/officeart/2005/8/layout/vList5"/>
    <dgm:cxn modelId="{C60803D1-8702-4F72-BDAB-90FF8F4A9F1B}" type="presParOf" srcId="{16EA942A-0A64-489B-AFB4-E289363EA4BD}" destId="{B1E3D0F6-9993-4988-B2DA-AD5E8EDEE86B}" srcOrd="3" destOrd="0" presId="urn:microsoft.com/office/officeart/2005/8/layout/vList5"/>
    <dgm:cxn modelId="{582E7F16-6578-4C58-B6D4-B7A4B433D07E}" type="presParOf" srcId="{16EA942A-0A64-489B-AFB4-E289363EA4BD}" destId="{B7CD77C5-7DB4-4147-9F99-D8432343E77C}" srcOrd="4" destOrd="0" presId="urn:microsoft.com/office/officeart/2005/8/layout/vList5"/>
    <dgm:cxn modelId="{B84407BA-22D4-43DB-A066-B5CE08582186}" type="presParOf" srcId="{B7CD77C5-7DB4-4147-9F99-D8432343E77C}" destId="{CDB8FFDD-8299-4581-BD33-D6FCD42A7131}" srcOrd="0" destOrd="0" presId="urn:microsoft.com/office/officeart/2005/8/layout/vList5"/>
    <dgm:cxn modelId="{9A44645A-03E3-4A3B-A83C-09503DDEE5F3}" type="presParOf" srcId="{B7CD77C5-7DB4-4147-9F99-D8432343E77C}" destId="{46BB4A8B-D675-4E71-AA42-77669C6C13F9}" srcOrd="1" destOrd="0" presId="urn:microsoft.com/office/officeart/2005/8/layout/vList5"/>
    <dgm:cxn modelId="{E8A5B8A2-3A5F-494E-8F13-DC39BBBA96E9}" type="presParOf" srcId="{16EA942A-0A64-489B-AFB4-E289363EA4BD}" destId="{BF214B38-C39D-4DD5-A0C5-D8F512BABAF1}" srcOrd="5" destOrd="0" presId="urn:microsoft.com/office/officeart/2005/8/layout/vList5"/>
    <dgm:cxn modelId="{785A6E54-FA17-4167-8D46-020DA6318E84}" type="presParOf" srcId="{16EA942A-0A64-489B-AFB4-E289363EA4BD}" destId="{E96C0D9E-3E87-43E2-877B-FEE4A7E8347A}" srcOrd="6" destOrd="0" presId="urn:microsoft.com/office/officeart/2005/8/layout/vList5"/>
    <dgm:cxn modelId="{58B3E22F-D64D-47E4-A550-4704433AF9E9}" type="presParOf" srcId="{E96C0D9E-3E87-43E2-877B-FEE4A7E8347A}" destId="{77438D95-373B-4A73-AEB0-E650F48079E7}" srcOrd="0" destOrd="0" presId="urn:microsoft.com/office/officeart/2005/8/layout/vList5"/>
    <dgm:cxn modelId="{CA60870F-134B-49E8-BA07-52247818EE53}" type="presParOf" srcId="{E96C0D9E-3E87-43E2-877B-FEE4A7E8347A}" destId="{7DE71C20-5AEB-4443-9AD5-EDB74074E05C}" srcOrd="1" destOrd="0" presId="urn:microsoft.com/office/officeart/2005/8/layout/vList5"/>
    <dgm:cxn modelId="{E7246C8D-A4E7-4976-B640-6F00C8762C97}" type="presParOf" srcId="{16EA942A-0A64-489B-AFB4-E289363EA4BD}" destId="{5F4D5FA0-BBCA-4079-8323-8C82FF6FA54E}" srcOrd="7" destOrd="0" presId="urn:microsoft.com/office/officeart/2005/8/layout/vList5"/>
    <dgm:cxn modelId="{E50466C9-8BFC-429D-BBC9-68DDE43066E4}" type="presParOf" srcId="{16EA942A-0A64-489B-AFB4-E289363EA4BD}" destId="{65D86247-D7FB-4BBF-9C55-5DE58F962E99}" srcOrd="8" destOrd="0" presId="urn:microsoft.com/office/officeart/2005/8/layout/vList5"/>
    <dgm:cxn modelId="{4494680D-7E90-477A-98C5-4530E633D335}" type="presParOf" srcId="{65D86247-D7FB-4BBF-9C55-5DE58F962E99}" destId="{FA9EFA40-E796-47B0-ADB8-7B8EB08389E4}" srcOrd="0" destOrd="0" presId="urn:microsoft.com/office/officeart/2005/8/layout/vList5"/>
    <dgm:cxn modelId="{0B961F72-F20E-4CFD-8420-5DEFF735BBCA}" type="presParOf" srcId="{65D86247-D7FB-4BBF-9C55-5DE58F962E99}" destId="{454897E6-35AB-4674-B58D-E085A08A65A8}" srcOrd="1" destOrd="0" presId="urn:microsoft.com/office/officeart/2005/8/layout/vList5"/>
    <dgm:cxn modelId="{CF4863E0-EBBB-40D2-ADCA-8F8E23F3D60E}" type="presParOf" srcId="{16EA942A-0A64-489B-AFB4-E289363EA4BD}" destId="{093F1EBA-2B8D-46FD-B39E-EF27FEBC9F13}" srcOrd="9" destOrd="0" presId="urn:microsoft.com/office/officeart/2005/8/layout/vList5"/>
    <dgm:cxn modelId="{8C482545-1D89-4B03-8A2C-8F2972716962}" type="presParOf" srcId="{16EA942A-0A64-489B-AFB4-E289363EA4BD}" destId="{9580203B-232F-40F9-BDEA-313BE2C682F2}" srcOrd="10" destOrd="0" presId="urn:microsoft.com/office/officeart/2005/8/layout/vList5"/>
    <dgm:cxn modelId="{D38908D8-DC10-4368-A6BA-D7504AE2E788}" type="presParOf" srcId="{9580203B-232F-40F9-BDEA-313BE2C682F2}" destId="{2EAC9645-2B85-4C7B-AA59-8E825CFE2792}" srcOrd="0" destOrd="0" presId="urn:microsoft.com/office/officeart/2005/8/layout/vList5"/>
    <dgm:cxn modelId="{9D4A4D28-6A93-473D-B47C-29CE347ACA4A}" type="presParOf" srcId="{9580203B-232F-40F9-BDEA-313BE2C682F2}" destId="{6CD991E0-71A9-438C-9A48-0A5C98EC21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D3B7629-57B5-43E2-A6C8-D3D3705AB0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567B5-0213-40D0-943D-AF045A95964F}">
      <dgm:prSet phldrT="[Szöveg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gm:t>
    </dgm:pt>
    <dgm:pt modelId="{7EBFAFFA-1DCD-4EB0-A30C-76A87B7986F3}" type="parTrans" cxnId="{A92497AD-DA0E-496C-9DC1-635A2AEA1904}">
      <dgm:prSet/>
      <dgm:spPr/>
      <dgm:t>
        <a:bodyPr/>
        <a:lstStyle/>
        <a:p>
          <a:endParaRPr lang="hu-HU"/>
        </a:p>
      </dgm:t>
    </dgm:pt>
    <dgm:pt modelId="{16842ACD-BA3E-44C6-BE3B-97680E0C9A2C}" type="sibTrans" cxnId="{A92497AD-DA0E-496C-9DC1-635A2AEA1904}">
      <dgm:prSet/>
      <dgm:spPr/>
      <dgm:t>
        <a:bodyPr/>
        <a:lstStyle/>
        <a:p>
          <a:endParaRPr lang="hu-HU"/>
        </a:p>
      </dgm:t>
    </dgm:pt>
    <dgm:pt modelId="{685A56B5-CB3F-42FD-B1F4-B2C480AEE00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törvényi létesítési feltételek</a:t>
          </a:r>
        </a:p>
      </dgm:t>
    </dgm:pt>
    <dgm:pt modelId="{39E2121F-6AA3-43AC-BD62-86B25A8AD5DB}" type="parTrans" cxnId="{4831A7DA-5D11-4452-B5FE-0B1BE399EDEF}">
      <dgm:prSet/>
      <dgm:spPr/>
      <dgm:t>
        <a:bodyPr/>
        <a:lstStyle/>
        <a:p>
          <a:endParaRPr lang="hu-HU"/>
        </a:p>
      </dgm:t>
    </dgm:pt>
    <dgm:pt modelId="{2209AA23-1DE9-4FCC-98DA-B8C25BBF5250}" type="sibTrans" cxnId="{4831A7DA-5D11-4452-B5FE-0B1BE399EDEF}">
      <dgm:prSet/>
      <dgm:spPr/>
      <dgm:t>
        <a:bodyPr/>
        <a:lstStyle/>
        <a:p>
          <a:endParaRPr lang="hu-HU"/>
        </a:p>
      </dgm:t>
    </dgm:pt>
    <dgm:pt modelId="{98127794-D8FE-4817-BB2B-E91EC2E1B3EB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országgyűlési hatáskör </a:t>
          </a:r>
          <a:b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 rendeltetése, bevételi források, teljesíthető kiadások, felelős miniszter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gm:t>
    </dgm:pt>
    <dgm:pt modelId="{6AA9DB19-C9D2-476D-AA91-6C6B89B63D90}" type="parTrans" cxnId="{FDFB19C0-7B6C-45A2-ABA4-C1FC8BE8E88C}">
      <dgm:prSet/>
      <dgm:spPr/>
      <dgm:t>
        <a:bodyPr/>
        <a:lstStyle/>
        <a:p>
          <a:endParaRPr lang="hu-HU"/>
        </a:p>
      </dgm:t>
    </dgm:pt>
    <dgm:pt modelId="{AC2416FE-D0B5-46FA-B411-8A07C29C5B52}" type="sibTrans" cxnId="{FDFB19C0-7B6C-45A2-ABA4-C1FC8BE8E88C}">
      <dgm:prSet/>
      <dgm:spPr/>
      <dgm:t>
        <a:bodyPr/>
        <a:lstStyle/>
        <a:p>
          <a:endParaRPr lang="hu-HU"/>
        </a:p>
      </dgm:t>
    </dgm:pt>
    <dgm:pt modelId="{BE98DA0F-38C3-457C-928A-CB766A6A8662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bevételi oldal</a:t>
          </a:r>
        </a:p>
      </dgm:t>
    </dgm:pt>
    <dgm:pt modelId="{A384E221-88A9-4546-9168-CBFF66D6D356}" type="parTrans" cxnId="{8B331065-9243-41D7-BF9C-8C2B33CD9F65}">
      <dgm:prSet/>
      <dgm:spPr/>
      <dgm:t>
        <a:bodyPr/>
        <a:lstStyle/>
        <a:p>
          <a:endParaRPr lang="hu-HU"/>
        </a:p>
      </dgm:t>
    </dgm:pt>
    <dgm:pt modelId="{0681A21A-C6B0-4B52-B9C3-326D8BF9DA8A}" type="sibTrans" cxnId="{8B331065-9243-41D7-BF9C-8C2B33CD9F65}">
      <dgm:prSet/>
      <dgm:spPr/>
      <dgm:t>
        <a:bodyPr/>
        <a:lstStyle/>
        <a:p>
          <a:endParaRPr lang="hu-HU"/>
        </a:p>
      </dgm:t>
    </dgm:pt>
    <dgm:pt modelId="{53EEC9F4-BE2E-44E5-8138-A386D2A7430A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járulékok, hozzájárulások</a:t>
          </a:r>
        </a:p>
      </dgm:t>
    </dgm:pt>
    <dgm:pt modelId="{2DB83ADB-891F-4171-89DB-D058DFA0A0F5}" type="parTrans" cxnId="{FD70F426-35CB-4B7C-8738-913CA2363FAA}">
      <dgm:prSet/>
      <dgm:spPr/>
      <dgm:t>
        <a:bodyPr/>
        <a:lstStyle/>
        <a:p>
          <a:endParaRPr lang="hu-HU"/>
        </a:p>
      </dgm:t>
    </dgm:pt>
    <dgm:pt modelId="{95EAA86C-9396-4F94-9AAB-715EFC2BE4C2}" type="sibTrans" cxnId="{FD70F426-35CB-4B7C-8738-913CA2363FAA}">
      <dgm:prSet/>
      <dgm:spPr/>
      <dgm:t>
        <a:bodyPr/>
        <a:lstStyle/>
        <a:p>
          <a:endParaRPr lang="hu-HU"/>
        </a:p>
      </dgm:t>
    </dgm:pt>
    <dgm:pt modelId="{2FFBC524-CE5A-4C5A-8F3E-7EF43FF64AC6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alapoknál önkéntes befizetések (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adományok, segélyek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44C9B524-FAF5-4D33-BB2F-42217143CA5C}" type="parTrans" cxnId="{54BE5BB5-22C8-4511-B5BD-31EEEA289AC9}">
      <dgm:prSet/>
      <dgm:spPr/>
      <dgm:t>
        <a:bodyPr/>
        <a:lstStyle/>
        <a:p>
          <a:endParaRPr lang="hu-HU"/>
        </a:p>
      </dgm:t>
    </dgm:pt>
    <dgm:pt modelId="{5FC752C2-2474-4C0E-8F29-A2E72F2A7A3F}" type="sibTrans" cxnId="{54BE5BB5-22C8-4511-B5BD-31EEEA289AC9}">
      <dgm:prSet/>
      <dgm:spPr/>
      <dgm:t>
        <a:bodyPr/>
        <a:lstStyle/>
        <a:p>
          <a:endParaRPr lang="hu-HU"/>
        </a:p>
      </dgm:t>
    </dgm:pt>
    <dgm:pt modelId="{98473A0C-6AD0-4F9D-A0DB-CD2A773AE4DB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kiadási oldal</a:t>
          </a:r>
        </a:p>
      </dgm:t>
    </dgm:pt>
    <dgm:pt modelId="{12DDB368-FC51-4B97-ABA6-2AC297E7D28A}" type="parTrans" cxnId="{48B5CF37-3C18-4A18-A27C-6C5A4967EE6A}">
      <dgm:prSet/>
      <dgm:spPr/>
      <dgm:t>
        <a:bodyPr/>
        <a:lstStyle/>
        <a:p>
          <a:endParaRPr lang="hu-HU"/>
        </a:p>
      </dgm:t>
    </dgm:pt>
    <dgm:pt modelId="{2718BF8C-AA8D-4E2A-8059-9D79CCF61EBD}" type="sibTrans" cxnId="{48B5CF37-3C18-4A18-A27C-6C5A4967EE6A}">
      <dgm:prSet/>
      <dgm:spPr/>
      <dgm:t>
        <a:bodyPr/>
        <a:lstStyle/>
        <a:p>
          <a:endParaRPr lang="hu-HU"/>
        </a:p>
      </dgm:t>
    </dgm:pt>
    <dgm:pt modelId="{46211244-A347-40E2-8915-C4FCDEB0DED7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</a:t>
          </a:r>
          <a:endParaRPr lang="hu-HU" sz="18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3C5B25A-FB51-46ED-B07E-22CEAB7532EE}" type="parTrans" cxnId="{BAC028EF-893E-4483-8FF4-ECD33DD65862}">
      <dgm:prSet/>
      <dgm:spPr/>
      <dgm:t>
        <a:bodyPr/>
        <a:lstStyle/>
        <a:p>
          <a:endParaRPr lang="hu-HU"/>
        </a:p>
      </dgm:t>
    </dgm:pt>
    <dgm:pt modelId="{98DA213F-22BE-4A59-9BFE-C791673A93C7}" type="sibTrans" cxnId="{BAC028EF-893E-4483-8FF4-ECD33DD65862}">
      <dgm:prSet/>
      <dgm:spPr/>
      <dgm:t>
        <a:bodyPr/>
        <a:lstStyle/>
        <a:p>
          <a:endParaRPr lang="hu-HU"/>
        </a:p>
      </dgm:t>
    </dgm:pt>
    <dgm:pt modelId="{A1A4AF61-BC11-4C7C-B5E0-A43880AB87CB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egyes feladatait részben államháztartáson kívüli forrásokból finanszírozó olyan alap, amely működésének jellege az államháztartáson belül elkülönített finanszírozást tesz szükségessé</a:t>
          </a:r>
        </a:p>
      </dgm:t>
    </dgm:pt>
    <dgm:pt modelId="{7A78C040-76E7-4BE3-844C-B25EE829EBB3}" type="sibTrans" cxnId="{FAF31360-71F4-4D79-A1D8-9E81642110D3}">
      <dgm:prSet/>
      <dgm:spPr/>
      <dgm:t>
        <a:bodyPr/>
        <a:lstStyle/>
        <a:p>
          <a:endParaRPr lang="hu-HU"/>
        </a:p>
      </dgm:t>
    </dgm:pt>
    <dgm:pt modelId="{CE7B2F64-8B77-4A42-88F7-F6A0B6F0C516}" type="parTrans" cxnId="{FAF31360-71F4-4D79-A1D8-9E81642110D3}">
      <dgm:prSet/>
      <dgm:spPr/>
      <dgm:t>
        <a:bodyPr/>
        <a:lstStyle/>
        <a:p>
          <a:endParaRPr lang="hu-HU"/>
        </a:p>
      </dgm:t>
    </dgm:pt>
    <dgm:pt modelId="{801C7D57-B4AC-4EA4-A2F5-7DC2394442F7}">
      <dgm:prSet custT="1"/>
      <dgm:spPr/>
      <dgm:t>
        <a:bodyPr/>
        <a:lstStyle/>
        <a:p>
          <a:pPr algn="l"/>
          <a:endParaRPr lang="hu-HU" sz="16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B64132F-3DEF-4600-91C7-A85B0F07E0FD}" type="parTrans" cxnId="{F25EF129-BE3E-4013-BB5C-14D4435851B5}">
      <dgm:prSet/>
      <dgm:spPr/>
      <dgm:t>
        <a:bodyPr/>
        <a:lstStyle/>
        <a:p>
          <a:endParaRPr lang="hu-HU"/>
        </a:p>
      </dgm:t>
    </dgm:pt>
    <dgm:pt modelId="{C635DC73-987C-46AA-99B4-21FBB1C939DE}" type="sibTrans" cxnId="{F25EF129-BE3E-4013-BB5C-14D4435851B5}">
      <dgm:prSet/>
      <dgm:spPr/>
      <dgm:t>
        <a:bodyPr/>
        <a:lstStyle/>
        <a:p>
          <a:endParaRPr lang="hu-HU"/>
        </a:p>
      </dgm:t>
    </dgm:pt>
    <dgm:pt modelId="{55EE7B13-0EDF-4A8F-B260-5DC92AE89943}">
      <dgm:prSet phldrT="[Szöveg]" custT="1"/>
      <dgm:spPr>
        <a:noFill/>
        <a:ln>
          <a:noFill/>
        </a:ln>
      </dgm:spPr>
      <dgm:t>
        <a:bodyPr/>
        <a:lstStyle/>
        <a:p>
          <a:pPr algn="l"/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B651CD9-5F7B-4D15-ABCC-9BE5DA495F89}" type="parTrans" cxnId="{C63F42E3-D017-4C74-855D-6886F61A5A58}">
      <dgm:prSet/>
      <dgm:spPr/>
      <dgm:t>
        <a:bodyPr/>
        <a:lstStyle/>
        <a:p>
          <a:endParaRPr lang="hu-HU"/>
        </a:p>
      </dgm:t>
    </dgm:pt>
    <dgm:pt modelId="{ADA3F8D3-4CC7-4886-8E0D-4F2C64F17A28}" type="sibTrans" cxnId="{C63F42E3-D017-4C74-855D-6886F61A5A58}">
      <dgm:prSet/>
      <dgm:spPr/>
      <dgm:t>
        <a:bodyPr/>
        <a:lstStyle/>
        <a:p>
          <a:endParaRPr lang="hu-HU"/>
        </a:p>
      </dgm:t>
    </dgm:pt>
    <dgm:pt modelId="{16EA942A-0A64-489B-AFB4-E289363EA4BD}" type="pres">
      <dgm:prSet presAssocID="{AD3B7629-57B5-43E2-A6C8-D3D3705AB0A9}" presName="Name0" presStyleCnt="0">
        <dgm:presLayoutVars>
          <dgm:dir/>
          <dgm:animLvl val="lvl"/>
          <dgm:resizeHandles val="exact"/>
        </dgm:presLayoutVars>
      </dgm:prSet>
      <dgm:spPr/>
    </dgm:pt>
    <dgm:pt modelId="{E327BD4F-31C7-48BC-9BA0-BAB4134682BB}" type="pres">
      <dgm:prSet presAssocID="{B18567B5-0213-40D0-943D-AF045A95964F}" presName="linNode" presStyleCnt="0"/>
      <dgm:spPr/>
    </dgm:pt>
    <dgm:pt modelId="{B541AA70-E28F-4415-87B5-346C723500E1}" type="pres">
      <dgm:prSet presAssocID="{B18567B5-0213-40D0-943D-AF045A95964F}" presName="parentText" presStyleLbl="node1" presStyleIdx="0" presStyleCnt="4" custScaleY="95613" custLinFactNeighborY="5968">
        <dgm:presLayoutVars>
          <dgm:chMax val="1"/>
          <dgm:bulletEnabled val="1"/>
        </dgm:presLayoutVars>
      </dgm:prSet>
      <dgm:spPr/>
    </dgm:pt>
    <dgm:pt modelId="{E3B217BE-A90B-4A90-A428-8116255876BD}" type="pres">
      <dgm:prSet presAssocID="{B18567B5-0213-40D0-943D-AF045A95964F}" presName="descendantText" presStyleLbl="alignAccFollowNode1" presStyleIdx="0" presStyleCnt="4" custScaleY="101783" custLinFactNeighborY="9750">
        <dgm:presLayoutVars>
          <dgm:bulletEnabled val="1"/>
        </dgm:presLayoutVars>
      </dgm:prSet>
      <dgm:spPr/>
    </dgm:pt>
    <dgm:pt modelId="{EFA20318-6F14-4150-A6F6-6BECAC92013C}" type="pres">
      <dgm:prSet presAssocID="{16842ACD-BA3E-44C6-BE3B-97680E0C9A2C}" presName="sp" presStyleCnt="0"/>
      <dgm:spPr/>
    </dgm:pt>
    <dgm:pt modelId="{2DDFCC4C-9791-4E25-B575-8380BF6498DE}" type="pres">
      <dgm:prSet presAssocID="{685A56B5-CB3F-42FD-B1F4-B2C480AEE005}" presName="linNode" presStyleCnt="0"/>
      <dgm:spPr/>
    </dgm:pt>
    <dgm:pt modelId="{4D795128-AA7C-4F48-B2E3-82B81F5C8EF0}" type="pres">
      <dgm:prSet presAssocID="{685A56B5-CB3F-42FD-B1F4-B2C480AEE005}" presName="parentText" presStyleLbl="node1" presStyleIdx="1" presStyleCnt="4" custScaleY="70392" custLinFactNeighborX="311" custLinFactNeighborY="5224">
        <dgm:presLayoutVars>
          <dgm:chMax val="1"/>
          <dgm:bulletEnabled val="1"/>
        </dgm:presLayoutVars>
      </dgm:prSet>
      <dgm:spPr/>
    </dgm:pt>
    <dgm:pt modelId="{5E98DE50-C26C-4954-A26E-3056050AB5A7}" type="pres">
      <dgm:prSet presAssocID="{685A56B5-CB3F-42FD-B1F4-B2C480AEE005}" presName="descendantText" presStyleLbl="alignAccFollowNode1" presStyleIdx="1" presStyleCnt="4" custScaleY="72940" custLinFactNeighborY="5130">
        <dgm:presLayoutVars>
          <dgm:bulletEnabled val="1"/>
        </dgm:presLayoutVars>
      </dgm:prSet>
      <dgm:spPr/>
    </dgm:pt>
    <dgm:pt modelId="{B1E3D0F6-9993-4988-B2DA-AD5E8EDEE86B}" type="pres">
      <dgm:prSet presAssocID="{2209AA23-1DE9-4FCC-98DA-B8C25BBF5250}" presName="sp" presStyleCnt="0"/>
      <dgm:spPr/>
    </dgm:pt>
    <dgm:pt modelId="{E96C0D9E-3E87-43E2-877B-FEE4A7E8347A}" type="pres">
      <dgm:prSet presAssocID="{BE98DA0F-38C3-457C-928A-CB766A6A8662}" presName="linNode" presStyleCnt="0"/>
      <dgm:spPr/>
    </dgm:pt>
    <dgm:pt modelId="{77438D95-373B-4A73-AEB0-E650F48079E7}" type="pres">
      <dgm:prSet presAssocID="{BE98DA0F-38C3-457C-928A-CB766A6A8662}" presName="parentText" presStyleLbl="node1" presStyleIdx="2" presStyleCnt="4" custScaleY="63699" custLinFactNeighborX="311" custLinFactNeighborY="-1264">
        <dgm:presLayoutVars>
          <dgm:chMax val="1"/>
          <dgm:bulletEnabled val="1"/>
        </dgm:presLayoutVars>
      </dgm:prSet>
      <dgm:spPr/>
    </dgm:pt>
    <dgm:pt modelId="{7DE71C20-5AEB-4443-9AD5-EDB74074E05C}" type="pres">
      <dgm:prSet presAssocID="{BE98DA0F-38C3-457C-928A-CB766A6A8662}" presName="descendantText" presStyleLbl="alignAccFollowNode1" presStyleIdx="2" presStyleCnt="4" custScaleY="96390" custLinFactNeighborY="479">
        <dgm:presLayoutVars>
          <dgm:bulletEnabled val="1"/>
        </dgm:presLayoutVars>
      </dgm:prSet>
      <dgm:spPr/>
    </dgm:pt>
    <dgm:pt modelId="{5F4D5FA0-BBCA-4079-8323-8C82FF6FA54E}" type="pres">
      <dgm:prSet presAssocID="{0681A21A-C6B0-4B52-B9C3-326D8BF9DA8A}" presName="sp" presStyleCnt="0"/>
      <dgm:spPr/>
    </dgm:pt>
    <dgm:pt modelId="{65D86247-D7FB-4BBF-9C55-5DE58F962E99}" type="pres">
      <dgm:prSet presAssocID="{98473A0C-6AD0-4F9D-A0DB-CD2A773AE4DB}" presName="linNode" presStyleCnt="0"/>
      <dgm:spPr/>
    </dgm:pt>
    <dgm:pt modelId="{FA9EFA40-E796-47B0-ADB8-7B8EB08389E4}" type="pres">
      <dgm:prSet presAssocID="{98473A0C-6AD0-4F9D-A0DB-CD2A773AE4DB}" presName="parentText" presStyleLbl="node1" presStyleIdx="3" presStyleCnt="4" custScaleY="52611" custLinFactNeighborY="-9428">
        <dgm:presLayoutVars>
          <dgm:chMax val="1"/>
          <dgm:bulletEnabled val="1"/>
        </dgm:presLayoutVars>
      </dgm:prSet>
      <dgm:spPr/>
    </dgm:pt>
    <dgm:pt modelId="{454897E6-35AB-4674-B58D-E085A08A65A8}" type="pres">
      <dgm:prSet presAssocID="{98473A0C-6AD0-4F9D-A0DB-CD2A773AE4DB}" presName="descendantText" presStyleLbl="alignAccFollowNode1" presStyleIdx="3" presStyleCnt="4" custScaleY="23605" custLinFactNeighborX="-1060" custLinFactNeighborY="-11146">
        <dgm:presLayoutVars>
          <dgm:bulletEnabled val="1"/>
        </dgm:presLayoutVars>
      </dgm:prSet>
      <dgm:spPr/>
    </dgm:pt>
  </dgm:ptLst>
  <dgm:cxnLst>
    <dgm:cxn modelId="{ED3A6F1C-D4AF-45F5-9255-69178ED75330}" type="presOf" srcId="{98473A0C-6AD0-4F9D-A0DB-CD2A773AE4DB}" destId="{FA9EFA40-E796-47B0-ADB8-7B8EB08389E4}" srcOrd="0" destOrd="0" presId="urn:microsoft.com/office/officeart/2005/8/layout/vList5"/>
    <dgm:cxn modelId="{FD70F426-35CB-4B7C-8738-913CA2363FAA}" srcId="{BE98DA0F-38C3-457C-928A-CB766A6A8662}" destId="{53EEC9F4-BE2E-44E5-8138-A386D2A7430A}" srcOrd="0" destOrd="0" parTransId="{2DB83ADB-891F-4171-89DB-D058DFA0A0F5}" sibTransId="{95EAA86C-9396-4F94-9AAB-715EFC2BE4C2}"/>
    <dgm:cxn modelId="{F25EF129-BE3E-4013-BB5C-14D4435851B5}" srcId="{B18567B5-0213-40D0-943D-AF045A95964F}" destId="{801C7D57-B4AC-4EA4-A2F5-7DC2394442F7}" srcOrd="2" destOrd="0" parTransId="{7B64132F-3DEF-4600-91C7-A85B0F07E0FD}" sibTransId="{C635DC73-987C-46AA-99B4-21FBB1C939DE}"/>
    <dgm:cxn modelId="{48B5CF37-3C18-4A18-A27C-6C5A4967EE6A}" srcId="{AD3B7629-57B5-43E2-A6C8-D3D3705AB0A9}" destId="{98473A0C-6AD0-4F9D-A0DB-CD2A773AE4DB}" srcOrd="3" destOrd="0" parTransId="{12DDB368-FC51-4B97-ABA6-2AC297E7D28A}" sibTransId="{2718BF8C-AA8D-4E2A-8059-9D79CCF61EBD}"/>
    <dgm:cxn modelId="{C122C55B-3396-464E-B662-C4C27147A544}" type="presOf" srcId="{98127794-D8FE-4817-BB2B-E91EC2E1B3EB}" destId="{5E98DE50-C26C-4954-A26E-3056050AB5A7}" srcOrd="0" destOrd="0" presId="urn:microsoft.com/office/officeart/2005/8/layout/vList5"/>
    <dgm:cxn modelId="{FAF31360-71F4-4D79-A1D8-9E81642110D3}" srcId="{B18567B5-0213-40D0-943D-AF045A95964F}" destId="{A1A4AF61-BC11-4C7C-B5E0-A43880AB87CB}" srcOrd="1" destOrd="0" parTransId="{CE7B2F64-8B77-4A42-88F7-F6A0B6F0C516}" sibTransId="{7A78C040-76E7-4BE3-844C-B25EE829EBB3}"/>
    <dgm:cxn modelId="{9FDE5E41-8C2C-4820-B10E-F6041C9A498A}" type="presOf" srcId="{53EEC9F4-BE2E-44E5-8138-A386D2A7430A}" destId="{7DE71C20-5AEB-4443-9AD5-EDB74074E05C}" srcOrd="0" destOrd="0" presId="urn:microsoft.com/office/officeart/2005/8/layout/vList5"/>
    <dgm:cxn modelId="{8B331065-9243-41D7-BF9C-8C2B33CD9F65}" srcId="{AD3B7629-57B5-43E2-A6C8-D3D3705AB0A9}" destId="{BE98DA0F-38C3-457C-928A-CB766A6A8662}" srcOrd="2" destOrd="0" parTransId="{A384E221-88A9-4546-9168-CBFF66D6D356}" sibTransId="{0681A21A-C6B0-4B52-B9C3-326D8BF9DA8A}"/>
    <dgm:cxn modelId="{D0F75D46-4277-447E-BCE7-08EE0D0EACF0}" type="presOf" srcId="{A1A4AF61-BC11-4C7C-B5E0-A43880AB87CB}" destId="{E3B217BE-A90B-4A90-A428-8116255876BD}" srcOrd="0" destOrd="1" presId="urn:microsoft.com/office/officeart/2005/8/layout/vList5"/>
    <dgm:cxn modelId="{A4EC1672-F8CB-471A-B7D8-F3ADEB4428C3}" type="presOf" srcId="{AD3B7629-57B5-43E2-A6C8-D3D3705AB0A9}" destId="{16EA942A-0A64-489B-AFB4-E289363EA4BD}" srcOrd="0" destOrd="0" presId="urn:microsoft.com/office/officeart/2005/8/layout/vList5"/>
    <dgm:cxn modelId="{6512CA52-0EC1-4F39-9532-17AEAE5BC369}" type="presOf" srcId="{2FFBC524-CE5A-4C5A-8F3E-7EF43FF64AC6}" destId="{7DE71C20-5AEB-4443-9AD5-EDB74074E05C}" srcOrd="0" destOrd="1" presId="urn:microsoft.com/office/officeart/2005/8/layout/vList5"/>
    <dgm:cxn modelId="{8348577E-CE7A-4457-93C4-D0A843D17FB1}" type="presOf" srcId="{46211244-A347-40E2-8915-C4FCDEB0DED7}" destId="{454897E6-35AB-4674-B58D-E085A08A65A8}" srcOrd="0" destOrd="0" presId="urn:microsoft.com/office/officeart/2005/8/layout/vList5"/>
    <dgm:cxn modelId="{ACE0D689-FD1B-4A22-BCA9-CAF74C03F91D}" type="presOf" srcId="{685A56B5-CB3F-42FD-B1F4-B2C480AEE005}" destId="{4D795128-AA7C-4F48-B2E3-82B81F5C8EF0}" srcOrd="0" destOrd="0" presId="urn:microsoft.com/office/officeart/2005/8/layout/vList5"/>
    <dgm:cxn modelId="{7E57CFAA-DC8B-4639-B8DF-D1910A8FCE5C}" type="presOf" srcId="{55EE7B13-0EDF-4A8F-B260-5DC92AE89943}" destId="{E3B217BE-A90B-4A90-A428-8116255876BD}" srcOrd="0" destOrd="0" presId="urn:microsoft.com/office/officeart/2005/8/layout/vList5"/>
    <dgm:cxn modelId="{A92497AD-DA0E-496C-9DC1-635A2AEA1904}" srcId="{AD3B7629-57B5-43E2-A6C8-D3D3705AB0A9}" destId="{B18567B5-0213-40D0-943D-AF045A95964F}" srcOrd="0" destOrd="0" parTransId="{7EBFAFFA-1DCD-4EB0-A30C-76A87B7986F3}" sibTransId="{16842ACD-BA3E-44C6-BE3B-97680E0C9A2C}"/>
    <dgm:cxn modelId="{806735AF-67C7-4D47-B1B7-B59B9978EF4A}" type="presOf" srcId="{BE98DA0F-38C3-457C-928A-CB766A6A8662}" destId="{77438D95-373B-4A73-AEB0-E650F48079E7}" srcOrd="0" destOrd="0" presId="urn:microsoft.com/office/officeart/2005/8/layout/vList5"/>
    <dgm:cxn modelId="{54BE5BB5-22C8-4511-B5BD-31EEEA289AC9}" srcId="{BE98DA0F-38C3-457C-928A-CB766A6A8662}" destId="{2FFBC524-CE5A-4C5A-8F3E-7EF43FF64AC6}" srcOrd="1" destOrd="0" parTransId="{44C9B524-FAF5-4D33-BB2F-42217143CA5C}" sibTransId="{5FC752C2-2474-4C0E-8F29-A2E72F2A7A3F}"/>
    <dgm:cxn modelId="{FDFB19C0-7B6C-45A2-ABA4-C1FC8BE8E88C}" srcId="{685A56B5-CB3F-42FD-B1F4-B2C480AEE005}" destId="{98127794-D8FE-4817-BB2B-E91EC2E1B3EB}" srcOrd="0" destOrd="0" parTransId="{6AA9DB19-C9D2-476D-AA91-6C6B89B63D90}" sibTransId="{AC2416FE-D0B5-46FA-B411-8A07C29C5B52}"/>
    <dgm:cxn modelId="{2D714CCE-0F5C-40E2-9D39-92693DBE21A3}" type="presOf" srcId="{801C7D57-B4AC-4EA4-A2F5-7DC2394442F7}" destId="{E3B217BE-A90B-4A90-A428-8116255876BD}" srcOrd="0" destOrd="2" presId="urn:microsoft.com/office/officeart/2005/8/layout/vList5"/>
    <dgm:cxn modelId="{4831A7DA-5D11-4452-B5FE-0B1BE399EDEF}" srcId="{AD3B7629-57B5-43E2-A6C8-D3D3705AB0A9}" destId="{685A56B5-CB3F-42FD-B1F4-B2C480AEE005}" srcOrd="1" destOrd="0" parTransId="{39E2121F-6AA3-43AC-BD62-86B25A8AD5DB}" sibTransId="{2209AA23-1DE9-4FCC-98DA-B8C25BBF5250}"/>
    <dgm:cxn modelId="{0E22C0E2-34EE-4CFA-8C32-8AB5CD9B6BA7}" type="presOf" srcId="{B18567B5-0213-40D0-943D-AF045A95964F}" destId="{B541AA70-E28F-4415-87B5-346C723500E1}" srcOrd="0" destOrd="0" presId="urn:microsoft.com/office/officeart/2005/8/layout/vList5"/>
    <dgm:cxn modelId="{C63F42E3-D017-4C74-855D-6886F61A5A58}" srcId="{B18567B5-0213-40D0-943D-AF045A95964F}" destId="{55EE7B13-0EDF-4A8F-B260-5DC92AE89943}" srcOrd="0" destOrd="0" parTransId="{9B651CD9-5F7B-4D15-ABCC-9BE5DA495F89}" sibTransId="{ADA3F8D3-4CC7-4886-8E0D-4F2C64F17A28}"/>
    <dgm:cxn modelId="{BAC028EF-893E-4483-8FF4-ECD33DD65862}" srcId="{98473A0C-6AD0-4F9D-A0DB-CD2A773AE4DB}" destId="{46211244-A347-40E2-8915-C4FCDEB0DED7}" srcOrd="0" destOrd="0" parTransId="{53C5B25A-FB51-46ED-B07E-22CEAB7532EE}" sibTransId="{98DA213F-22BE-4A59-9BFE-C791673A93C7}"/>
    <dgm:cxn modelId="{E9030CF7-16D7-4047-9E2D-8095DCB13218}" type="presParOf" srcId="{16EA942A-0A64-489B-AFB4-E289363EA4BD}" destId="{E327BD4F-31C7-48BC-9BA0-BAB4134682BB}" srcOrd="0" destOrd="0" presId="urn:microsoft.com/office/officeart/2005/8/layout/vList5"/>
    <dgm:cxn modelId="{F02C1FBF-BB20-4FE5-99D2-D8DF93B42092}" type="presParOf" srcId="{E327BD4F-31C7-48BC-9BA0-BAB4134682BB}" destId="{B541AA70-E28F-4415-87B5-346C723500E1}" srcOrd="0" destOrd="0" presId="urn:microsoft.com/office/officeart/2005/8/layout/vList5"/>
    <dgm:cxn modelId="{A4589F73-B798-4381-ABF9-A0210BD87A1B}" type="presParOf" srcId="{E327BD4F-31C7-48BC-9BA0-BAB4134682BB}" destId="{E3B217BE-A90B-4A90-A428-8116255876BD}" srcOrd="1" destOrd="0" presId="urn:microsoft.com/office/officeart/2005/8/layout/vList5"/>
    <dgm:cxn modelId="{E453E016-C1CA-4933-A5FD-B520879BFD00}" type="presParOf" srcId="{16EA942A-0A64-489B-AFB4-E289363EA4BD}" destId="{EFA20318-6F14-4150-A6F6-6BECAC92013C}" srcOrd="1" destOrd="0" presId="urn:microsoft.com/office/officeart/2005/8/layout/vList5"/>
    <dgm:cxn modelId="{AA9F4720-6020-4AEB-838D-1E1621431F8B}" type="presParOf" srcId="{16EA942A-0A64-489B-AFB4-E289363EA4BD}" destId="{2DDFCC4C-9791-4E25-B575-8380BF6498DE}" srcOrd="2" destOrd="0" presId="urn:microsoft.com/office/officeart/2005/8/layout/vList5"/>
    <dgm:cxn modelId="{22E27EC2-791E-474E-A82E-7EF85322E67D}" type="presParOf" srcId="{2DDFCC4C-9791-4E25-B575-8380BF6498DE}" destId="{4D795128-AA7C-4F48-B2E3-82B81F5C8EF0}" srcOrd="0" destOrd="0" presId="urn:microsoft.com/office/officeart/2005/8/layout/vList5"/>
    <dgm:cxn modelId="{494E4303-C871-40D2-9D9E-424F00A4EA3B}" type="presParOf" srcId="{2DDFCC4C-9791-4E25-B575-8380BF6498DE}" destId="{5E98DE50-C26C-4954-A26E-3056050AB5A7}" srcOrd="1" destOrd="0" presId="urn:microsoft.com/office/officeart/2005/8/layout/vList5"/>
    <dgm:cxn modelId="{0CDA12FE-2F63-460C-B558-10BC8B7E818E}" type="presParOf" srcId="{16EA942A-0A64-489B-AFB4-E289363EA4BD}" destId="{B1E3D0F6-9993-4988-B2DA-AD5E8EDEE86B}" srcOrd="3" destOrd="0" presId="urn:microsoft.com/office/officeart/2005/8/layout/vList5"/>
    <dgm:cxn modelId="{9B19DCC2-8013-4AD2-8581-1CD7B0CCEAB2}" type="presParOf" srcId="{16EA942A-0A64-489B-AFB4-E289363EA4BD}" destId="{E96C0D9E-3E87-43E2-877B-FEE4A7E8347A}" srcOrd="4" destOrd="0" presId="urn:microsoft.com/office/officeart/2005/8/layout/vList5"/>
    <dgm:cxn modelId="{F9107D2B-AA80-4B07-9F6F-872553448CDD}" type="presParOf" srcId="{E96C0D9E-3E87-43E2-877B-FEE4A7E8347A}" destId="{77438D95-373B-4A73-AEB0-E650F48079E7}" srcOrd="0" destOrd="0" presId="urn:microsoft.com/office/officeart/2005/8/layout/vList5"/>
    <dgm:cxn modelId="{85E16037-0879-4E5C-94F0-68FB2A42B2DE}" type="presParOf" srcId="{E96C0D9E-3E87-43E2-877B-FEE4A7E8347A}" destId="{7DE71C20-5AEB-4443-9AD5-EDB74074E05C}" srcOrd="1" destOrd="0" presId="urn:microsoft.com/office/officeart/2005/8/layout/vList5"/>
    <dgm:cxn modelId="{F09373A4-36B4-4077-8A0A-C8C090F0ECFC}" type="presParOf" srcId="{16EA942A-0A64-489B-AFB4-E289363EA4BD}" destId="{5F4D5FA0-BBCA-4079-8323-8C82FF6FA54E}" srcOrd="5" destOrd="0" presId="urn:microsoft.com/office/officeart/2005/8/layout/vList5"/>
    <dgm:cxn modelId="{F6EC4B2C-6C17-46D1-A5DD-1F9EB3027402}" type="presParOf" srcId="{16EA942A-0A64-489B-AFB4-E289363EA4BD}" destId="{65D86247-D7FB-4BBF-9C55-5DE58F962E99}" srcOrd="6" destOrd="0" presId="urn:microsoft.com/office/officeart/2005/8/layout/vList5"/>
    <dgm:cxn modelId="{CE787566-226A-496F-A524-5D672B9C91C1}" type="presParOf" srcId="{65D86247-D7FB-4BBF-9C55-5DE58F962E99}" destId="{FA9EFA40-E796-47B0-ADB8-7B8EB08389E4}" srcOrd="0" destOrd="0" presId="urn:microsoft.com/office/officeart/2005/8/layout/vList5"/>
    <dgm:cxn modelId="{6657E7EC-319C-4FCF-8F17-B98F5F3089CC}" type="presParOf" srcId="{65D86247-D7FB-4BBF-9C55-5DE58F962E99}" destId="{454897E6-35AB-4674-B58D-E085A08A65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CEE799-877D-42A5-A3E3-1FA771154F8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C7FCB05-9588-47B0-A62B-E0AFBDECFBF1}">
      <dgm:prSet phldrT="[Szöveg]" custT="1"/>
      <dgm:spPr/>
      <dgm:t>
        <a:bodyPr/>
        <a:lstStyle/>
        <a:p>
          <a:r>
            <a: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gm:t>
    </dgm:pt>
    <dgm:pt modelId="{A9678574-F3FC-4025-B2DE-C378FABBD7BD}" type="parTrans" cxnId="{EF8B250B-48C9-4AB4-B330-CC5F5691EED5}">
      <dgm:prSet/>
      <dgm:spPr/>
      <dgm:t>
        <a:bodyPr/>
        <a:lstStyle/>
        <a:p>
          <a:endParaRPr lang="hu-HU"/>
        </a:p>
      </dgm:t>
    </dgm:pt>
    <dgm:pt modelId="{EF6343FA-9CD5-4EA4-A068-C5FB0BFE357A}" type="sibTrans" cxnId="{EF8B250B-48C9-4AB4-B330-CC5F5691EED5}">
      <dgm:prSet/>
      <dgm:spPr/>
      <dgm:t>
        <a:bodyPr/>
        <a:lstStyle/>
        <a:p>
          <a:endParaRPr lang="hu-HU"/>
        </a:p>
      </dgm:t>
    </dgm:pt>
    <dgm:pt modelId="{2BCAA61F-AA25-4263-8D8D-C9866AEDF735}" type="pres">
      <dgm:prSet presAssocID="{AECEE799-877D-42A5-A3E3-1FA771154F83}" presName="linearFlow" presStyleCnt="0">
        <dgm:presLayoutVars>
          <dgm:dir/>
          <dgm:resizeHandles val="exact"/>
        </dgm:presLayoutVars>
      </dgm:prSet>
      <dgm:spPr/>
    </dgm:pt>
    <dgm:pt modelId="{415D37A1-C3BE-483B-9AC2-95354EC13AB7}" type="pres">
      <dgm:prSet presAssocID="{6C7FCB05-9588-47B0-A62B-E0AFBDECFBF1}" presName="composite" presStyleCnt="0"/>
      <dgm:spPr/>
    </dgm:pt>
    <dgm:pt modelId="{0BC65965-841E-448D-8562-551336D48BC6}" type="pres">
      <dgm:prSet presAssocID="{6C7FCB05-9588-47B0-A62B-E0AFBDECFBF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E5A35FD6-6243-4E20-A1C4-DC7BF02B481B}" type="pres">
      <dgm:prSet presAssocID="{6C7FCB05-9588-47B0-A62B-E0AFBDECFBF1}" presName="txShp" presStyleLbl="node1" presStyleIdx="0" presStyleCnt="1" custScaleX="150376" custLinFactNeighborX="-2609" custLinFactNeighborY="-5282">
        <dgm:presLayoutVars>
          <dgm:bulletEnabled val="1"/>
        </dgm:presLayoutVars>
      </dgm:prSet>
      <dgm:spPr/>
    </dgm:pt>
  </dgm:ptLst>
  <dgm:cxnLst>
    <dgm:cxn modelId="{EF8B250B-48C9-4AB4-B330-CC5F5691EED5}" srcId="{AECEE799-877D-42A5-A3E3-1FA771154F83}" destId="{6C7FCB05-9588-47B0-A62B-E0AFBDECFBF1}" srcOrd="0" destOrd="0" parTransId="{A9678574-F3FC-4025-B2DE-C378FABBD7BD}" sibTransId="{EF6343FA-9CD5-4EA4-A068-C5FB0BFE357A}"/>
    <dgm:cxn modelId="{92CF8535-7A4F-4662-856C-8DB211BA0318}" type="presOf" srcId="{6C7FCB05-9588-47B0-A62B-E0AFBDECFBF1}" destId="{E5A35FD6-6243-4E20-A1C4-DC7BF02B481B}" srcOrd="0" destOrd="0" presId="urn:microsoft.com/office/officeart/2005/8/layout/vList3"/>
    <dgm:cxn modelId="{BE26BC3D-E7C8-4C11-9DED-96075F870E84}" type="presOf" srcId="{AECEE799-877D-42A5-A3E3-1FA771154F83}" destId="{2BCAA61F-AA25-4263-8D8D-C9866AEDF735}" srcOrd="0" destOrd="0" presId="urn:microsoft.com/office/officeart/2005/8/layout/vList3"/>
    <dgm:cxn modelId="{7CE8E19E-E8F7-422D-9B0F-DBA3A8052AB6}" type="presParOf" srcId="{2BCAA61F-AA25-4263-8D8D-C9866AEDF735}" destId="{415D37A1-C3BE-483B-9AC2-95354EC13AB7}" srcOrd="0" destOrd="0" presId="urn:microsoft.com/office/officeart/2005/8/layout/vList3"/>
    <dgm:cxn modelId="{A34DC3C2-B436-4746-8962-5AFE5503E05E}" type="presParOf" srcId="{415D37A1-C3BE-483B-9AC2-95354EC13AB7}" destId="{0BC65965-841E-448D-8562-551336D48BC6}" srcOrd="0" destOrd="0" presId="urn:microsoft.com/office/officeart/2005/8/layout/vList3"/>
    <dgm:cxn modelId="{77AFF671-5D5E-4EAF-BFA8-8F992795923E}" type="presParOf" srcId="{415D37A1-C3BE-483B-9AC2-95354EC13AB7}" destId="{E5A35FD6-6243-4E20-A1C4-DC7BF02B4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24B4DE1-507D-4F5C-AF51-7B5992A1B4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E33BD8A-38CA-4AE8-9FCB-865D5601A34C}">
      <dgm:prSet phldrT="[Szöveg]"/>
      <dgm:spPr>
        <a:noFill/>
      </dgm:spPr>
      <dgm:t>
        <a:bodyPr/>
        <a:lstStyle/>
        <a:p>
          <a:pPr algn="l"/>
          <a:r>
            <a:rPr lang="hu-HU" b="1" dirty="0">
              <a:solidFill>
                <a:schemeClr val="tx1"/>
              </a:solidFill>
            </a:rPr>
            <a:t> </a:t>
          </a:r>
          <a:r>
            <a:rPr lang="hu-H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gm:t>
    </dgm:pt>
    <dgm:pt modelId="{10471E1C-5878-495C-BA93-046D61064DE9}" type="parTrans" cxnId="{320F00F0-4FC4-49C3-B7C7-DF577038BE83}">
      <dgm:prSet/>
      <dgm:spPr/>
      <dgm:t>
        <a:bodyPr/>
        <a:lstStyle/>
        <a:p>
          <a:endParaRPr lang="hu-HU"/>
        </a:p>
      </dgm:t>
    </dgm:pt>
    <dgm:pt modelId="{7D0BA919-6D8E-40FB-9080-B874128D5A3F}" type="sibTrans" cxnId="{320F00F0-4FC4-49C3-B7C7-DF577038BE83}">
      <dgm:prSet/>
      <dgm:spPr/>
      <dgm:t>
        <a:bodyPr/>
        <a:lstStyle/>
        <a:p>
          <a:endParaRPr lang="hu-HU"/>
        </a:p>
      </dgm:t>
    </dgm:pt>
    <dgm:pt modelId="{2E19810B-6178-4315-BC27-F0A3C0F87A68}">
      <dgm:prSet phldrT="[Szöveg]"/>
      <dgm:spPr/>
      <dgm:t>
        <a:bodyPr/>
        <a:lstStyle/>
        <a:p>
          <a:r>
            <a: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gazdálkodásának jogi- szabályozási környezetét és az önkormányzati gazdálkodásra vonatkozó legfontosabb szabályokat</a:t>
          </a:r>
          <a:endParaRPr lang="hu-HU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D7A3AF9-8CCF-4374-B55D-00B328D1D81D}" type="sibTrans" cxnId="{37BD653C-B874-400C-B5C6-0174A17B3184}">
      <dgm:prSet/>
      <dgm:spPr/>
      <dgm:t>
        <a:bodyPr/>
        <a:lstStyle/>
        <a:p>
          <a:endParaRPr lang="hu-HU"/>
        </a:p>
      </dgm:t>
    </dgm:pt>
    <dgm:pt modelId="{2A52FFCF-1E91-4110-AF5C-488EE2E2852D}" type="parTrans" cxnId="{37BD653C-B874-400C-B5C6-0174A17B3184}">
      <dgm:prSet/>
      <dgm:spPr/>
      <dgm:t>
        <a:bodyPr/>
        <a:lstStyle/>
        <a:p>
          <a:endParaRPr lang="hu-HU"/>
        </a:p>
      </dgm:t>
    </dgm:pt>
    <dgm:pt modelId="{C982812A-18BD-46F6-8FA7-4AC964EAB3CD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bevételeinek, kiadásainak főbb csoportjait </a:t>
          </a:r>
        </a:p>
      </dgm:t>
    </dgm:pt>
    <dgm:pt modelId="{748A9A76-B408-40A2-959E-6F93BE806F7A}" type="parTrans" cxnId="{ABF03D21-A2FE-4094-A417-C86C1C8DB3AF}">
      <dgm:prSet/>
      <dgm:spPr/>
      <dgm:t>
        <a:bodyPr/>
        <a:lstStyle/>
        <a:p>
          <a:endParaRPr lang="hu-HU"/>
        </a:p>
      </dgm:t>
    </dgm:pt>
    <dgm:pt modelId="{85E5A753-87A1-4163-ABBD-2C0D6C2C4DB4}" type="sibTrans" cxnId="{ABF03D21-A2FE-4094-A417-C86C1C8DB3AF}">
      <dgm:prSet/>
      <dgm:spPr/>
      <dgm:t>
        <a:bodyPr/>
        <a:lstStyle/>
        <a:p>
          <a:endParaRPr lang="hu-HU"/>
        </a:p>
      </dgm:t>
    </dgm:pt>
    <dgm:pt modelId="{7E12E296-A727-4FEA-A432-5DF2606ACD34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önkormányzati költségvetési ciklus szereplőit, a folyamat főbb szabályait</a:t>
          </a:r>
        </a:p>
      </dgm:t>
    </dgm:pt>
    <dgm:pt modelId="{B22FD39C-7862-4EEC-A3C0-A3D8A3682430}" type="parTrans" cxnId="{A8BB9C18-46FA-42FA-9821-322DF2FD83E7}">
      <dgm:prSet/>
      <dgm:spPr/>
      <dgm:t>
        <a:bodyPr/>
        <a:lstStyle/>
        <a:p>
          <a:endParaRPr lang="hu-HU"/>
        </a:p>
      </dgm:t>
    </dgm:pt>
    <dgm:pt modelId="{7CCC4255-0DB6-4DC6-8A5D-A9E2BF532727}" type="sibTrans" cxnId="{A8BB9C18-46FA-42FA-9821-322DF2FD83E7}">
      <dgm:prSet/>
      <dgm:spPr/>
      <dgm:t>
        <a:bodyPr/>
        <a:lstStyle/>
        <a:p>
          <a:endParaRPr lang="hu-HU"/>
        </a:p>
      </dgm:t>
    </dgm:pt>
    <dgm:pt modelId="{21D54DA9-4DBF-4654-BF10-F044A767E517}" type="pres">
      <dgm:prSet presAssocID="{824B4DE1-507D-4F5C-AF51-7B5992A1B4C1}" presName="linear" presStyleCnt="0">
        <dgm:presLayoutVars>
          <dgm:animLvl val="lvl"/>
          <dgm:resizeHandles val="exact"/>
        </dgm:presLayoutVars>
      </dgm:prSet>
      <dgm:spPr/>
    </dgm:pt>
    <dgm:pt modelId="{983EC2D6-8F81-4CBA-B56B-45BD076C5773}" type="pres">
      <dgm:prSet presAssocID="{CE33BD8A-38CA-4AE8-9FCB-865D5601A34C}" presName="parentText" presStyleLbl="node1" presStyleIdx="0" presStyleCnt="1" custScaleY="69043" custLinFactNeighborY="0">
        <dgm:presLayoutVars>
          <dgm:chMax val="0"/>
          <dgm:bulletEnabled val="1"/>
        </dgm:presLayoutVars>
      </dgm:prSet>
      <dgm:spPr/>
    </dgm:pt>
    <dgm:pt modelId="{FC8C2221-AA1D-4B2C-8609-024D67227275}" type="pres">
      <dgm:prSet presAssocID="{CE33BD8A-38CA-4AE8-9FCB-865D5601A34C}" presName="childText" presStyleLbl="revTx" presStyleIdx="0" presStyleCnt="1" custScaleY="65001">
        <dgm:presLayoutVars>
          <dgm:bulletEnabled val="1"/>
        </dgm:presLayoutVars>
      </dgm:prSet>
      <dgm:spPr/>
    </dgm:pt>
  </dgm:ptLst>
  <dgm:cxnLst>
    <dgm:cxn modelId="{A8BB9C18-46FA-42FA-9821-322DF2FD83E7}" srcId="{CE33BD8A-38CA-4AE8-9FCB-865D5601A34C}" destId="{7E12E296-A727-4FEA-A432-5DF2606ACD34}" srcOrd="2" destOrd="0" parTransId="{B22FD39C-7862-4EEC-A3C0-A3D8A3682430}" sibTransId="{7CCC4255-0DB6-4DC6-8A5D-A9E2BF532727}"/>
    <dgm:cxn modelId="{ABF03D21-A2FE-4094-A417-C86C1C8DB3AF}" srcId="{CE33BD8A-38CA-4AE8-9FCB-865D5601A34C}" destId="{C982812A-18BD-46F6-8FA7-4AC964EAB3CD}" srcOrd="1" destOrd="0" parTransId="{748A9A76-B408-40A2-959E-6F93BE806F7A}" sibTransId="{85E5A753-87A1-4163-ABBD-2C0D6C2C4DB4}"/>
    <dgm:cxn modelId="{4D4A1D2D-44CD-4D06-BD0A-8D8F7B38F522}" type="presOf" srcId="{2E19810B-6178-4315-BC27-F0A3C0F87A68}" destId="{FC8C2221-AA1D-4B2C-8609-024D67227275}" srcOrd="0" destOrd="0" presId="urn:microsoft.com/office/officeart/2005/8/layout/vList2"/>
    <dgm:cxn modelId="{37BD653C-B874-400C-B5C6-0174A17B3184}" srcId="{CE33BD8A-38CA-4AE8-9FCB-865D5601A34C}" destId="{2E19810B-6178-4315-BC27-F0A3C0F87A68}" srcOrd="0" destOrd="0" parTransId="{2A52FFCF-1E91-4110-AF5C-488EE2E2852D}" sibTransId="{3D7A3AF9-8CCF-4374-B55D-00B328D1D81D}"/>
    <dgm:cxn modelId="{73AF8B4C-C00D-4381-A578-709ED666A66B}" type="presOf" srcId="{C982812A-18BD-46F6-8FA7-4AC964EAB3CD}" destId="{FC8C2221-AA1D-4B2C-8609-024D67227275}" srcOrd="0" destOrd="1" presId="urn:microsoft.com/office/officeart/2005/8/layout/vList2"/>
    <dgm:cxn modelId="{79BB9975-D747-4CC6-9F2C-93CF48A0123D}" type="presOf" srcId="{824B4DE1-507D-4F5C-AF51-7B5992A1B4C1}" destId="{21D54DA9-4DBF-4654-BF10-F044A767E517}" srcOrd="0" destOrd="0" presId="urn:microsoft.com/office/officeart/2005/8/layout/vList2"/>
    <dgm:cxn modelId="{F6BE8BDA-18A8-4756-9F3B-D112C22C129D}" type="presOf" srcId="{7E12E296-A727-4FEA-A432-5DF2606ACD34}" destId="{FC8C2221-AA1D-4B2C-8609-024D67227275}" srcOrd="0" destOrd="2" presId="urn:microsoft.com/office/officeart/2005/8/layout/vList2"/>
    <dgm:cxn modelId="{10CE5DDE-73C3-4F9B-8E64-E2482B7D6337}" type="presOf" srcId="{CE33BD8A-38CA-4AE8-9FCB-865D5601A34C}" destId="{983EC2D6-8F81-4CBA-B56B-45BD076C5773}" srcOrd="0" destOrd="0" presId="urn:microsoft.com/office/officeart/2005/8/layout/vList2"/>
    <dgm:cxn modelId="{320F00F0-4FC4-49C3-B7C7-DF577038BE83}" srcId="{824B4DE1-507D-4F5C-AF51-7B5992A1B4C1}" destId="{CE33BD8A-38CA-4AE8-9FCB-865D5601A34C}" srcOrd="0" destOrd="0" parTransId="{10471E1C-5878-495C-BA93-046D61064DE9}" sibTransId="{7D0BA919-6D8E-40FB-9080-B874128D5A3F}"/>
    <dgm:cxn modelId="{AF60BD60-3980-4F38-BBC6-AAD7CA6F266E}" type="presParOf" srcId="{21D54DA9-4DBF-4654-BF10-F044A767E517}" destId="{983EC2D6-8F81-4CBA-B56B-45BD076C5773}" srcOrd="0" destOrd="0" presId="urn:microsoft.com/office/officeart/2005/8/layout/vList2"/>
    <dgm:cxn modelId="{D0E608BE-8DC9-4D5E-AB7B-6ED1B56A95E6}" type="presParOf" srcId="{21D54DA9-4DBF-4654-BF10-F044A767E517}" destId="{FC8C2221-AA1D-4B2C-8609-024D672272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3077244-7161-4978-89E6-D55E1107FD05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90F101D3-D74C-44F6-A633-61947D92ED78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 32. cikk </a:t>
          </a:r>
          <a:r>
            <a:rPr lang="hu-HU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(az önkormányzatok gazdasági önállóságának jogi alapja – relatív pénzügyi gazdálkodási autonómia)</a:t>
          </a:r>
        </a:p>
        <a:p>
          <a:r>
            <a:rPr lang="hu-HU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Önkormányzatok Európai Chartája </a:t>
          </a:r>
          <a:r>
            <a:rPr lang="hu-HU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 közfeladatok ellátása)</a:t>
          </a:r>
        </a:p>
        <a:p>
          <a:r>
            <a:rPr lang="hu-HU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Magyarország helyi önkormányzatairól szóló törvény</a:t>
          </a:r>
        </a:p>
        <a:p>
          <a:r>
            <a:rPr lang="hu-HU" sz="2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rendszer megújítása </a:t>
          </a:r>
          <a:r>
            <a:rPr lang="hu-HU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(adósságkonszolidáció, feladat-kataszter átalakítása)</a:t>
          </a:r>
          <a:endParaRPr lang="hu-HU" sz="2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557D7-474C-49CF-AC93-D4D5CD6BC384}" type="parTrans" cxnId="{17D73620-C187-4EA5-9D73-D0E029AA33AD}">
      <dgm:prSet/>
      <dgm:spPr/>
      <dgm:t>
        <a:bodyPr/>
        <a:lstStyle/>
        <a:p>
          <a:endParaRPr lang="hu-HU"/>
        </a:p>
      </dgm:t>
    </dgm:pt>
    <dgm:pt modelId="{9FD12799-B891-4FAE-B849-A29BDED17E14}" type="sibTrans" cxnId="{17D73620-C187-4EA5-9D73-D0E029AA33AD}">
      <dgm:prSet/>
      <dgm:spPr/>
      <dgm:t>
        <a:bodyPr/>
        <a:lstStyle/>
        <a:p>
          <a:endParaRPr lang="hu-HU"/>
        </a:p>
      </dgm:t>
    </dgm:pt>
    <dgm:pt modelId="{8AA6319B-B270-4CAD-8F84-1B52F4D83970}" type="pres">
      <dgm:prSet presAssocID="{93077244-7161-4978-89E6-D55E1107FD05}" presName="linear" presStyleCnt="0">
        <dgm:presLayoutVars>
          <dgm:dir/>
          <dgm:resizeHandles val="exact"/>
        </dgm:presLayoutVars>
      </dgm:prSet>
      <dgm:spPr/>
    </dgm:pt>
    <dgm:pt modelId="{4395228B-77D2-4199-AF48-4E9818D65ECD}" type="pres">
      <dgm:prSet presAssocID="{90F101D3-D74C-44F6-A633-61947D92ED78}" presName="comp" presStyleCnt="0"/>
      <dgm:spPr/>
    </dgm:pt>
    <dgm:pt modelId="{FC21F008-57BC-4960-8035-66B0F2462F24}" type="pres">
      <dgm:prSet presAssocID="{90F101D3-D74C-44F6-A633-61947D92ED78}" presName="box" presStyleLbl="node1" presStyleIdx="0" presStyleCnt="1"/>
      <dgm:spPr/>
    </dgm:pt>
    <dgm:pt modelId="{BE7C8651-5463-4367-81CA-79C663268342}" type="pres">
      <dgm:prSet presAssocID="{90F101D3-D74C-44F6-A633-61947D92ED78}" presName="img" presStyleLbl="fgImgPlace1" presStyleIdx="0" presStyleCnt="1" custScaleX="114919" custScaleY="106668" custLinFactNeighborX="-10619" custLinFactNeighborY="-1038"/>
      <dgm:spPr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 l="-38000" r="-38000"/>
          </a:stretch>
        </a:blipFill>
        <a:ln>
          <a:noFill/>
        </a:ln>
      </dgm:spPr>
    </dgm:pt>
    <dgm:pt modelId="{6DB7D1B4-8D46-4E12-81C6-5F08333A3649}" type="pres">
      <dgm:prSet presAssocID="{90F101D3-D74C-44F6-A633-61947D92ED78}" presName="text" presStyleLbl="node1" presStyleIdx="0" presStyleCnt="1">
        <dgm:presLayoutVars>
          <dgm:bulletEnabled val="1"/>
        </dgm:presLayoutVars>
      </dgm:prSet>
      <dgm:spPr/>
    </dgm:pt>
  </dgm:ptLst>
  <dgm:cxnLst>
    <dgm:cxn modelId="{17D73620-C187-4EA5-9D73-D0E029AA33AD}" srcId="{93077244-7161-4978-89E6-D55E1107FD05}" destId="{90F101D3-D74C-44F6-A633-61947D92ED78}" srcOrd="0" destOrd="0" parTransId="{F2F557D7-474C-49CF-AC93-D4D5CD6BC384}" sibTransId="{9FD12799-B891-4FAE-B849-A29BDED17E14}"/>
    <dgm:cxn modelId="{C8EA8045-8479-483E-8334-6AD4D0432EA3}" type="presOf" srcId="{93077244-7161-4978-89E6-D55E1107FD05}" destId="{8AA6319B-B270-4CAD-8F84-1B52F4D83970}" srcOrd="0" destOrd="0" presId="urn:microsoft.com/office/officeart/2005/8/layout/vList4"/>
    <dgm:cxn modelId="{DC9B7E8F-46D0-4D48-AB05-F0166CB8A572}" type="presOf" srcId="{90F101D3-D74C-44F6-A633-61947D92ED78}" destId="{FC21F008-57BC-4960-8035-66B0F2462F24}" srcOrd="0" destOrd="0" presId="urn:microsoft.com/office/officeart/2005/8/layout/vList4"/>
    <dgm:cxn modelId="{31F2DEDE-AF71-4E68-BFB3-879CAB6F0C0E}" type="presOf" srcId="{90F101D3-D74C-44F6-A633-61947D92ED78}" destId="{6DB7D1B4-8D46-4E12-81C6-5F08333A3649}" srcOrd="1" destOrd="0" presId="urn:microsoft.com/office/officeart/2005/8/layout/vList4"/>
    <dgm:cxn modelId="{2CE61A64-9C05-4E64-BBAA-7046DDAA13CF}" type="presParOf" srcId="{8AA6319B-B270-4CAD-8F84-1B52F4D83970}" destId="{4395228B-77D2-4199-AF48-4E9818D65ECD}" srcOrd="0" destOrd="0" presId="urn:microsoft.com/office/officeart/2005/8/layout/vList4"/>
    <dgm:cxn modelId="{90F3CB57-B5E3-4AA0-A5AF-3B62872EEEAA}" type="presParOf" srcId="{4395228B-77D2-4199-AF48-4E9818D65ECD}" destId="{FC21F008-57BC-4960-8035-66B0F2462F24}" srcOrd="0" destOrd="0" presId="urn:microsoft.com/office/officeart/2005/8/layout/vList4"/>
    <dgm:cxn modelId="{E07A118C-903A-43E3-89F5-6EAED352D3AA}" type="presParOf" srcId="{4395228B-77D2-4199-AF48-4E9818D65ECD}" destId="{BE7C8651-5463-4367-81CA-79C663268342}" srcOrd="1" destOrd="0" presId="urn:microsoft.com/office/officeart/2005/8/layout/vList4"/>
    <dgm:cxn modelId="{60633BFA-2B2C-4001-9ABC-C5E582E5129C}" type="presParOf" srcId="{4395228B-77D2-4199-AF48-4E9818D65ECD}" destId="{6DB7D1B4-8D46-4E12-81C6-5F08333A36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744B5A9-FCDB-4374-964D-D368494C9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61E1FF-8031-4D17-A2B9-B7DC3EED37A1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Hitelfelvétel, kötvénykibocsátás</a:t>
          </a:r>
        </a:p>
      </dgm:t>
    </dgm:pt>
    <dgm:pt modelId="{8200CC7D-4B5F-4B2B-A945-C23CA759A8D5}" type="parTrans" cxnId="{CCEB0A48-C548-428C-9B6E-90005CC6230E}">
      <dgm:prSet/>
      <dgm:spPr/>
      <dgm:t>
        <a:bodyPr/>
        <a:lstStyle/>
        <a:p>
          <a:endParaRPr lang="hu-HU"/>
        </a:p>
      </dgm:t>
    </dgm:pt>
    <dgm:pt modelId="{5BB3A2C9-1316-46E5-95FD-20EC9507D720}" type="sibTrans" cxnId="{CCEB0A48-C548-428C-9B6E-90005CC6230E}">
      <dgm:prSet/>
      <dgm:spPr/>
      <dgm:t>
        <a:bodyPr/>
        <a:lstStyle/>
        <a:p>
          <a:endParaRPr lang="hu-HU"/>
        </a:p>
      </dgm:t>
    </dgm:pt>
    <dgm:pt modelId="{45A9CD59-9828-43EE-87EB-FAFE5A09D95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szabadsága, korlátai</a:t>
          </a:r>
        </a:p>
      </dgm:t>
    </dgm:pt>
    <dgm:pt modelId="{E38CF465-4DFF-42F3-B3BB-B7227AC8E4B7}" type="parTrans" cxnId="{C00A8879-BE96-406A-814D-839BD5D83192}">
      <dgm:prSet/>
      <dgm:spPr/>
      <dgm:t>
        <a:bodyPr/>
        <a:lstStyle/>
        <a:p>
          <a:endParaRPr lang="hu-HU"/>
        </a:p>
      </dgm:t>
    </dgm:pt>
    <dgm:pt modelId="{3F5BD85B-3F39-4D40-B577-1DEF995CE466}" type="sibTrans" cxnId="{C00A8879-BE96-406A-814D-839BD5D83192}">
      <dgm:prSet/>
      <dgm:spPr/>
      <dgm:t>
        <a:bodyPr/>
        <a:lstStyle/>
        <a:p>
          <a:endParaRPr lang="hu-HU"/>
        </a:p>
      </dgm:t>
    </dgm:pt>
    <dgm:pt modelId="{5B858E95-A7FC-425F-9E25-672639C16D32}">
      <dgm:prSet phldrT="[Szöveg]" custT="1"/>
      <dgm:spPr>
        <a:noFill/>
        <a:ln>
          <a:noFill/>
        </a:ln>
      </dgm:spPr>
      <dgm:t>
        <a:bodyPr/>
        <a:lstStyle/>
        <a:p>
          <a:endParaRPr lang="hu-H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CD29C3-2ACE-4834-A1E1-33661AAAA2C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hozzájárulásához nem kötött hitelügyletek</a:t>
          </a:r>
        </a:p>
      </dgm:t>
    </dgm:pt>
    <dgm:pt modelId="{46369A71-27A8-4441-83FE-6BEF4060CFA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főszabály</a:t>
          </a:r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1800" b="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adósságot keletkeztető ügylet a kormány </a:t>
          </a:r>
          <a:r>
            <a:rPr lang="hu-HU" sz="1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</a:t>
          </a:r>
          <a:r>
            <a:rPr lang="hu-HU" sz="1800" b="0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hozzájárulásához kötött</a:t>
          </a:r>
        </a:p>
      </dgm:t>
    </dgm:pt>
    <dgm:pt modelId="{612205FE-F620-43D5-8C48-682E2B39B231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 alapja: Alaptörvény 34. cikk (5) bekezdés)</a:t>
          </a:r>
        </a:p>
      </dgm:t>
    </dgm:pt>
    <dgm:pt modelId="{BE6E80F0-4DB0-49DD-8316-CB6C644D4757}" type="sibTrans" cxnId="{080DD2F2-E007-47F0-822E-CC6174740C47}">
      <dgm:prSet/>
      <dgm:spPr/>
      <dgm:t>
        <a:bodyPr/>
        <a:lstStyle/>
        <a:p>
          <a:endParaRPr lang="hu-HU"/>
        </a:p>
      </dgm:t>
    </dgm:pt>
    <dgm:pt modelId="{0A0D7544-B525-4444-94EA-F9B301838688}" type="parTrans" cxnId="{080DD2F2-E007-47F0-822E-CC6174740C47}">
      <dgm:prSet/>
      <dgm:spPr/>
      <dgm:t>
        <a:bodyPr/>
        <a:lstStyle/>
        <a:p>
          <a:endParaRPr lang="hu-HU"/>
        </a:p>
      </dgm:t>
    </dgm:pt>
    <dgm:pt modelId="{D568A673-31A8-487B-8A65-B77F208C78A1}" type="sibTrans" cxnId="{2273DD1F-BACE-4BC9-A311-55F51BF561B7}">
      <dgm:prSet/>
      <dgm:spPr/>
      <dgm:t>
        <a:bodyPr/>
        <a:lstStyle/>
        <a:p>
          <a:endParaRPr lang="hu-HU"/>
        </a:p>
      </dgm:t>
    </dgm:pt>
    <dgm:pt modelId="{697571A0-3E26-4333-9363-A8F689534E53}" type="parTrans" cxnId="{2273DD1F-BACE-4BC9-A311-55F51BF561B7}">
      <dgm:prSet/>
      <dgm:spPr/>
      <dgm:t>
        <a:bodyPr/>
        <a:lstStyle/>
        <a:p>
          <a:endParaRPr lang="hu-HU"/>
        </a:p>
      </dgm:t>
    </dgm:pt>
    <dgm:pt modelId="{6C8BCCA2-669A-4680-94E4-5F778FC285D7}" type="sibTrans" cxnId="{D61B72FD-46A7-40EE-81A3-07C314A04BF8}">
      <dgm:prSet/>
      <dgm:spPr/>
      <dgm:t>
        <a:bodyPr/>
        <a:lstStyle/>
        <a:p>
          <a:endParaRPr lang="hu-HU"/>
        </a:p>
      </dgm:t>
    </dgm:pt>
    <dgm:pt modelId="{E97C956D-322A-4027-961E-36A8D1A6C0D5}" type="parTrans" cxnId="{D61B72FD-46A7-40EE-81A3-07C314A04BF8}">
      <dgm:prSet/>
      <dgm:spPr/>
      <dgm:t>
        <a:bodyPr/>
        <a:lstStyle/>
        <a:p>
          <a:endParaRPr lang="hu-HU"/>
        </a:p>
      </dgm:t>
    </dgm:pt>
    <dgm:pt modelId="{585A90C7-5428-42B3-AF79-BE4562A0D7D1}" type="sibTrans" cxnId="{C78FB5B9-09BF-48DC-BE6D-0E9498C5EA6C}">
      <dgm:prSet/>
      <dgm:spPr/>
      <dgm:t>
        <a:bodyPr/>
        <a:lstStyle/>
        <a:p>
          <a:endParaRPr lang="hu-HU"/>
        </a:p>
      </dgm:t>
    </dgm:pt>
    <dgm:pt modelId="{C7F4015B-D86A-4FAF-BC72-798F50C7C908}" type="parTrans" cxnId="{C78FB5B9-09BF-48DC-BE6D-0E9498C5EA6C}">
      <dgm:prSet/>
      <dgm:spPr/>
      <dgm:t>
        <a:bodyPr/>
        <a:lstStyle/>
        <a:p>
          <a:endParaRPr lang="hu-HU"/>
        </a:p>
      </dgm:t>
    </dgm:pt>
    <dgm:pt modelId="{761DC1D9-C6C2-4B7B-83E8-3E4906F4F07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fedezete nem lehet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törzsvagyon, működéshez, feladatellátáshoz nyújtott állami támogatás</a:t>
          </a:r>
        </a:p>
      </dgm:t>
    </dgm:pt>
    <dgm:pt modelId="{C3EB99FC-42E5-44F7-BF2A-50E1BC621897}" type="parTrans" cxnId="{3A915579-1404-4A36-846F-D1299D8D03F3}">
      <dgm:prSet/>
      <dgm:spPr/>
      <dgm:t>
        <a:bodyPr/>
        <a:lstStyle/>
        <a:p>
          <a:endParaRPr lang="hu-HU"/>
        </a:p>
      </dgm:t>
    </dgm:pt>
    <dgm:pt modelId="{24EC8FF7-77C6-489F-80E3-39BA85E99CA4}" type="sibTrans" cxnId="{3A915579-1404-4A36-846F-D1299D8D03F3}">
      <dgm:prSet/>
      <dgm:spPr/>
      <dgm:t>
        <a:bodyPr/>
        <a:lstStyle/>
        <a:p>
          <a:endParaRPr lang="hu-HU"/>
        </a:p>
      </dgm:t>
    </dgm:pt>
    <dgm:pt modelId="{D91C6638-A834-4E11-BC22-0C3C675CFB7D}" type="pres">
      <dgm:prSet presAssocID="{3744B5A9-FCDB-4374-964D-D368494C9031}" presName="linear" presStyleCnt="0">
        <dgm:presLayoutVars>
          <dgm:dir/>
          <dgm:animLvl val="lvl"/>
          <dgm:resizeHandles val="exact"/>
        </dgm:presLayoutVars>
      </dgm:prSet>
      <dgm:spPr/>
    </dgm:pt>
    <dgm:pt modelId="{9D8D01AF-400E-4376-9CB7-24613E17D587}" type="pres">
      <dgm:prSet presAssocID="{2B61E1FF-8031-4D17-A2B9-B7DC3EED37A1}" presName="parentLin" presStyleCnt="0"/>
      <dgm:spPr/>
    </dgm:pt>
    <dgm:pt modelId="{FF9A4088-4667-47B8-A3D4-DE9977D99048}" type="pres">
      <dgm:prSet presAssocID="{2B61E1FF-8031-4D17-A2B9-B7DC3EED37A1}" presName="parentLeftMargin" presStyleLbl="node1" presStyleIdx="0" presStyleCnt="2"/>
      <dgm:spPr/>
    </dgm:pt>
    <dgm:pt modelId="{1F15A9A5-7C78-48F4-A2F7-F97B120977BF}" type="pres">
      <dgm:prSet presAssocID="{2B61E1FF-8031-4D17-A2B9-B7DC3EED37A1}" presName="parentText" presStyleLbl="node1" presStyleIdx="0" presStyleCnt="2" custScaleX="122974" custScaleY="55160" custLinFactNeighborX="1936" custLinFactNeighborY="-10766">
        <dgm:presLayoutVars>
          <dgm:chMax val="0"/>
          <dgm:bulletEnabled val="1"/>
        </dgm:presLayoutVars>
      </dgm:prSet>
      <dgm:spPr/>
    </dgm:pt>
    <dgm:pt modelId="{042F715B-2B80-4672-BC49-5F146239BCAD}" type="pres">
      <dgm:prSet presAssocID="{2B61E1FF-8031-4D17-A2B9-B7DC3EED37A1}" presName="negativeSpace" presStyleCnt="0"/>
      <dgm:spPr/>
    </dgm:pt>
    <dgm:pt modelId="{BEF2FD11-F219-4A7C-AA0E-CC55D5DA908F}" type="pres">
      <dgm:prSet presAssocID="{2B61E1FF-8031-4D17-A2B9-B7DC3EED37A1}" presName="childText" presStyleLbl="conFgAcc1" presStyleIdx="0" presStyleCnt="2" custScaleY="48680" custLinFactY="-1311" custLinFactNeighborX="-97" custLinFactNeighborY="-100000">
        <dgm:presLayoutVars>
          <dgm:bulletEnabled val="1"/>
        </dgm:presLayoutVars>
      </dgm:prSet>
      <dgm:spPr/>
    </dgm:pt>
    <dgm:pt modelId="{6504ECAC-7E00-45F1-8845-0EE8802A9706}" type="pres">
      <dgm:prSet presAssocID="{5BB3A2C9-1316-46E5-95FD-20EC9507D720}" presName="spaceBetweenRectangles" presStyleCnt="0"/>
      <dgm:spPr/>
    </dgm:pt>
    <dgm:pt modelId="{836126C3-D433-49F3-9A12-7CFA57C5B0F1}" type="pres">
      <dgm:prSet presAssocID="{45A9CD59-9828-43EE-87EB-FAFE5A09D95A}" presName="parentLin" presStyleCnt="0"/>
      <dgm:spPr/>
    </dgm:pt>
    <dgm:pt modelId="{A8AA5F12-B735-45F4-84C0-C58B4D73C1D1}" type="pres">
      <dgm:prSet presAssocID="{45A9CD59-9828-43EE-87EB-FAFE5A09D95A}" presName="parentLeftMargin" presStyleLbl="node1" presStyleIdx="0" presStyleCnt="2"/>
      <dgm:spPr/>
    </dgm:pt>
    <dgm:pt modelId="{451C8245-4E52-4113-9EE5-0ED8DE5469D8}" type="pres">
      <dgm:prSet presAssocID="{45A9CD59-9828-43EE-87EB-FAFE5A09D95A}" presName="parentText" presStyleLbl="node1" presStyleIdx="1" presStyleCnt="2" custScaleX="123965" custScaleY="50965" custLinFactNeighborX="3708" custLinFactNeighborY="42214">
        <dgm:presLayoutVars>
          <dgm:chMax val="0"/>
          <dgm:bulletEnabled val="1"/>
        </dgm:presLayoutVars>
      </dgm:prSet>
      <dgm:spPr/>
    </dgm:pt>
    <dgm:pt modelId="{B38A076C-AAB0-421B-84A7-227271A03DFA}" type="pres">
      <dgm:prSet presAssocID="{45A9CD59-9828-43EE-87EB-FAFE5A09D95A}" presName="negativeSpace" presStyleCnt="0"/>
      <dgm:spPr/>
    </dgm:pt>
    <dgm:pt modelId="{48E826AE-2CCF-4E79-8991-E613410EFAD6}" type="pres">
      <dgm:prSet presAssocID="{45A9CD59-9828-43EE-87EB-FAFE5A09D95A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2273DD1F-BACE-4BC9-A311-55F51BF561B7}" srcId="{612205FE-F620-43D5-8C48-682E2B39B231}" destId="{5B858E95-A7FC-425F-9E25-672639C16D32}" srcOrd="3" destOrd="0" parTransId="{697571A0-3E26-4333-9363-A8F689534E53}" sibTransId="{D568A673-31A8-487B-8A65-B77F208C78A1}"/>
    <dgm:cxn modelId="{CCEB0A48-C548-428C-9B6E-90005CC6230E}" srcId="{3744B5A9-FCDB-4374-964D-D368494C9031}" destId="{2B61E1FF-8031-4D17-A2B9-B7DC3EED37A1}" srcOrd="0" destOrd="0" parTransId="{8200CC7D-4B5F-4B2B-A945-C23CA759A8D5}" sibTransId="{5BB3A2C9-1316-46E5-95FD-20EC9507D720}"/>
    <dgm:cxn modelId="{CB4BDB4E-0CAF-440F-A1D7-7DDC3A446B75}" type="presOf" srcId="{45A9CD59-9828-43EE-87EB-FAFE5A09D95A}" destId="{A8AA5F12-B735-45F4-84C0-C58B4D73C1D1}" srcOrd="0" destOrd="0" presId="urn:microsoft.com/office/officeart/2005/8/layout/list1"/>
    <dgm:cxn modelId="{45CA1552-0370-4C4B-818D-43BDF18DDEB4}" type="presOf" srcId="{46369A71-27A8-4441-83FE-6BEF4060CFAD}" destId="{BEF2FD11-F219-4A7C-AA0E-CC55D5DA908F}" srcOrd="0" destOrd="1" presId="urn:microsoft.com/office/officeart/2005/8/layout/list1"/>
    <dgm:cxn modelId="{EBF66876-1921-48E1-AD4B-FAE4A7CFC84D}" type="presOf" srcId="{0FCD29C3-2ACE-4834-A1E1-33661AAAA2CD}" destId="{BEF2FD11-F219-4A7C-AA0E-CC55D5DA908F}" srcOrd="0" destOrd="2" presId="urn:microsoft.com/office/officeart/2005/8/layout/list1"/>
    <dgm:cxn modelId="{3A915579-1404-4A36-846F-D1299D8D03F3}" srcId="{612205FE-F620-43D5-8C48-682E2B39B231}" destId="{761DC1D9-C6C2-4B7B-83E8-3E4906F4F07F}" srcOrd="2" destOrd="0" parTransId="{C3EB99FC-42E5-44F7-BF2A-50E1BC621897}" sibTransId="{24EC8FF7-77C6-489F-80E3-39BA85E99CA4}"/>
    <dgm:cxn modelId="{C00A8879-BE96-406A-814D-839BD5D83192}" srcId="{3744B5A9-FCDB-4374-964D-D368494C9031}" destId="{45A9CD59-9828-43EE-87EB-FAFE5A09D95A}" srcOrd="1" destOrd="0" parTransId="{E38CF465-4DFF-42F3-B3BB-B7227AC8E4B7}" sibTransId="{3F5BD85B-3F39-4D40-B577-1DEF995CE466}"/>
    <dgm:cxn modelId="{86077A8B-F57C-4B2B-B5BA-515B3C80A3B1}" type="presOf" srcId="{2B61E1FF-8031-4D17-A2B9-B7DC3EED37A1}" destId="{FF9A4088-4667-47B8-A3D4-DE9977D99048}" srcOrd="0" destOrd="0" presId="urn:microsoft.com/office/officeart/2005/8/layout/list1"/>
    <dgm:cxn modelId="{8B124F90-4E99-4B9E-B16F-D1CC6F42E966}" type="presOf" srcId="{3744B5A9-FCDB-4374-964D-D368494C9031}" destId="{D91C6638-A834-4E11-BC22-0C3C675CFB7D}" srcOrd="0" destOrd="0" presId="urn:microsoft.com/office/officeart/2005/8/layout/list1"/>
    <dgm:cxn modelId="{BC78CEA1-F249-4D38-B9F7-D6B25C41EA15}" type="presOf" srcId="{45A9CD59-9828-43EE-87EB-FAFE5A09D95A}" destId="{451C8245-4E52-4113-9EE5-0ED8DE5469D8}" srcOrd="1" destOrd="0" presId="urn:microsoft.com/office/officeart/2005/8/layout/list1"/>
    <dgm:cxn modelId="{C78FB5B9-09BF-48DC-BE6D-0E9498C5EA6C}" srcId="{612205FE-F620-43D5-8C48-682E2B39B231}" destId="{46369A71-27A8-4441-83FE-6BEF4060CFAD}" srcOrd="0" destOrd="0" parTransId="{C7F4015B-D86A-4FAF-BC72-798F50C7C908}" sibTransId="{585A90C7-5428-42B3-AF79-BE4562A0D7D1}"/>
    <dgm:cxn modelId="{FAB67DC5-C6C7-4319-BBB8-F1A31E045787}" type="presOf" srcId="{612205FE-F620-43D5-8C48-682E2B39B231}" destId="{BEF2FD11-F219-4A7C-AA0E-CC55D5DA908F}" srcOrd="0" destOrd="0" presId="urn:microsoft.com/office/officeart/2005/8/layout/list1"/>
    <dgm:cxn modelId="{80ED92C6-8D51-4EDE-8407-0AE479EFB6B9}" type="presOf" srcId="{761DC1D9-C6C2-4B7B-83E8-3E4906F4F07F}" destId="{BEF2FD11-F219-4A7C-AA0E-CC55D5DA908F}" srcOrd="0" destOrd="3" presId="urn:microsoft.com/office/officeart/2005/8/layout/list1"/>
    <dgm:cxn modelId="{E358CCC8-644A-4E9C-ACB7-0A2BC759B1E4}" type="presOf" srcId="{5B858E95-A7FC-425F-9E25-672639C16D32}" destId="{BEF2FD11-F219-4A7C-AA0E-CC55D5DA908F}" srcOrd="0" destOrd="4" presId="urn:microsoft.com/office/officeart/2005/8/layout/list1"/>
    <dgm:cxn modelId="{080DD2F2-E007-47F0-822E-CC6174740C47}" srcId="{2B61E1FF-8031-4D17-A2B9-B7DC3EED37A1}" destId="{612205FE-F620-43D5-8C48-682E2B39B231}" srcOrd="0" destOrd="0" parTransId="{0A0D7544-B525-4444-94EA-F9B301838688}" sibTransId="{BE6E80F0-4DB0-49DD-8316-CB6C644D4757}"/>
    <dgm:cxn modelId="{342F9AF5-17B8-4457-A4A5-7F1034BFAF00}" type="presOf" srcId="{2B61E1FF-8031-4D17-A2B9-B7DC3EED37A1}" destId="{1F15A9A5-7C78-48F4-A2F7-F97B120977BF}" srcOrd="1" destOrd="0" presId="urn:microsoft.com/office/officeart/2005/8/layout/list1"/>
    <dgm:cxn modelId="{D61B72FD-46A7-40EE-81A3-07C314A04BF8}" srcId="{612205FE-F620-43D5-8C48-682E2B39B231}" destId="{0FCD29C3-2ACE-4834-A1E1-33661AAAA2CD}" srcOrd="1" destOrd="0" parTransId="{E97C956D-322A-4027-961E-36A8D1A6C0D5}" sibTransId="{6C8BCCA2-669A-4680-94E4-5F778FC285D7}"/>
    <dgm:cxn modelId="{9735BF3C-EBFD-4274-9F58-28F0B23F64D2}" type="presParOf" srcId="{D91C6638-A834-4E11-BC22-0C3C675CFB7D}" destId="{9D8D01AF-400E-4376-9CB7-24613E17D587}" srcOrd="0" destOrd="0" presId="urn:microsoft.com/office/officeart/2005/8/layout/list1"/>
    <dgm:cxn modelId="{88226083-5350-43BD-A3E2-EE92D5A6F84B}" type="presParOf" srcId="{9D8D01AF-400E-4376-9CB7-24613E17D587}" destId="{FF9A4088-4667-47B8-A3D4-DE9977D99048}" srcOrd="0" destOrd="0" presId="urn:microsoft.com/office/officeart/2005/8/layout/list1"/>
    <dgm:cxn modelId="{DB865265-17EB-4BE5-9129-D5CEC7668952}" type="presParOf" srcId="{9D8D01AF-400E-4376-9CB7-24613E17D587}" destId="{1F15A9A5-7C78-48F4-A2F7-F97B120977BF}" srcOrd="1" destOrd="0" presId="urn:microsoft.com/office/officeart/2005/8/layout/list1"/>
    <dgm:cxn modelId="{B6366079-339E-4624-ABF9-B775891A0707}" type="presParOf" srcId="{D91C6638-A834-4E11-BC22-0C3C675CFB7D}" destId="{042F715B-2B80-4672-BC49-5F146239BCAD}" srcOrd="1" destOrd="0" presId="urn:microsoft.com/office/officeart/2005/8/layout/list1"/>
    <dgm:cxn modelId="{85A26B39-728A-4532-ABF5-4DD99D7C8944}" type="presParOf" srcId="{D91C6638-A834-4E11-BC22-0C3C675CFB7D}" destId="{BEF2FD11-F219-4A7C-AA0E-CC55D5DA908F}" srcOrd="2" destOrd="0" presId="urn:microsoft.com/office/officeart/2005/8/layout/list1"/>
    <dgm:cxn modelId="{C9ED6865-ED6E-4EFB-8546-AE5A1BB4CEBA}" type="presParOf" srcId="{D91C6638-A834-4E11-BC22-0C3C675CFB7D}" destId="{6504ECAC-7E00-45F1-8845-0EE8802A9706}" srcOrd="3" destOrd="0" presId="urn:microsoft.com/office/officeart/2005/8/layout/list1"/>
    <dgm:cxn modelId="{931FBDCD-523E-4C34-B9F4-787ED79CFC43}" type="presParOf" srcId="{D91C6638-A834-4E11-BC22-0C3C675CFB7D}" destId="{836126C3-D433-49F3-9A12-7CFA57C5B0F1}" srcOrd="4" destOrd="0" presId="urn:microsoft.com/office/officeart/2005/8/layout/list1"/>
    <dgm:cxn modelId="{A4EF2C7F-63D6-4D5B-8E7E-4D325A6335F4}" type="presParOf" srcId="{836126C3-D433-49F3-9A12-7CFA57C5B0F1}" destId="{A8AA5F12-B735-45F4-84C0-C58B4D73C1D1}" srcOrd="0" destOrd="0" presId="urn:microsoft.com/office/officeart/2005/8/layout/list1"/>
    <dgm:cxn modelId="{F6875994-DAB6-4C7C-B30D-6D4DDCC0899E}" type="presParOf" srcId="{836126C3-D433-49F3-9A12-7CFA57C5B0F1}" destId="{451C8245-4E52-4113-9EE5-0ED8DE5469D8}" srcOrd="1" destOrd="0" presId="urn:microsoft.com/office/officeart/2005/8/layout/list1"/>
    <dgm:cxn modelId="{81B5B15E-EB55-4DEB-AF35-8FBF0AC95B05}" type="presParOf" srcId="{D91C6638-A834-4E11-BC22-0C3C675CFB7D}" destId="{B38A076C-AAB0-421B-84A7-227271A03DFA}" srcOrd="5" destOrd="0" presId="urn:microsoft.com/office/officeart/2005/8/layout/list1"/>
    <dgm:cxn modelId="{497C36D7-3DD3-4522-924B-0EB173A3D6BC}" type="presParOf" srcId="{D91C6638-A834-4E11-BC22-0C3C675CFB7D}" destId="{48E826AE-2CCF-4E79-8991-E613410EFA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4080C6C-7E9E-43A3-A8CB-3B0FB261AB3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10A195-CB22-4182-8A16-CB6CBE7D5C27}">
      <dgm:prSet phldrT="[Szöveg]" custT="1"/>
      <dgm:spPr/>
      <dgm:t>
        <a:bodyPr/>
        <a:lstStyle/>
        <a:p>
          <a:r>
            <a:rPr lang="hu-HU" sz="2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94B13B53-236B-42EA-9E21-655D489C51BC}" type="parTrans" cxnId="{68F5ABAD-CAB4-4781-AF70-EC016594D9CF}">
      <dgm:prSet/>
      <dgm:spPr/>
      <dgm:t>
        <a:bodyPr/>
        <a:lstStyle/>
        <a:p>
          <a:endParaRPr lang="hu-HU"/>
        </a:p>
      </dgm:t>
    </dgm:pt>
    <dgm:pt modelId="{DF43076D-F176-42E2-9DFC-5AE60EBF48A9}" type="sibTrans" cxnId="{68F5ABAD-CAB4-4781-AF70-EC016594D9CF}">
      <dgm:prSet/>
      <dgm:spPr/>
      <dgm:t>
        <a:bodyPr/>
        <a:lstStyle/>
        <a:p>
          <a:endParaRPr lang="hu-HU"/>
        </a:p>
      </dgm:t>
    </dgm:pt>
    <dgm:pt modelId="{F79189A3-BA26-4E73-9C7E-0EB2A2C9BFD7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 betételek</a:t>
          </a:r>
        </a:p>
      </dgm:t>
    </dgm:pt>
    <dgm:pt modelId="{0C979522-8620-4736-8476-0A783555A037}" type="parTrans" cxnId="{C6366BEB-2931-4D97-8F07-48344B76CDB6}">
      <dgm:prSet/>
      <dgm:spPr/>
      <dgm:t>
        <a:bodyPr/>
        <a:lstStyle/>
        <a:p>
          <a:endParaRPr lang="hu-HU"/>
        </a:p>
      </dgm:t>
    </dgm:pt>
    <dgm:pt modelId="{9E110FE4-2A2B-45A2-B9F2-E7C1C71CCC3B}" type="sibTrans" cxnId="{C6366BEB-2931-4D97-8F07-48344B76CDB6}">
      <dgm:prSet/>
      <dgm:spPr/>
      <dgm:t>
        <a:bodyPr/>
        <a:lstStyle/>
        <a:p>
          <a:endParaRPr lang="hu-HU"/>
        </a:p>
      </dgm:t>
    </dgm:pt>
    <dgm:pt modelId="{7DC9C87A-D220-47E1-831B-9A8D2F730CA1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támogatások</a:t>
          </a:r>
        </a:p>
      </dgm:t>
    </dgm:pt>
    <dgm:pt modelId="{072909CD-CC3F-4BAF-8D79-6D2ADEF50BB4}" type="parTrans" cxnId="{0DA3540B-8622-4158-99B2-ED7E845DB8B4}">
      <dgm:prSet/>
      <dgm:spPr/>
      <dgm:t>
        <a:bodyPr/>
        <a:lstStyle/>
        <a:p>
          <a:endParaRPr lang="hu-HU"/>
        </a:p>
      </dgm:t>
    </dgm:pt>
    <dgm:pt modelId="{89EAE9F1-3A2E-47E8-B293-9F687F0D070B}" type="sibTrans" cxnId="{0DA3540B-8622-4158-99B2-ED7E845DB8B4}">
      <dgm:prSet/>
      <dgm:spPr/>
      <dgm:t>
        <a:bodyPr/>
        <a:lstStyle/>
        <a:p>
          <a:endParaRPr lang="hu-HU"/>
        </a:p>
      </dgm:t>
    </dgm:pt>
    <dgm:pt modelId="{F5A072D4-D790-4906-854A-02DF5C678B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átengedett, megosztott bevételek</a:t>
          </a:r>
        </a:p>
      </dgm:t>
    </dgm:pt>
    <dgm:pt modelId="{AB5C631F-8EB8-47C7-BC51-9106ED515483}" type="parTrans" cxnId="{34604746-B158-488B-9BBE-6320791D96B5}">
      <dgm:prSet/>
      <dgm:spPr/>
      <dgm:t>
        <a:bodyPr/>
        <a:lstStyle/>
        <a:p>
          <a:endParaRPr lang="hu-HU"/>
        </a:p>
      </dgm:t>
    </dgm:pt>
    <dgm:pt modelId="{CA656D33-3E83-416D-AA01-B9B0920677B7}" type="sibTrans" cxnId="{34604746-B158-488B-9BBE-6320791D96B5}">
      <dgm:prSet/>
      <dgm:spPr/>
      <dgm:t>
        <a:bodyPr/>
        <a:lstStyle/>
        <a:p>
          <a:endParaRPr lang="hu-HU"/>
        </a:p>
      </dgm:t>
    </dgm:pt>
    <dgm:pt modelId="{1C8460BB-689F-4DCE-9EEC-4D7F3BB8152D}">
      <dgm:prSet phldrT="[Szöveg]" custT="1"/>
      <dgm:spPr/>
      <dgm:t>
        <a:bodyPr/>
        <a:lstStyle/>
        <a:p>
          <a:r>
            <a:rPr lang="hu-HU" sz="2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gm:t>
    </dgm:pt>
    <dgm:pt modelId="{E831AE6C-33B1-4208-98EB-9E7139F9F3A7}" type="parTrans" cxnId="{A3E43F79-B528-4E29-963E-A6D44F0125D8}">
      <dgm:prSet/>
      <dgm:spPr/>
      <dgm:t>
        <a:bodyPr/>
        <a:lstStyle/>
        <a:p>
          <a:endParaRPr lang="hu-HU"/>
        </a:p>
      </dgm:t>
    </dgm:pt>
    <dgm:pt modelId="{DCDED4B2-B22C-408C-B019-570F821CEED3}" type="sibTrans" cxnId="{A3E43F79-B528-4E29-963E-A6D44F0125D8}">
      <dgm:prSet/>
      <dgm:spPr/>
      <dgm:t>
        <a:bodyPr/>
        <a:lstStyle/>
        <a:p>
          <a:endParaRPr lang="hu-HU"/>
        </a:p>
      </dgm:t>
    </dgm:pt>
    <dgm:pt modelId="{6E53104E-D86B-4B92-BF6A-114A8F101BE3}">
      <dgm:prSet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</a:t>
          </a:r>
          <a:r>
            <a:rPr lang="hu-HU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F0D8DDC5-5856-4943-9595-B8C5356A9C46}" type="parTrans" cxnId="{66633FBB-F940-4D69-8FAE-5F114BD1738C}">
      <dgm:prSet/>
      <dgm:spPr/>
      <dgm:t>
        <a:bodyPr/>
        <a:lstStyle/>
        <a:p>
          <a:endParaRPr lang="hu-HU"/>
        </a:p>
      </dgm:t>
    </dgm:pt>
    <dgm:pt modelId="{AC02F9B7-2B3E-48A1-9BC9-B01B5FDD0885}" type="sibTrans" cxnId="{66633FBB-F940-4D69-8FAE-5F114BD1738C}">
      <dgm:prSet/>
      <dgm:spPr/>
      <dgm:t>
        <a:bodyPr/>
        <a:lstStyle/>
        <a:p>
          <a:endParaRPr lang="hu-HU"/>
        </a:p>
      </dgm:t>
    </dgm:pt>
    <dgm:pt modelId="{9DBD59F2-44EF-43F9-B247-094CDAA83104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kötelező és önként vállalt feladatok kiadásai</a:t>
          </a:r>
        </a:p>
      </dgm:t>
    </dgm:pt>
    <dgm:pt modelId="{A1211CAD-483B-4DF1-B046-9E212E28B315}" type="sibTrans" cxnId="{9D753D0E-AFFB-44F5-ACC4-26D2E9C01138}">
      <dgm:prSet/>
      <dgm:spPr/>
      <dgm:t>
        <a:bodyPr/>
        <a:lstStyle/>
        <a:p>
          <a:endParaRPr lang="hu-HU"/>
        </a:p>
      </dgm:t>
    </dgm:pt>
    <dgm:pt modelId="{01731017-BB7C-4DB0-A86B-7AF89644BF28}" type="parTrans" cxnId="{9D753D0E-AFFB-44F5-ACC4-26D2E9C01138}">
      <dgm:prSet/>
      <dgm:spPr/>
      <dgm:t>
        <a:bodyPr/>
        <a:lstStyle/>
        <a:p>
          <a:endParaRPr lang="hu-HU"/>
        </a:p>
      </dgm:t>
    </dgm:pt>
    <dgm:pt modelId="{349DD43A-1B7E-44AA-8890-B701C4D47129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hivatal és a költségvetési szervek működési kiadásai</a:t>
          </a:r>
        </a:p>
      </dgm:t>
    </dgm:pt>
    <dgm:pt modelId="{FBB57018-9E13-40E8-8F51-9E1C6B67F355}" type="parTrans" cxnId="{D58E6772-A65A-4813-B802-72F606B3A446}">
      <dgm:prSet/>
      <dgm:spPr/>
      <dgm:t>
        <a:bodyPr/>
        <a:lstStyle/>
        <a:p>
          <a:endParaRPr lang="hu-HU"/>
        </a:p>
      </dgm:t>
    </dgm:pt>
    <dgm:pt modelId="{5E479541-D284-42E0-A667-F65A7E382CCE}" type="sibTrans" cxnId="{D58E6772-A65A-4813-B802-72F606B3A446}">
      <dgm:prSet/>
      <dgm:spPr/>
      <dgm:t>
        <a:bodyPr/>
        <a:lstStyle/>
        <a:p>
          <a:endParaRPr lang="hu-HU"/>
        </a:p>
      </dgm:t>
    </dgm:pt>
    <dgm:pt modelId="{DEEC6498-9556-4173-8D80-7BB37D3D736B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képviselőkkel kapcsolatos kiadások</a:t>
          </a:r>
        </a:p>
      </dgm:t>
    </dgm:pt>
    <dgm:pt modelId="{6F07CCDE-ED14-492F-9506-D402852B40FD}" type="parTrans" cxnId="{87B399AE-79A1-45ED-8BFE-AC3826A9AF82}">
      <dgm:prSet/>
      <dgm:spPr/>
      <dgm:t>
        <a:bodyPr/>
        <a:lstStyle/>
        <a:p>
          <a:endParaRPr lang="hu-HU"/>
        </a:p>
      </dgm:t>
    </dgm:pt>
    <dgm:pt modelId="{FFD0CCB8-5AF6-4911-8039-BDD3E4050F2D}" type="sibTrans" cxnId="{87B399AE-79A1-45ED-8BFE-AC3826A9AF82}">
      <dgm:prSet/>
      <dgm:spPr/>
      <dgm:t>
        <a:bodyPr/>
        <a:lstStyle/>
        <a:p>
          <a:endParaRPr lang="hu-HU"/>
        </a:p>
      </dgm:t>
    </dgm:pt>
    <dgm:pt modelId="{028BA390-C647-492E-9AE2-1B65CEBE312D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beruházások, felújítások kiadásai</a:t>
          </a:r>
        </a:p>
      </dgm:t>
    </dgm:pt>
    <dgm:pt modelId="{E8CF168D-8E33-4307-A3C9-6835D29FA779}" type="parTrans" cxnId="{3E32426D-24C8-4AA2-B76F-51C5B85CD75D}">
      <dgm:prSet/>
      <dgm:spPr/>
      <dgm:t>
        <a:bodyPr/>
        <a:lstStyle/>
        <a:p>
          <a:endParaRPr lang="hu-HU"/>
        </a:p>
      </dgm:t>
    </dgm:pt>
    <dgm:pt modelId="{C3AFDA6A-19D4-426A-A41F-CE8F9367B7D8}" type="sibTrans" cxnId="{3E32426D-24C8-4AA2-B76F-51C5B85CD75D}">
      <dgm:prSet/>
      <dgm:spPr/>
      <dgm:t>
        <a:bodyPr/>
        <a:lstStyle/>
        <a:p>
          <a:endParaRPr lang="hu-HU"/>
        </a:p>
      </dgm:t>
    </dgm:pt>
    <dgm:pt modelId="{731E7C90-976C-4054-A9FE-6ABD83869607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vagyonnal kapcsolatos kiadások</a:t>
          </a:r>
        </a:p>
      </dgm:t>
    </dgm:pt>
    <dgm:pt modelId="{1C263F18-EA81-4955-836B-3DF533813631}" type="parTrans" cxnId="{E4F8E57F-23EF-4C0B-B1C1-FCDC0164C403}">
      <dgm:prSet/>
      <dgm:spPr/>
      <dgm:t>
        <a:bodyPr/>
        <a:lstStyle/>
        <a:p>
          <a:endParaRPr lang="hu-HU"/>
        </a:p>
      </dgm:t>
    </dgm:pt>
    <dgm:pt modelId="{79AD7182-C854-4DEE-B93C-FE5E11351FF7}" type="sibTrans" cxnId="{E4F8E57F-23EF-4C0B-B1C1-FCDC0164C403}">
      <dgm:prSet/>
      <dgm:spPr/>
      <dgm:t>
        <a:bodyPr/>
        <a:lstStyle/>
        <a:p>
          <a:endParaRPr lang="hu-HU"/>
        </a:p>
      </dgm:t>
    </dgm:pt>
    <dgm:pt modelId="{06CE29D3-4268-4F80-BC0B-16707F9380F5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gm:t>
    </dgm:pt>
    <dgm:pt modelId="{052FF4AA-02FE-4FAB-B10B-6852CA3CCC5A}" type="parTrans" cxnId="{63D41193-91E5-4F4F-950A-68C431FD6A74}">
      <dgm:prSet/>
      <dgm:spPr/>
      <dgm:t>
        <a:bodyPr/>
        <a:lstStyle/>
        <a:p>
          <a:endParaRPr lang="hu-HU"/>
        </a:p>
      </dgm:t>
    </dgm:pt>
    <dgm:pt modelId="{7DAAF9A5-1365-46C8-9A8B-C925D07A0CC2}" type="sibTrans" cxnId="{63D41193-91E5-4F4F-950A-68C431FD6A74}">
      <dgm:prSet/>
      <dgm:spPr/>
      <dgm:t>
        <a:bodyPr/>
        <a:lstStyle/>
        <a:p>
          <a:endParaRPr lang="hu-HU"/>
        </a:p>
      </dgm:t>
    </dgm:pt>
    <dgm:pt modelId="{4ADBDE9A-6B4F-49A5-A4A1-8FBAE0D64271}" type="pres">
      <dgm:prSet presAssocID="{B4080C6C-7E9E-43A3-A8CB-3B0FB261AB3C}" presName="layout" presStyleCnt="0">
        <dgm:presLayoutVars>
          <dgm:chMax/>
          <dgm:chPref/>
          <dgm:dir/>
          <dgm:resizeHandles/>
        </dgm:presLayoutVars>
      </dgm:prSet>
      <dgm:spPr/>
    </dgm:pt>
    <dgm:pt modelId="{FA53DF9F-28DC-4641-A393-1241D1BF71BA}" type="pres">
      <dgm:prSet presAssocID="{E010A195-CB22-4182-8A16-CB6CBE7D5C27}" presName="root" presStyleCnt="0">
        <dgm:presLayoutVars>
          <dgm:chMax/>
          <dgm:chPref/>
        </dgm:presLayoutVars>
      </dgm:prSet>
      <dgm:spPr/>
    </dgm:pt>
    <dgm:pt modelId="{5C089CAB-17D6-4D3F-9D73-0E71D30D29BA}" type="pres">
      <dgm:prSet presAssocID="{E010A195-CB22-4182-8A16-CB6CBE7D5C27}" presName="rootComposite" presStyleCnt="0">
        <dgm:presLayoutVars/>
      </dgm:prSet>
      <dgm:spPr/>
    </dgm:pt>
    <dgm:pt modelId="{7E10F697-ADEB-47CC-842E-AB4879AC1C43}" type="pres">
      <dgm:prSet presAssocID="{E010A195-CB22-4182-8A16-CB6CBE7D5C27}" presName="ParentAccent" presStyleLbl="alignNode1" presStyleIdx="0" presStyleCnt="2" custLinFactNeighborY="-30729"/>
      <dgm:spPr>
        <a:solidFill>
          <a:schemeClr val="tx2"/>
        </a:solidFill>
        <a:ln>
          <a:noFill/>
        </a:ln>
      </dgm:spPr>
    </dgm:pt>
    <dgm:pt modelId="{2FA7BF3B-ABE7-4C27-BEDE-A9786CDD0382}" type="pres">
      <dgm:prSet presAssocID="{E010A195-CB22-4182-8A16-CB6CBE7D5C27}" presName="ParentSmallAccent" presStyleLbl="fgAcc1" presStyleIdx="0" presStyleCnt="2" custLinFactNeighborY="-49562"/>
      <dgm:spPr>
        <a:noFill/>
        <a:ln>
          <a:noFill/>
        </a:ln>
      </dgm:spPr>
    </dgm:pt>
    <dgm:pt modelId="{391F9217-B457-4369-83DC-4F653243AFFD}" type="pres">
      <dgm:prSet presAssocID="{E010A195-CB22-4182-8A16-CB6CBE7D5C27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5406ACFA-7061-403E-91D3-63C06A620751}" type="pres">
      <dgm:prSet presAssocID="{E010A195-CB22-4182-8A16-CB6CBE7D5C27}" presName="childShape" presStyleCnt="0">
        <dgm:presLayoutVars>
          <dgm:chMax val="0"/>
          <dgm:chPref val="0"/>
        </dgm:presLayoutVars>
      </dgm:prSet>
      <dgm:spPr/>
    </dgm:pt>
    <dgm:pt modelId="{1FAF9A6B-AA6B-4367-97CD-36821B25BE5B}" type="pres">
      <dgm:prSet presAssocID="{F79189A3-BA26-4E73-9C7E-0EB2A2C9BFD7}" presName="childComposite" presStyleCnt="0">
        <dgm:presLayoutVars>
          <dgm:chMax val="0"/>
          <dgm:chPref val="0"/>
        </dgm:presLayoutVars>
      </dgm:prSet>
      <dgm:spPr/>
    </dgm:pt>
    <dgm:pt modelId="{1AD69DC3-1FD0-464F-A6B8-AB41C5E865E2}" type="pres">
      <dgm:prSet presAssocID="{F79189A3-BA26-4E73-9C7E-0EB2A2C9BFD7}" presName="ChildAccent" presStyleLbl="solidFgAcc1" presStyleIdx="0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0CD2E730-91A1-4F17-B94D-C78732757F91}" type="pres">
      <dgm:prSet presAssocID="{F79189A3-BA26-4E73-9C7E-0EB2A2C9BFD7}" presName="Child" presStyleLbl="revTx" presStyleIdx="1" presStyleCnt="12" custScaleY="149443">
        <dgm:presLayoutVars>
          <dgm:chMax val="0"/>
          <dgm:chPref val="0"/>
          <dgm:bulletEnabled val="1"/>
        </dgm:presLayoutVars>
      </dgm:prSet>
      <dgm:spPr/>
    </dgm:pt>
    <dgm:pt modelId="{3ADB8878-E826-474F-82B5-92397F32226D}" type="pres">
      <dgm:prSet presAssocID="{7DC9C87A-D220-47E1-831B-9A8D2F730CA1}" presName="childComposite" presStyleCnt="0">
        <dgm:presLayoutVars>
          <dgm:chMax val="0"/>
          <dgm:chPref val="0"/>
        </dgm:presLayoutVars>
      </dgm:prSet>
      <dgm:spPr/>
    </dgm:pt>
    <dgm:pt modelId="{D201142D-B98D-4352-A029-8AF86D1D570E}" type="pres">
      <dgm:prSet presAssocID="{7DC9C87A-D220-47E1-831B-9A8D2F730CA1}" presName="ChildAccent" presStyleLbl="solidFgAcc1" presStyleIdx="1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D13354CD-CF25-419F-8343-098DF4F4E246}" type="pres">
      <dgm:prSet presAssocID="{7DC9C87A-D220-47E1-831B-9A8D2F730CA1}" presName="Child" presStyleLbl="revTx" presStyleIdx="2" presStyleCnt="12" custScaleY="154503">
        <dgm:presLayoutVars>
          <dgm:chMax val="0"/>
          <dgm:chPref val="0"/>
          <dgm:bulletEnabled val="1"/>
        </dgm:presLayoutVars>
      </dgm:prSet>
      <dgm:spPr/>
    </dgm:pt>
    <dgm:pt modelId="{3DF4FE3B-C7D2-4C5C-802D-A93167CDD660}" type="pres">
      <dgm:prSet presAssocID="{F5A072D4-D790-4906-854A-02DF5C678B48}" presName="childComposite" presStyleCnt="0">
        <dgm:presLayoutVars>
          <dgm:chMax val="0"/>
          <dgm:chPref val="0"/>
        </dgm:presLayoutVars>
      </dgm:prSet>
      <dgm:spPr/>
    </dgm:pt>
    <dgm:pt modelId="{DB79B94F-C201-45BC-A65C-97FCDC76ABA0}" type="pres">
      <dgm:prSet presAssocID="{F5A072D4-D790-4906-854A-02DF5C678B48}" presName="ChildAccent" presStyleLbl="solidFgAcc1" presStyleIdx="2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34B3F706-CB6C-4CDC-A272-829D6439B01D}" type="pres">
      <dgm:prSet presAssocID="{F5A072D4-D790-4906-854A-02DF5C678B48}" presName="Child" presStyleLbl="revTx" presStyleIdx="3" presStyleCnt="12" custScaleY="168424" custLinFactNeighborY="18142">
        <dgm:presLayoutVars>
          <dgm:chMax val="0"/>
          <dgm:chPref val="0"/>
          <dgm:bulletEnabled val="1"/>
        </dgm:presLayoutVars>
      </dgm:prSet>
      <dgm:spPr/>
    </dgm:pt>
    <dgm:pt modelId="{96299B4C-397E-4A63-B6CA-F7056EE24118}" type="pres">
      <dgm:prSet presAssocID="{6E53104E-D86B-4B92-BF6A-114A8F101BE3}" presName="childComposite" presStyleCnt="0">
        <dgm:presLayoutVars>
          <dgm:chMax val="0"/>
          <dgm:chPref val="0"/>
        </dgm:presLayoutVars>
      </dgm:prSet>
      <dgm:spPr/>
    </dgm:pt>
    <dgm:pt modelId="{3E9C13F9-4870-4DB3-9E99-95CECFE531C9}" type="pres">
      <dgm:prSet presAssocID="{6E53104E-D86B-4B92-BF6A-114A8F101BE3}" presName="ChildAccent" presStyleLbl="solidFgAcc1" presStyleIdx="3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B23A9680-905F-418B-BAED-55F028F35606}" type="pres">
      <dgm:prSet presAssocID="{6E53104E-D86B-4B92-BF6A-114A8F101BE3}" presName="Child" presStyleLbl="revTx" presStyleIdx="4" presStyleCnt="12" custScaleY="144175">
        <dgm:presLayoutVars>
          <dgm:chMax val="0"/>
          <dgm:chPref val="0"/>
          <dgm:bulletEnabled val="1"/>
        </dgm:presLayoutVars>
      </dgm:prSet>
      <dgm:spPr/>
    </dgm:pt>
    <dgm:pt modelId="{91C9E3F9-C4BD-48FD-9AF3-56F025C03FC5}" type="pres">
      <dgm:prSet presAssocID="{1C8460BB-689F-4DCE-9EEC-4D7F3BB8152D}" presName="root" presStyleCnt="0">
        <dgm:presLayoutVars>
          <dgm:chMax/>
          <dgm:chPref/>
        </dgm:presLayoutVars>
      </dgm:prSet>
      <dgm:spPr/>
    </dgm:pt>
    <dgm:pt modelId="{DE5BD601-DDBA-4345-90DD-4A95513C68D6}" type="pres">
      <dgm:prSet presAssocID="{1C8460BB-689F-4DCE-9EEC-4D7F3BB8152D}" presName="rootComposite" presStyleCnt="0">
        <dgm:presLayoutVars/>
      </dgm:prSet>
      <dgm:spPr/>
    </dgm:pt>
    <dgm:pt modelId="{6F03F423-E74C-4EDE-ADB7-43A665CFE427}" type="pres">
      <dgm:prSet presAssocID="{1C8460BB-689F-4DCE-9EEC-4D7F3BB8152D}" presName="ParentAccent" presStyleLbl="alignNode1" presStyleIdx="1" presStyleCnt="2" custLinFactNeighborY="-30729"/>
      <dgm:spPr>
        <a:solidFill>
          <a:schemeClr val="tx2"/>
        </a:solidFill>
        <a:ln>
          <a:noFill/>
        </a:ln>
      </dgm:spPr>
    </dgm:pt>
    <dgm:pt modelId="{16130462-FAD2-4852-B048-D9FE217E5AC4}" type="pres">
      <dgm:prSet presAssocID="{1C8460BB-689F-4DCE-9EEC-4D7F3BB8152D}" presName="ParentSmallAccent" presStyleLbl="fgAcc1" presStyleIdx="1" presStyleCnt="2" custLinFactNeighborY="-49562"/>
      <dgm:spPr>
        <a:noFill/>
        <a:ln>
          <a:noFill/>
        </a:ln>
      </dgm:spPr>
    </dgm:pt>
    <dgm:pt modelId="{6168AC57-8E72-480D-91C7-D643B9C1C545}" type="pres">
      <dgm:prSet presAssocID="{1C8460BB-689F-4DCE-9EEC-4D7F3BB8152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1FFA939D-FB3E-4657-957F-C883D25EECFC}" type="pres">
      <dgm:prSet presAssocID="{1C8460BB-689F-4DCE-9EEC-4D7F3BB8152D}" presName="childShape" presStyleCnt="0">
        <dgm:presLayoutVars>
          <dgm:chMax val="0"/>
          <dgm:chPref val="0"/>
        </dgm:presLayoutVars>
      </dgm:prSet>
      <dgm:spPr/>
    </dgm:pt>
    <dgm:pt modelId="{AB9E7E76-52BE-40C0-8933-F25E9F960199}" type="pres">
      <dgm:prSet presAssocID="{9DBD59F2-44EF-43F9-B247-094CDAA83104}" presName="childComposite" presStyleCnt="0">
        <dgm:presLayoutVars>
          <dgm:chMax val="0"/>
          <dgm:chPref val="0"/>
        </dgm:presLayoutVars>
      </dgm:prSet>
      <dgm:spPr/>
    </dgm:pt>
    <dgm:pt modelId="{67189A51-B412-4AF8-BDEB-7DDDCA2021D6}" type="pres">
      <dgm:prSet presAssocID="{9DBD59F2-44EF-43F9-B247-094CDAA83104}" presName="ChildAccent" presStyleLbl="solidFgAcc1" presStyleIdx="4" presStyleCnt="10" custLinFactY="-4761" custLinFactNeighborY="-100000"/>
      <dgm:spPr>
        <a:solidFill>
          <a:schemeClr val="tx2"/>
        </a:solidFill>
        <a:ln>
          <a:solidFill>
            <a:srgbClr val="FF9900"/>
          </a:solidFill>
        </a:ln>
      </dgm:spPr>
    </dgm:pt>
    <dgm:pt modelId="{CF9D4985-33FD-4CCF-96AE-35B1EEE0B20E}" type="pres">
      <dgm:prSet presAssocID="{9DBD59F2-44EF-43F9-B247-094CDAA83104}" presName="Child" presStyleLbl="revTx" presStyleIdx="6" presStyleCnt="12" custScaleY="112332" custLinFactNeighborY="-38792">
        <dgm:presLayoutVars>
          <dgm:chMax val="0"/>
          <dgm:chPref val="0"/>
          <dgm:bulletEnabled val="1"/>
        </dgm:presLayoutVars>
      </dgm:prSet>
      <dgm:spPr/>
    </dgm:pt>
    <dgm:pt modelId="{E297807B-DF97-483B-B275-565CDD8EAE4E}" type="pres">
      <dgm:prSet presAssocID="{349DD43A-1B7E-44AA-8890-B701C4D47129}" presName="childComposite" presStyleCnt="0">
        <dgm:presLayoutVars>
          <dgm:chMax val="0"/>
          <dgm:chPref val="0"/>
        </dgm:presLayoutVars>
      </dgm:prSet>
      <dgm:spPr/>
    </dgm:pt>
    <dgm:pt modelId="{FC42AC6C-E9D7-4E20-951B-3FFE358B7A09}" type="pres">
      <dgm:prSet presAssocID="{349DD43A-1B7E-44AA-8890-B701C4D47129}" presName="ChildAccent" presStyleLbl="solidFgAcc1" presStyleIdx="5" presStyleCnt="10" custLinFactY="-14702" custLinFactNeighborX="-1002" custLinFactNeighborY="-100000"/>
      <dgm:spPr>
        <a:solidFill>
          <a:schemeClr val="tx2"/>
        </a:solidFill>
        <a:ln>
          <a:solidFill>
            <a:srgbClr val="C00000"/>
          </a:solidFill>
        </a:ln>
      </dgm:spPr>
    </dgm:pt>
    <dgm:pt modelId="{177B85CF-45C9-4BC0-9B66-8EFE283680B4}" type="pres">
      <dgm:prSet presAssocID="{349DD43A-1B7E-44AA-8890-B701C4D47129}" presName="Child" presStyleLbl="revTx" presStyleIdx="7" presStyleCnt="12" custScaleY="134622" custLinFactNeighborX="-265" custLinFactNeighborY="-41456">
        <dgm:presLayoutVars>
          <dgm:chMax val="0"/>
          <dgm:chPref val="0"/>
          <dgm:bulletEnabled val="1"/>
        </dgm:presLayoutVars>
      </dgm:prSet>
      <dgm:spPr/>
    </dgm:pt>
    <dgm:pt modelId="{2B2BCED4-8DCF-43DC-95BD-61714B7451F9}" type="pres">
      <dgm:prSet presAssocID="{DEEC6498-9556-4173-8D80-7BB37D3D736B}" presName="childComposite" presStyleCnt="0">
        <dgm:presLayoutVars>
          <dgm:chMax val="0"/>
          <dgm:chPref val="0"/>
        </dgm:presLayoutVars>
      </dgm:prSet>
      <dgm:spPr/>
    </dgm:pt>
    <dgm:pt modelId="{2DFA38B1-0832-4FFF-8F35-3D0707247761}" type="pres">
      <dgm:prSet presAssocID="{DEEC6498-9556-4173-8D80-7BB37D3D736B}" presName="ChildAccent" presStyleLbl="solidFgAcc1" presStyleIdx="6" presStyleCnt="10" custLinFactNeighborY="-51977"/>
      <dgm:spPr>
        <a:solidFill>
          <a:schemeClr val="tx2"/>
        </a:solidFill>
        <a:ln>
          <a:solidFill>
            <a:srgbClr val="C00000"/>
          </a:solidFill>
        </a:ln>
      </dgm:spPr>
    </dgm:pt>
    <dgm:pt modelId="{60DAB896-9BDA-48C9-9AB7-2862E8E06507}" type="pres">
      <dgm:prSet presAssocID="{DEEC6498-9556-4173-8D80-7BB37D3D736B}" presName="Child" presStyleLbl="revTx" presStyleIdx="8" presStyleCnt="12" custLinFactNeighborX="-265" custLinFactNeighborY="-20820">
        <dgm:presLayoutVars>
          <dgm:chMax val="0"/>
          <dgm:chPref val="0"/>
          <dgm:bulletEnabled val="1"/>
        </dgm:presLayoutVars>
      </dgm:prSet>
      <dgm:spPr/>
    </dgm:pt>
    <dgm:pt modelId="{F16B4DF1-97D0-433A-A3C6-0AAB1894BD33}" type="pres">
      <dgm:prSet presAssocID="{028BA390-C647-492E-9AE2-1B65CEBE312D}" presName="childComposite" presStyleCnt="0">
        <dgm:presLayoutVars>
          <dgm:chMax val="0"/>
          <dgm:chPref val="0"/>
        </dgm:presLayoutVars>
      </dgm:prSet>
      <dgm:spPr/>
    </dgm:pt>
    <dgm:pt modelId="{9219E306-DC97-49F1-9DE5-D5FDEA05AF1D}" type="pres">
      <dgm:prSet presAssocID="{028BA390-C647-492E-9AE2-1B65CEBE312D}" presName="ChildAccent" presStyleLbl="solidFgAcc1" presStyleIdx="7" presStyleCnt="10" custLinFactNeighborY="33602"/>
      <dgm:spPr>
        <a:solidFill>
          <a:schemeClr val="tx2"/>
        </a:solidFill>
        <a:ln>
          <a:solidFill>
            <a:srgbClr val="C00000"/>
          </a:solidFill>
        </a:ln>
      </dgm:spPr>
    </dgm:pt>
    <dgm:pt modelId="{99AAE0D5-FA44-45ED-AAC2-ADEE29C7F523}" type="pres">
      <dgm:prSet presAssocID="{028BA390-C647-492E-9AE2-1B65CEBE312D}" presName="Child" presStyleLbl="revTx" presStyleIdx="9" presStyleCnt="12" custScaleY="66180" custLinFactNeighborY="15526">
        <dgm:presLayoutVars>
          <dgm:chMax val="0"/>
          <dgm:chPref val="0"/>
          <dgm:bulletEnabled val="1"/>
        </dgm:presLayoutVars>
      </dgm:prSet>
      <dgm:spPr/>
    </dgm:pt>
    <dgm:pt modelId="{0993D4BD-61BF-4A7C-9C87-84760F626941}" type="pres">
      <dgm:prSet presAssocID="{731E7C90-976C-4054-A9FE-6ABD83869607}" presName="childComposite" presStyleCnt="0">
        <dgm:presLayoutVars>
          <dgm:chMax val="0"/>
          <dgm:chPref val="0"/>
        </dgm:presLayoutVars>
      </dgm:prSet>
      <dgm:spPr/>
    </dgm:pt>
    <dgm:pt modelId="{00CB45ED-F4B3-4B0E-804C-10153134EB62}" type="pres">
      <dgm:prSet presAssocID="{731E7C90-976C-4054-A9FE-6ABD83869607}" presName="ChildAccent" presStyleLbl="solidFgAcc1" presStyleIdx="8" presStyleCnt="10" custLinFactNeighborY="45704"/>
      <dgm:spPr>
        <a:solidFill>
          <a:schemeClr val="tx2"/>
        </a:solidFill>
        <a:ln>
          <a:solidFill>
            <a:srgbClr val="C00000"/>
          </a:solidFill>
        </a:ln>
      </dgm:spPr>
    </dgm:pt>
    <dgm:pt modelId="{968E136B-98DD-49B4-9DEB-AF5FA82F0DFF}" type="pres">
      <dgm:prSet presAssocID="{731E7C90-976C-4054-A9FE-6ABD83869607}" presName="Child" presStyleLbl="revTx" presStyleIdx="10" presStyleCnt="12" custScaleY="105317" custLinFactNeighborX="1109" custLinFactNeighborY="24127">
        <dgm:presLayoutVars>
          <dgm:chMax val="0"/>
          <dgm:chPref val="0"/>
          <dgm:bulletEnabled val="1"/>
        </dgm:presLayoutVars>
      </dgm:prSet>
      <dgm:spPr/>
    </dgm:pt>
    <dgm:pt modelId="{ED2E1496-78C6-4E88-B55F-101B72030964}" type="pres">
      <dgm:prSet presAssocID="{06CE29D3-4268-4F80-BC0B-16707F9380F5}" presName="childComposite" presStyleCnt="0">
        <dgm:presLayoutVars>
          <dgm:chMax val="0"/>
          <dgm:chPref val="0"/>
        </dgm:presLayoutVars>
      </dgm:prSet>
      <dgm:spPr/>
    </dgm:pt>
    <dgm:pt modelId="{ABE9C438-2986-4717-A932-6450AD6506FB}" type="pres">
      <dgm:prSet presAssocID="{06CE29D3-4268-4F80-BC0B-16707F9380F5}" presName="ChildAccent" presStyleLbl="solidFgAcc1" presStyleIdx="9" presStyleCnt="10" custLinFactNeighborY="1639"/>
      <dgm:spPr>
        <a:solidFill>
          <a:schemeClr val="tx2"/>
        </a:solidFill>
        <a:ln>
          <a:solidFill>
            <a:srgbClr val="C00000"/>
          </a:solidFill>
        </a:ln>
      </dgm:spPr>
    </dgm:pt>
    <dgm:pt modelId="{D9C24BAD-C85E-453F-8073-7546727AF330}" type="pres">
      <dgm:prSet presAssocID="{06CE29D3-4268-4F80-BC0B-16707F9380F5}" presName="Child" presStyleLbl="revTx" presStyleIdx="11" presStyleCnt="12" custScaleY="86496" custLinFactNeighborY="3869">
        <dgm:presLayoutVars>
          <dgm:chMax val="0"/>
          <dgm:chPref val="0"/>
          <dgm:bulletEnabled val="1"/>
        </dgm:presLayoutVars>
      </dgm:prSet>
      <dgm:spPr/>
    </dgm:pt>
  </dgm:ptLst>
  <dgm:cxnLst>
    <dgm:cxn modelId="{A9DDF004-392C-47F7-ACC2-3D94E6373B6A}" type="presOf" srcId="{6E53104E-D86B-4B92-BF6A-114A8F101BE3}" destId="{B23A9680-905F-418B-BAED-55F028F35606}" srcOrd="0" destOrd="0" presId="urn:microsoft.com/office/officeart/2008/layout/SquareAccentList"/>
    <dgm:cxn modelId="{0DA3540B-8622-4158-99B2-ED7E845DB8B4}" srcId="{E010A195-CB22-4182-8A16-CB6CBE7D5C27}" destId="{7DC9C87A-D220-47E1-831B-9A8D2F730CA1}" srcOrd="1" destOrd="0" parTransId="{072909CD-CC3F-4BAF-8D79-6D2ADEF50BB4}" sibTransId="{89EAE9F1-3A2E-47E8-B293-9F687F0D070B}"/>
    <dgm:cxn modelId="{9D753D0E-AFFB-44F5-ACC4-26D2E9C01138}" srcId="{1C8460BB-689F-4DCE-9EEC-4D7F3BB8152D}" destId="{9DBD59F2-44EF-43F9-B247-094CDAA83104}" srcOrd="0" destOrd="0" parTransId="{01731017-BB7C-4DB0-A86B-7AF89644BF28}" sibTransId="{A1211CAD-483B-4DF1-B046-9E212E28B315}"/>
    <dgm:cxn modelId="{2A112161-83E4-4D96-B678-E6CC4415150A}" type="presOf" srcId="{DEEC6498-9556-4173-8D80-7BB37D3D736B}" destId="{60DAB896-9BDA-48C9-9AB7-2862E8E06507}" srcOrd="0" destOrd="0" presId="urn:microsoft.com/office/officeart/2008/layout/SquareAccentList"/>
    <dgm:cxn modelId="{B5922E45-54DF-4C87-9D83-BB101A7A71DF}" type="presOf" srcId="{7DC9C87A-D220-47E1-831B-9A8D2F730CA1}" destId="{D13354CD-CF25-419F-8343-098DF4F4E246}" srcOrd="0" destOrd="0" presId="urn:microsoft.com/office/officeart/2008/layout/SquareAccentList"/>
    <dgm:cxn modelId="{34604746-B158-488B-9BBE-6320791D96B5}" srcId="{E010A195-CB22-4182-8A16-CB6CBE7D5C27}" destId="{F5A072D4-D790-4906-854A-02DF5C678B48}" srcOrd="2" destOrd="0" parTransId="{AB5C631F-8EB8-47C7-BC51-9106ED515483}" sibTransId="{CA656D33-3E83-416D-AA01-B9B0920677B7}"/>
    <dgm:cxn modelId="{3E32426D-24C8-4AA2-B76F-51C5B85CD75D}" srcId="{1C8460BB-689F-4DCE-9EEC-4D7F3BB8152D}" destId="{028BA390-C647-492E-9AE2-1B65CEBE312D}" srcOrd="3" destOrd="0" parTransId="{E8CF168D-8E33-4307-A3C9-6835D29FA779}" sibTransId="{C3AFDA6A-19D4-426A-A41F-CE8F9367B7D8}"/>
    <dgm:cxn modelId="{5323476F-120C-4C66-828E-58EB62C8EE05}" type="presOf" srcId="{731E7C90-976C-4054-A9FE-6ABD83869607}" destId="{968E136B-98DD-49B4-9DEB-AF5FA82F0DFF}" srcOrd="0" destOrd="0" presId="urn:microsoft.com/office/officeart/2008/layout/SquareAccentList"/>
    <dgm:cxn modelId="{D58E6772-A65A-4813-B802-72F606B3A446}" srcId="{1C8460BB-689F-4DCE-9EEC-4D7F3BB8152D}" destId="{349DD43A-1B7E-44AA-8890-B701C4D47129}" srcOrd="1" destOrd="0" parTransId="{FBB57018-9E13-40E8-8F51-9E1C6B67F355}" sibTransId="{5E479541-D284-42E0-A667-F65A7E382CCE}"/>
    <dgm:cxn modelId="{A924AD54-F754-4C0B-B876-CEA222B0557D}" type="presOf" srcId="{9DBD59F2-44EF-43F9-B247-094CDAA83104}" destId="{CF9D4985-33FD-4CCF-96AE-35B1EEE0B20E}" srcOrd="0" destOrd="0" presId="urn:microsoft.com/office/officeart/2008/layout/SquareAccentList"/>
    <dgm:cxn modelId="{890EE054-72FE-4B07-B419-A489B9AD5536}" type="presOf" srcId="{06CE29D3-4268-4F80-BC0B-16707F9380F5}" destId="{D9C24BAD-C85E-453F-8073-7546727AF330}" srcOrd="0" destOrd="0" presId="urn:microsoft.com/office/officeart/2008/layout/SquareAccentList"/>
    <dgm:cxn modelId="{A3E43F79-B528-4E29-963E-A6D44F0125D8}" srcId="{B4080C6C-7E9E-43A3-A8CB-3B0FB261AB3C}" destId="{1C8460BB-689F-4DCE-9EEC-4D7F3BB8152D}" srcOrd="1" destOrd="0" parTransId="{E831AE6C-33B1-4208-98EB-9E7139F9F3A7}" sibTransId="{DCDED4B2-B22C-408C-B019-570F821CEED3}"/>
    <dgm:cxn modelId="{E4F8E57F-23EF-4C0B-B1C1-FCDC0164C403}" srcId="{1C8460BB-689F-4DCE-9EEC-4D7F3BB8152D}" destId="{731E7C90-976C-4054-A9FE-6ABD83869607}" srcOrd="4" destOrd="0" parTransId="{1C263F18-EA81-4955-836B-3DF533813631}" sibTransId="{79AD7182-C854-4DEE-B93C-FE5E11351FF7}"/>
    <dgm:cxn modelId="{26395083-DFF6-4C15-9716-8C0D1F8BDA56}" type="presOf" srcId="{F5A072D4-D790-4906-854A-02DF5C678B48}" destId="{34B3F706-CB6C-4CDC-A272-829D6439B01D}" srcOrd="0" destOrd="0" presId="urn:microsoft.com/office/officeart/2008/layout/SquareAccentList"/>
    <dgm:cxn modelId="{63D41193-91E5-4F4F-950A-68C431FD6A74}" srcId="{1C8460BB-689F-4DCE-9EEC-4D7F3BB8152D}" destId="{06CE29D3-4268-4F80-BC0B-16707F9380F5}" srcOrd="5" destOrd="0" parTransId="{052FF4AA-02FE-4FAB-B10B-6852CA3CCC5A}" sibTransId="{7DAAF9A5-1365-46C8-9A8B-C925D07A0CC2}"/>
    <dgm:cxn modelId="{FF09C8A7-4139-4E8C-9EC7-8DE17EB57C94}" type="presOf" srcId="{028BA390-C647-492E-9AE2-1B65CEBE312D}" destId="{99AAE0D5-FA44-45ED-AAC2-ADEE29C7F523}" srcOrd="0" destOrd="0" presId="urn:microsoft.com/office/officeart/2008/layout/SquareAccentList"/>
    <dgm:cxn modelId="{D92EC2AC-48BB-4343-A67E-A2808C35DACC}" type="presOf" srcId="{1C8460BB-689F-4DCE-9EEC-4D7F3BB8152D}" destId="{6168AC57-8E72-480D-91C7-D643B9C1C545}" srcOrd="0" destOrd="0" presId="urn:microsoft.com/office/officeart/2008/layout/SquareAccentList"/>
    <dgm:cxn modelId="{68F5ABAD-CAB4-4781-AF70-EC016594D9CF}" srcId="{B4080C6C-7E9E-43A3-A8CB-3B0FB261AB3C}" destId="{E010A195-CB22-4182-8A16-CB6CBE7D5C27}" srcOrd="0" destOrd="0" parTransId="{94B13B53-236B-42EA-9E21-655D489C51BC}" sibTransId="{DF43076D-F176-42E2-9DFC-5AE60EBF48A9}"/>
    <dgm:cxn modelId="{87B399AE-79A1-45ED-8BFE-AC3826A9AF82}" srcId="{1C8460BB-689F-4DCE-9EEC-4D7F3BB8152D}" destId="{DEEC6498-9556-4173-8D80-7BB37D3D736B}" srcOrd="2" destOrd="0" parTransId="{6F07CCDE-ED14-492F-9506-D402852B40FD}" sibTransId="{FFD0CCB8-5AF6-4911-8039-BDD3E4050F2D}"/>
    <dgm:cxn modelId="{66633FBB-F940-4D69-8FAE-5F114BD1738C}" srcId="{E010A195-CB22-4182-8A16-CB6CBE7D5C27}" destId="{6E53104E-D86B-4B92-BF6A-114A8F101BE3}" srcOrd="3" destOrd="0" parTransId="{F0D8DDC5-5856-4943-9595-B8C5356A9C46}" sibTransId="{AC02F9B7-2B3E-48A1-9BC9-B01B5FDD0885}"/>
    <dgm:cxn modelId="{13D309C5-2ACF-465C-9993-6135FFEC3C04}" type="presOf" srcId="{F79189A3-BA26-4E73-9C7E-0EB2A2C9BFD7}" destId="{0CD2E730-91A1-4F17-B94D-C78732757F91}" srcOrd="0" destOrd="0" presId="urn:microsoft.com/office/officeart/2008/layout/SquareAccentList"/>
    <dgm:cxn modelId="{7EEB7CC8-3AFF-4C8F-A8EA-7505ACA5ED17}" type="presOf" srcId="{E010A195-CB22-4182-8A16-CB6CBE7D5C27}" destId="{391F9217-B457-4369-83DC-4F653243AFFD}" srcOrd="0" destOrd="0" presId="urn:microsoft.com/office/officeart/2008/layout/SquareAccentList"/>
    <dgm:cxn modelId="{1A28C3DA-64B8-44E1-9FDD-B0C7ED1CEF97}" type="presOf" srcId="{349DD43A-1B7E-44AA-8890-B701C4D47129}" destId="{177B85CF-45C9-4BC0-9B66-8EFE283680B4}" srcOrd="0" destOrd="0" presId="urn:microsoft.com/office/officeart/2008/layout/SquareAccentList"/>
    <dgm:cxn modelId="{C6366BEB-2931-4D97-8F07-48344B76CDB6}" srcId="{E010A195-CB22-4182-8A16-CB6CBE7D5C27}" destId="{F79189A3-BA26-4E73-9C7E-0EB2A2C9BFD7}" srcOrd="0" destOrd="0" parTransId="{0C979522-8620-4736-8476-0A783555A037}" sibTransId="{9E110FE4-2A2B-45A2-B9F2-E7C1C71CCC3B}"/>
    <dgm:cxn modelId="{8D7FFCED-A317-4A6C-AF24-9143612BA755}" type="presOf" srcId="{B4080C6C-7E9E-43A3-A8CB-3B0FB261AB3C}" destId="{4ADBDE9A-6B4F-49A5-A4A1-8FBAE0D64271}" srcOrd="0" destOrd="0" presId="urn:microsoft.com/office/officeart/2008/layout/SquareAccentList"/>
    <dgm:cxn modelId="{C8D05D5C-3915-426E-992D-24DB22CFA34A}" type="presParOf" srcId="{4ADBDE9A-6B4F-49A5-A4A1-8FBAE0D64271}" destId="{FA53DF9F-28DC-4641-A393-1241D1BF71BA}" srcOrd="0" destOrd="0" presId="urn:microsoft.com/office/officeart/2008/layout/SquareAccentList"/>
    <dgm:cxn modelId="{50A80532-DD0C-4F45-A6E1-304FA33386B1}" type="presParOf" srcId="{FA53DF9F-28DC-4641-A393-1241D1BF71BA}" destId="{5C089CAB-17D6-4D3F-9D73-0E71D30D29BA}" srcOrd="0" destOrd="0" presId="urn:microsoft.com/office/officeart/2008/layout/SquareAccentList"/>
    <dgm:cxn modelId="{C3C1DD4B-C303-4690-9C83-1D7D72558707}" type="presParOf" srcId="{5C089CAB-17D6-4D3F-9D73-0E71D30D29BA}" destId="{7E10F697-ADEB-47CC-842E-AB4879AC1C43}" srcOrd="0" destOrd="0" presId="urn:microsoft.com/office/officeart/2008/layout/SquareAccentList"/>
    <dgm:cxn modelId="{5D30EDF0-270D-4FED-AF70-675787CE5B77}" type="presParOf" srcId="{5C089CAB-17D6-4D3F-9D73-0E71D30D29BA}" destId="{2FA7BF3B-ABE7-4C27-BEDE-A9786CDD0382}" srcOrd="1" destOrd="0" presId="urn:microsoft.com/office/officeart/2008/layout/SquareAccentList"/>
    <dgm:cxn modelId="{7932E030-28B7-49CF-9237-928FB6F5B149}" type="presParOf" srcId="{5C089CAB-17D6-4D3F-9D73-0E71D30D29BA}" destId="{391F9217-B457-4369-83DC-4F653243AFFD}" srcOrd="2" destOrd="0" presId="urn:microsoft.com/office/officeart/2008/layout/SquareAccentList"/>
    <dgm:cxn modelId="{6C42AEDD-A6A9-4E22-B06F-B72C1D120BEA}" type="presParOf" srcId="{FA53DF9F-28DC-4641-A393-1241D1BF71BA}" destId="{5406ACFA-7061-403E-91D3-63C06A620751}" srcOrd="1" destOrd="0" presId="urn:microsoft.com/office/officeart/2008/layout/SquareAccentList"/>
    <dgm:cxn modelId="{98F57573-F734-4816-8763-9D0EF5C90B37}" type="presParOf" srcId="{5406ACFA-7061-403E-91D3-63C06A620751}" destId="{1FAF9A6B-AA6B-4367-97CD-36821B25BE5B}" srcOrd="0" destOrd="0" presId="urn:microsoft.com/office/officeart/2008/layout/SquareAccentList"/>
    <dgm:cxn modelId="{0A849F41-0588-4D45-A4ED-4C3E0A33DF9A}" type="presParOf" srcId="{1FAF9A6B-AA6B-4367-97CD-36821B25BE5B}" destId="{1AD69DC3-1FD0-464F-A6B8-AB41C5E865E2}" srcOrd="0" destOrd="0" presId="urn:microsoft.com/office/officeart/2008/layout/SquareAccentList"/>
    <dgm:cxn modelId="{A7A531BE-15DA-4C7F-8BAF-BE7F6CA4C0C4}" type="presParOf" srcId="{1FAF9A6B-AA6B-4367-97CD-36821B25BE5B}" destId="{0CD2E730-91A1-4F17-B94D-C78732757F91}" srcOrd="1" destOrd="0" presId="urn:microsoft.com/office/officeart/2008/layout/SquareAccentList"/>
    <dgm:cxn modelId="{448E936E-D402-43A2-9328-2872D339AE26}" type="presParOf" srcId="{5406ACFA-7061-403E-91D3-63C06A620751}" destId="{3ADB8878-E826-474F-82B5-92397F32226D}" srcOrd="1" destOrd="0" presId="urn:microsoft.com/office/officeart/2008/layout/SquareAccentList"/>
    <dgm:cxn modelId="{0B3BF8B5-6A3A-4E36-9522-1907DF8A7604}" type="presParOf" srcId="{3ADB8878-E826-474F-82B5-92397F32226D}" destId="{D201142D-B98D-4352-A029-8AF86D1D570E}" srcOrd="0" destOrd="0" presId="urn:microsoft.com/office/officeart/2008/layout/SquareAccentList"/>
    <dgm:cxn modelId="{D65A4D4D-A0D1-4E72-8DE9-05FC947D5EB6}" type="presParOf" srcId="{3ADB8878-E826-474F-82B5-92397F32226D}" destId="{D13354CD-CF25-419F-8343-098DF4F4E246}" srcOrd="1" destOrd="0" presId="urn:microsoft.com/office/officeart/2008/layout/SquareAccentList"/>
    <dgm:cxn modelId="{5E9F484F-66C9-40B4-A276-7F8F8D3CCD43}" type="presParOf" srcId="{5406ACFA-7061-403E-91D3-63C06A620751}" destId="{3DF4FE3B-C7D2-4C5C-802D-A93167CDD660}" srcOrd="2" destOrd="0" presId="urn:microsoft.com/office/officeart/2008/layout/SquareAccentList"/>
    <dgm:cxn modelId="{DD7CFF91-6D74-4498-850A-8F2256CDABC3}" type="presParOf" srcId="{3DF4FE3B-C7D2-4C5C-802D-A93167CDD660}" destId="{DB79B94F-C201-45BC-A65C-97FCDC76ABA0}" srcOrd="0" destOrd="0" presId="urn:microsoft.com/office/officeart/2008/layout/SquareAccentList"/>
    <dgm:cxn modelId="{71B1B785-B641-4D99-BFD2-35506712D320}" type="presParOf" srcId="{3DF4FE3B-C7D2-4C5C-802D-A93167CDD660}" destId="{34B3F706-CB6C-4CDC-A272-829D6439B01D}" srcOrd="1" destOrd="0" presId="urn:microsoft.com/office/officeart/2008/layout/SquareAccentList"/>
    <dgm:cxn modelId="{2C34C878-BF6E-4F7A-A081-ECB6A4FD454C}" type="presParOf" srcId="{5406ACFA-7061-403E-91D3-63C06A620751}" destId="{96299B4C-397E-4A63-B6CA-F7056EE24118}" srcOrd="3" destOrd="0" presId="urn:microsoft.com/office/officeart/2008/layout/SquareAccentList"/>
    <dgm:cxn modelId="{1DF389CC-4B9C-4E99-8831-6A24ECCA8787}" type="presParOf" srcId="{96299B4C-397E-4A63-B6CA-F7056EE24118}" destId="{3E9C13F9-4870-4DB3-9E99-95CECFE531C9}" srcOrd="0" destOrd="0" presId="urn:microsoft.com/office/officeart/2008/layout/SquareAccentList"/>
    <dgm:cxn modelId="{32F67A6A-46F2-40FA-BFED-FBAB15F05A00}" type="presParOf" srcId="{96299B4C-397E-4A63-B6CA-F7056EE24118}" destId="{B23A9680-905F-418B-BAED-55F028F35606}" srcOrd="1" destOrd="0" presId="urn:microsoft.com/office/officeart/2008/layout/SquareAccentList"/>
    <dgm:cxn modelId="{A303BDE0-852F-4305-BE10-6EFCB71EDCC6}" type="presParOf" srcId="{4ADBDE9A-6B4F-49A5-A4A1-8FBAE0D64271}" destId="{91C9E3F9-C4BD-48FD-9AF3-56F025C03FC5}" srcOrd="1" destOrd="0" presId="urn:microsoft.com/office/officeart/2008/layout/SquareAccentList"/>
    <dgm:cxn modelId="{F5A58BC8-BA8A-4352-ADF8-AC7A8E462B85}" type="presParOf" srcId="{91C9E3F9-C4BD-48FD-9AF3-56F025C03FC5}" destId="{DE5BD601-DDBA-4345-90DD-4A95513C68D6}" srcOrd="0" destOrd="0" presId="urn:microsoft.com/office/officeart/2008/layout/SquareAccentList"/>
    <dgm:cxn modelId="{E61ED462-D8AE-4267-B8B1-4352CA87BB1F}" type="presParOf" srcId="{DE5BD601-DDBA-4345-90DD-4A95513C68D6}" destId="{6F03F423-E74C-4EDE-ADB7-43A665CFE427}" srcOrd="0" destOrd="0" presId="urn:microsoft.com/office/officeart/2008/layout/SquareAccentList"/>
    <dgm:cxn modelId="{3CE6987B-F4D9-4807-A1C5-AADB3941B662}" type="presParOf" srcId="{DE5BD601-DDBA-4345-90DD-4A95513C68D6}" destId="{16130462-FAD2-4852-B048-D9FE217E5AC4}" srcOrd="1" destOrd="0" presId="urn:microsoft.com/office/officeart/2008/layout/SquareAccentList"/>
    <dgm:cxn modelId="{AA024879-7855-4805-B08E-FEF492EE1FAE}" type="presParOf" srcId="{DE5BD601-DDBA-4345-90DD-4A95513C68D6}" destId="{6168AC57-8E72-480D-91C7-D643B9C1C545}" srcOrd="2" destOrd="0" presId="urn:microsoft.com/office/officeart/2008/layout/SquareAccentList"/>
    <dgm:cxn modelId="{35F55D96-1781-4744-AF3E-5B0C84A3190D}" type="presParOf" srcId="{91C9E3F9-C4BD-48FD-9AF3-56F025C03FC5}" destId="{1FFA939D-FB3E-4657-957F-C883D25EECFC}" srcOrd="1" destOrd="0" presId="urn:microsoft.com/office/officeart/2008/layout/SquareAccentList"/>
    <dgm:cxn modelId="{5C6B59C7-4103-4FE5-80E9-E9F0196F95D5}" type="presParOf" srcId="{1FFA939D-FB3E-4657-957F-C883D25EECFC}" destId="{AB9E7E76-52BE-40C0-8933-F25E9F960199}" srcOrd="0" destOrd="0" presId="urn:microsoft.com/office/officeart/2008/layout/SquareAccentList"/>
    <dgm:cxn modelId="{94BA6691-8E79-4C6D-BBD3-3A4E425540D2}" type="presParOf" srcId="{AB9E7E76-52BE-40C0-8933-F25E9F960199}" destId="{67189A51-B412-4AF8-BDEB-7DDDCA2021D6}" srcOrd="0" destOrd="0" presId="urn:microsoft.com/office/officeart/2008/layout/SquareAccentList"/>
    <dgm:cxn modelId="{CD2F12B9-D6C6-4A01-97DC-0110499C7AB8}" type="presParOf" srcId="{AB9E7E76-52BE-40C0-8933-F25E9F960199}" destId="{CF9D4985-33FD-4CCF-96AE-35B1EEE0B20E}" srcOrd="1" destOrd="0" presId="urn:microsoft.com/office/officeart/2008/layout/SquareAccentList"/>
    <dgm:cxn modelId="{E1A7ABD2-0C50-47EE-AB12-6B5C2FAA9A47}" type="presParOf" srcId="{1FFA939D-FB3E-4657-957F-C883D25EECFC}" destId="{E297807B-DF97-483B-B275-565CDD8EAE4E}" srcOrd="1" destOrd="0" presId="urn:microsoft.com/office/officeart/2008/layout/SquareAccentList"/>
    <dgm:cxn modelId="{EB454EC6-819C-48F0-9CAB-950743BB30B3}" type="presParOf" srcId="{E297807B-DF97-483B-B275-565CDD8EAE4E}" destId="{FC42AC6C-E9D7-4E20-951B-3FFE358B7A09}" srcOrd="0" destOrd="0" presId="urn:microsoft.com/office/officeart/2008/layout/SquareAccentList"/>
    <dgm:cxn modelId="{37B7735B-AAD5-4DFC-A052-60D8C6036C40}" type="presParOf" srcId="{E297807B-DF97-483B-B275-565CDD8EAE4E}" destId="{177B85CF-45C9-4BC0-9B66-8EFE283680B4}" srcOrd="1" destOrd="0" presId="urn:microsoft.com/office/officeart/2008/layout/SquareAccentList"/>
    <dgm:cxn modelId="{60113FA7-6631-4C9F-B5EB-7220D8E6DF58}" type="presParOf" srcId="{1FFA939D-FB3E-4657-957F-C883D25EECFC}" destId="{2B2BCED4-8DCF-43DC-95BD-61714B7451F9}" srcOrd="2" destOrd="0" presId="urn:microsoft.com/office/officeart/2008/layout/SquareAccentList"/>
    <dgm:cxn modelId="{6F88B4A9-8236-43B7-9617-E38FB337B0C9}" type="presParOf" srcId="{2B2BCED4-8DCF-43DC-95BD-61714B7451F9}" destId="{2DFA38B1-0832-4FFF-8F35-3D0707247761}" srcOrd="0" destOrd="0" presId="urn:microsoft.com/office/officeart/2008/layout/SquareAccentList"/>
    <dgm:cxn modelId="{6ADECD56-1A93-48DC-97B1-DAC9462F7ECA}" type="presParOf" srcId="{2B2BCED4-8DCF-43DC-95BD-61714B7451F9}" destId="{60DAB896-9BDA-48C9-9AB7-2862E8E06507}" srcOrd="1" destOrd="0" presId="urn:microsoft.com/office/officeart/2008/layout/SquareAccentList"/>
    <dgm:cxn modelId="{B905CE19-B67D-4F3B-8B6F-479EF8D46128}" type="presParOf" srcId="{1FFA939D-FB3E-4657-957F-C883D25EECFC}" destId="{F16B4DF1-97D0-433A-A3C6-0AAB1894BD33}" srcOrd="3" destOrd="0" presId="urn:microsoft.com/office/officeart/2008/layout/SquareAccentList"/>
    <dgm:cxn modelId="{6FDFE42F-FE2F-4105-9676-6AF8A86E23B2}" type="presParOf" srcId="{F16B4DF1-97D0-433A-A3C6-0AAB1894BD33}" destId="{9219E306-DC97-49F1-9DE5-D5FDEA05AF1D}" srcOrd="0" destOrd="0" presId="urn:microsoft.com/office/officeart/2008/layout/SquareAccentList"/>
    <dgm:cxn modelId="{B71CCD49-ED56-437E-BD98-3A784FA9A358}" type="presParOf" srcId="{F16B4DF1-97D0-433A-A3C6-0AAB1894BD33}" destId="{99AAE0D5-FA44-45ED-AAC2-ADEE29C7F523}" srcOrd="1" destOrd="0" presId="urn:microsoft.com/office/officeart/2008/layout/SquareAccentList"/>
    <dgm:cxn modelId="{D927C82E-4A96-40CF-836F-28CE4BD61CDA}" type="presParOf" srcId="{1FFA939D-FB3E-4657-957F-C883D25EECFC}" destId="{0993D4BD-61BF-4A7C-9C87-84760F626941}" srcOrd="4" destOrd="0" presId="urn:microsoft.com/office/officeart/2008/layout/SquareAccentList"/>
    <dgm:cxn modelId="{20C25ADB-8640-48E3-A24C-8375216919F1}" type="presParOf" srcId="{0993D4BD-61BF-4A7C-9C87-84760F626941}" destId="{00CB45ED-F4B3-4B0E-804C-10153134EB62}" srcOrd="0" destOrd="0" presId="urn:microsoft.com/office/officeart/2008/layout/SquareAccentList"/>
    <dgm:cxn modelId="{69CEBC39-479F-4D17-8C68-D448B9CD87C2}" type="presParOf" srcId="{0993D4BD-61BF-4A7C-9C87-84760F626941}" destId="{968E136B-98DD-49B4-9DEB-AF5FA82F0DFF}" srcOrd="1" destOrd="0" presId="urn:microsoft.com/office/officeart/2008/layout/SquareAccentList"/>
    <dgm:cxn modelId="{EEDCE6B5-F482-47CB-B831-9BD1A878FEAB}" type="presParOf" srcId="{1FFA939D-FB3E-4657-957F-C883D25EECFC}" destId="{ED2E1496-78C6-4E88-B55F-101B72030964}" srcOrd="5" destOrd="0" presId="urn:microsoft.com/office/officeart/2008/layout/SquareAccentList"/>
    <dgm:cxn modelId="{304C2796-5360-43EA-BD34-EA23668BDEDB}" type="presParOf" srcId="{ED2E1496-78C6-4E88-B55F-101B72030964}" destId="{ABE9C438-2986-4717-A932-6450AD6506FB}" srcOrd="0" destOrd="0" presId="urn:microsoft.com/office/officeart/2008/layout/SquareAccentList"/>
    <dgm:cxn modelId="{DE084FD9-61A2-45C7-AEB6-7C42B04D43C8}" type="presParOf" srcId="{ED2E1496-78C6-4E88-B55F-101B72030964}" destId="{D9C24BAD-C85E-453F-8073-7546727AF33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2582D-D8C0-4304-A6EF-183FC61A5A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A0F75BB-EC70-48CB-B97C-D8DD9510DBE2}">
      <dgm:prSet phldrT="[Szöveg]" custT="1"/>
      <dgm:spPr>
        <a:solidFill>
          <a:schemeClr val="tx2">
            <a:lumMod val="50000"/>
            <a:alpha val="90000"/>
          </a:schemeClr>
        </a:solidFill>
        <a:ln>
          <a:solidFill>
            <a:srgbClr val="146A1C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beavatkozások (intervenciók)</a:t>
          </a:r>
        </a:p>
      </dgm:t>
    </dgm:pt>
    <dgm:pt modelId="{A3A539F8-38E2-441E-93BD-D8E0D21DE99A}" type="parTrans" cxnId="{7F026C95-8F2C-4B42-9017-CA3AD57EEC4C}">
      <dgm:prSet/>
      <dgm:spPr/>
      <dgm:t>
        <a:bodyPr/>
        <a:lstStyle/>
        <a:p>
          <a:endParaRPr lang="hu-HU"/>
        </a:p>
      </dgm:t>
    </dgm:pt>
    <dgm:pt modelId="{FF40C3B1-6CD5-4DD1-AB3D-02135FBA0BA0}" type="sibTrans" cxnId="{7F026C95-8F2C-4B42-9017-CA3AD57EEC4C}">
      <dgm:prSet/>
      <dgm:spPr/>
      <dgm:t>
        <a:bodyPr/>
        <a:lstStyle/>
        <a:p>
          <a:endParaRPr lang="hu-HU"/>
        </a:p>
      </dgm:t>
    </dgm:pt>
    <dgm:pt modelId="{1DAFDF8D-BE73-4752-A4DA-9223608D9487}">
      <dgm:prSet phldrT="[Szöveg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Általános beavatkozások</a:t>
          </a:r>
        </a:p>
      </dgm:t>
    </dgm:pt>
    <dgm:pt modelId="{8A72E8D7-0583-47AC-BCB2-65ACD665B6DC}" type="parTrans" cxnId="{6248CADA-6F38-4A00-A78E-8D929812E0A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369D42-E728-4AFF-908A-A21477F3EFAE}" type="sibTrans" cxnId="{6248CADA-6F38-4A00-A78E-8D929812E0A2}">
      <dgm:prSet/>
      <dgm:spPr/>
      <dgm:t>
        <a:bodyPr/>
        <a:lstStyle/>
        <a:p>
          <a:endParaRPr lang="hu-HU"/>
        </a:p>
      </dgm:t>
    </dgm:pt>
    <dgm:pt modelId="{D833613B-182D-442D-AC08-4F4469DB9E44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köz-biztonság, védelem</a:t>
          </a:r>
        </a:p>
      </dgm:t>
    </dgm:pt>
    <dgm:pt modelId="{191E4A73-07E2-408F-9ADC-6D70134C7A20}" type="parTrans" cxnId="{9FB84ADF-B4DC-45BD-B74A-96A560BE353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D9CB48-CC0A-42E5-97D2-D0CB7D1EB8C7}" type="sibTrans" cxnId="{9FB84ADF-B4DC-45BD-B74A-96A560BE3534}">
      <dgm:prSet/>
      <dgm:spPr/>
      <dgm:t>
        <a:bodyPr/>
        <a:lstStyle/>
        <a:p>
          <a:endParaRPr lang="hu-HU"/>
        </a:p>
      </dgm:t>
    </dgm:pt>
    <dgm:pt modelId="{83E546E5-40CD-4771-8375-5B977E9A494B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nemzetközi és EU-s kötelezettségek teljesítése</a:t>
          </a:r>
          <a:endParaRPr lang="hu-H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371F5D-ED5B-490A-B17B-18839FA246BA}" type="parTrans" cxnId="{CF9B49AA-0CD7-4033-AD01-D2047D42EDE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17AD0A-0288-4B09-97EE-E4AEBF9127FF}" type="sibTrans" cxnId="{CF9B49AA-0CD7-4033-AD01-D2047D42EDE4}">
      <dgm:prSet/>
      <dgm:spPr/>
      <dgm:t>
        <a:bodyPr/>
        <a:lstStyle/>
        <a:p>
          <a:endParaRPr lang="hu-HU"/>
        </a:p>
      </dgm:t>
    </dgm:pt>
    <dgm:pt modelId="{0841F1AA-5783-4ABA-A523-3EC5896DE03B}">
      <dgm:prSet phldrT="[Szöveg]" custT="1"/>
      <dgm:spPr>
        <a:solidFill>
          <a:schemeClr val="tx2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Speciális beavatkozások</a:t>
          </a:r>
        </a:p>
      </dgm:t>
    </dgm:pt>
    <dgm:pt modelId="{6B9EBE23-6DC6-403C-A761-B26505BD9FEE}" type="parTrans" cxnId="{60660167-DB76-4571-A56D-CA83860A94DB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63C3C2-69FA-4DD1-9392-714014DDA2E6}" type="sibTrans" cxnId="{60660167-DB76-4571-A56D-CA83860A94DB}">
      <dgm:prSet/>
      <dgm:spPr/>
      <dgm:t>
        <a:bodyPr/>
        <a:lstStyle/>
        <a:p>
          <a:endParaRPr lang="hu-HU"/>
        </a:p>
      </dgm:t>
    </dgm:pt>
    <dgm:pt modelId="{4A132175-BAE9-40B5-B048-5D462F238A94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lakossági csoportok támogatása</a:t>
          </a:r>
        </a:p>
      </dgm:t>
    </dgm:pt>
    <dgm:pt modelId="{B1969007-13B7-4230-A6E6-90416E9F0710}" type="parTrans" cxnId="{F1A47946-30B2-4DFC-A798-D9E1B79E6A6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F2C31F-2CA0-4D23-817D-AD7720B961F2}" type="sibTrans" cxnId="{F1A47946-30B2-4DFC-A798-D9E1B79E6A64}">
      <dgm:prSet/>
      <dgm:spPr/>
      <dgm:t>
        <a:bodyPr/>
        <a:lstStyle/>
        <a:p>
          <a:endParaRPr lang="hu-HU"/>
        </a:p>
      </dgm:t>
    </dgm:pt>
    <dgm:pt modelId="{E0CEB826-C05B-4539-8F12-5AB4B8DA51A9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vállalkozói csoportok támogatása</a:t>
          </a:r>
        </a:p>
      </dgm:t>
    </dgm:pt>
    <dgm:pt modelId="{E54F70E5-1197-46F3-934A-3EE9CF61A7C3}" type="parTrans" cxnId="{85F2260B-13C2-40C1-9625-1061DCD5118D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7EB374-A2BB-43D0-AFAE-9F755052BFF8}" type="sibTrans" cxnId="{85F2260B-13C2-40C1-9625-1061DCD5118D}">
      <dgm:prSet/>
      <dgm:spPr/>
      <dgm:t>
        <a:bodyPr/>
        <a:lstStyle/>
        <a:p>
          <a:endParaRPr lang="hu-HU"/>
        </a:p>
      </dgm:t>
    </dgm:pt>
    <dgm:pt modelId="{65F78ACE-A4E6-42D8-8AFE-6D7B67FBE1A4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jogi, közigazgatási rendszer működtetése</a:t>
          </a:r>
        </a:p>
      </dgm:t>
    </dgm:pt>
    <dgm:pt modelId="{D473F674-DD1D-4560-BA62-CD2836ECBF63}" type="parTrans" cxnId="{049DCECA-5B64-4F03-8B70-EA55E756A658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AE19B2-E2EA-4844-AD7F-FE4467416CA5}" type="sibTrans" cxnId="{049DCECA-5B64-4F03-8B70-EA55E756A658}">
      <dgm:prSet/>
      <dgm:spPr/>
      <dgm:t>
        <a:bodyPr/>
        <a:lstStyle/>
        <a:p>
          <a:endParaRPr lang="hu-HU"/>
        </a:p>
      </dgm:t>
    </dgm:pt>
    <dgm:pt modelId="{D1908EC7-6654-4755-8483-E3752E6B4D5D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gazdasági, pénzügyi tevékenysége</a:t>
          </a:r>
        </a:p>
      </dgm:t>
    </dgm:pt>
    <dgm:pt modelId="{0AD669EF-303B-491F-BF9C-D386EED4F2CE}" type="parTrans" cxnId="{CEC94197-59BC-41BE-A705-BD297DBEA9B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F7B1FF-96D6-4482-842B-38E6AC50D2F6}" type="sibTrans" cxnId="{CEC94197-59BC-41BE-A705-BD297DBEA9B2}">
      <dgm:prSet/>
      <dgm:spPr/>
      <dgm:t>
        <a:bodyPr/>
        <a:lstStyle/>
        <a:p>
          <a:endParaRPr lang="hu-HU"/>
        </a:p>
      </dgm:t>
    </dgm:pt>
    <dgm:pt modelId="{6B6F90BE-A486-42CE-B317-7AEBDC99AA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gm:t>
    </dgm:pt>
    <dgm:pt modelId="{C176D37D-4F28-49B1-BAF8-85F39CFEC4E5}" type="parTrans" cxnId="{75CD190A-DA8C-450A-9DD5-BD6B8CC9FD35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99910C-A203-459C-AFC3-8551C17F5A57}" type="sibTrans" cxnId="{75CD190A-DA8C-450A-9DD5-BD6B8CC9FD35}">
      <dgm:prSet/>
      <dgm:spPr/>
      <dgm:t>
        <a:bodyPr/>
        <a:lstStyle/>
        <a:p>
          <a:endParaRPr lang="hu-HU"/>
        </a:p>
      </dgm:t>
    </dgm:pt>
    <dgm:pt modelId="{77587393-2A6A-4C01-9CAF-1AEBACE2287F}" type="pres">
      <dgm:prSet presAssocID="{C2C2582D-D8C0-4304-A6EF-183FC61A5A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9AE12-DD6D-4A0C-A20E-208964BBEDE1}" type="pres">
      <dgm:prSet presAssocID="{6A0F75BB-EC70-48CB-B97C-D8DD9510DBE2}" presName="hierRoot1" presStyleCnt="0"/>
      <dgm:spPr/>
    </dgm:pt>
    <dgm:pt modelId="{E802EA8D-E921-4A3F-820F-AB46C7D39281}" type="pres">
      <dgm:prSet presAssocID="{6A0F75BB-EC70-48CB-B97C-D8DD9510DBE2}" presName="composite" presStyleCnt="0"/>
      <dgm:spPr/>
    </dgm:pt>
    <dgm:pt modelId="{C26B69D8-4386-4922-A587-1FCA914247C0}" type="pres">
      <dgm:prSet presAssocID="{6A0F75BB-EC70-48CB-B97C-D8DD9510DBE2}" presName="background" presStyleLbl="node0" presStyleIdx="0" presStyleCnt="1"/>
      <dgm:spPr>
        <a:solidFill>
          <a:schemeClr val="bg1"/>
        </a:solidFill>
      </dgm:spPr>
    </dgm:pt>
    <dgm:pt modelId="{80BB8D92-F2E7-4273-A33E-9B3F4789AD01}" type="pres">
      <dgm:prSet presAssocID="{6A0F75BB-EC70-48CB-B97C-D8DD9510DBE2}" presName="text" presStyleLbl="fgAcc0" presStyleIdx="0" presStyleCnt="1" custScaleX="761057" custScaleY="190672" custLinFactY="-58746" custLinFactNeighborX="-42620" custLinFactNeighborY="-100000">
        <dgm:presLayoutVars>
          <dgm:chPref val="3"/>
        </dgm:presLayoutVars>
      </dgm:prSet>
      <dgm:spPr/>
    </dgm:pt>
    <dgm:pt modelId="{AD38221E-AE06-40EE-9525-535F11DD3124}" type="pres">
      <dgm:prSet presAssocID="{6A0F75BB-EC70-48CB-B97C-D8DD9510DBE2}" presName="hierChild2" presStyleCnt="0"/>
      <dgm:spPr/>
    </dgm:pt>
    <dgm:pt modelId="{C2E0A6C6-4C0C-4AE3-A80B-503753D8B3FA}" type="pres">
      <dgm:prSet presAssocID="{8A72E8D7-0583-47AC-BCB2-65ACD665B6DC}" presName="Name10" presStyleLbl="parChTrans1D2" presStyleIdx="0" presStyleCnt="2"/>
      <dgm:spPr/>
    </dgm:pt>
    <dgm:pt modelId="{EA96D2A6-5C61-44F0-B091-8356185199FF}" type="pres">
      <dgm:prSet presAssocID="{1DAFDF8D-BE73-4752-A4DA-9223608D9487}" presName="hierRoot2" presStyleCnt="0"/>
      <dgm:spPr/>
    </dgm:pt>
    <dgm:pt modelId="{50481B62-57B6-4938-BB0B-459B10A66D24}" type="pres">
      <dgm:prSet presAssocID="{1DAFDF8D-BE73-4752-A4DA-9223608D9487}" presName="composite2" presStyleCnt="0"/>
      <dgm:spPr/>
    </dgm:pt>
    <dgm:pt modelId="{F020A352-FB22-4490-8261-E0DC3A0E1CE1}" type="pres">
      <dgm:prSet presAssocID="{1DAFDF8D-BE73-4752-A4DA-9223608D9487}" presName="background2" presStyleLbl="node2" presStyleIdx="0" presStyleCnt="2"/>
      <dgm:spPr>
        <a:solidFill>
          <a:schemeClr val="bg1"/>
        </a:solidFill>
      </dgm:spPr>
    </dgm:pt>
    <dgm:pt modelId="{4AC8F5C2-72DA-46C5-B6A6-63D3A58C9658}" type="pres">
      <dgm:prSet presAssocID="{1DAFDF8D-BE73-4752-A4DA-9223608D9487}" presName="text2" presStyleLbl="fgAcc2" presStyleIdx="0" presStyleCnt="2" custScaleX="639648" custLinFactNeighborX="-37647" custLinFactNeighborY="-53911">
        <dgm:presLayoutVars>
          <dgm:chPref val="3"/>
        </dgm:presLayoutVars>
      </dgm:prSet>
      <dgm:spPr/>
    </dgm:pt>
    <dgm:pt modelId="{E08DEA55-F2A7-4EE7-A501-DCA1418E5CEA}" type="pres">
      <dgm:prSet presAssocID="{1DAFDF8D-BE73-4752-A4DA-9223608D9487}" presName="hierChild3" presStyleCnt="0"/>
      <dgm:spPr/>
    </dgm:pt>
    <dgm:pt modelId="{C24A1F26-36E3-4945-B02F-F9F5A212926D}" type="pres">
      <dgm:prSet presAssocID="{191E4A73-07E2-408F-9ADC-6D70134C7A20}" presName="Name17" presStyleLbl="parChTrans1D3" presStyleIdx="0" presStyleCnt="7"/>
      <dgm:spPr/>
    </dgm:pt>
    <dgm:pt modelId="{24DAAC29-4D4A-401A-A789-6AB340BF754D}" type="pres">
      <dgm:prSet presAssocID="{D833613B-182D-442D-AC08-4F4469DB9E44}" presName="hierRoot3" presStyleCnt="0"/>
      <dgm:spPr/>
    </dgm:pt>
    <dgm:pt modelId="{15E47F63-9095-4F06-ABF4-08D1C0313901}" type="pres">
      <dgm:prSet presAssocID="{D833613B-182D-442D-AC08-4F4469DB9E44}" presName="composite3" presStyleCnt="0"/>
      <dgm:spPr/>
    </dgm:pt>
    <dgm:pt modelId="{166BAC79-B44E-4AF2-985E-21BB0F345A2F}" type="pres">
      <dgm:prSet presAssocID="{D833613B-182D-442D-AC08-4F4469DB9E44}" presName="background3" presStyleLbl="node3" presStyleIdx="0" presStyleCnt="7"/>
      <dgm:spPr>
        <a:noFill/>
      </dgm:spPr>
    </dgm:pt>
    <dgm:pt modelId="{5CAC561D-6EEB-4E88-899D-6CE261E262EB}" type="pres">
      <dgm:prSet presAssocID="{D833613B-182D-442D-AC08-4F4469DB9E44}" presName="text3" presStyleLbl="fgAcc3" presStyleIdx="0" presStyleCnt="7" custScaleX="180376" custScaleY="278357" custLinFactNeighborX="-11404" custLinFactNeighborY="6461">
        <dgm:presLayoutVars>
          <dgm:chPref val="3"/>
        </dgm:presLayoutVars>
      </dgm:prSet>
      <dgm:spPr/>
    </dgm:pt>
    <dgm:pt modelId="{03AF58DE-7723-4C91-8D67-BAABBF18C0CE}" type="pres">
      <dgm:prSet presAssocID="{D833613B-182D-442D-AC08-4F4469DB9E44}" presName="hierChild4" presStyleCnt="0"/>
      <dgm:spPr/>
    </dgm:pt>
    <dgm:pt modelId="{2B050838-D0D8-4459-9042-6363B0418CE1}" type="pres">
      <dgm:prSet presAssocID="{D473F674-DD1D-4560-BA62-CD2836ECBF63}" presName="Name17" presStyleLbl="parChTrans1D3" presStyleIdx="1" presStyleCnt="7"/>
      <dgm:spPr/>
    </dgm:pt>
    <dgm:pt modelId="{357BFE04-65BF-453C-91B0-F766244627DA}" type="pres">
      <dgm:prSet presAssocID="{65F78ACE-A4E6-42D8-8AFE-6D7B67FBE1A4}" presName="hierRoot3" presStyleCnt="0"/>
      <dgm:spPr/>
    </dgm:pt>
    <dgm:pt modelId="{F66B906B-C509-49B6-A451-C7E46E6185B3}" type="pres">
      <dgm:prSet presAssocID="{65F78ACE-A4E6-42D8-8AFE-6D7B67FBE1A4}" presName="composite3" presStyleCnt="0"/>
      <dgm:spPr/>
    </dgm:pt>
    <dgm:pt modelId="{E5E2FEB6-3AFA-41C0-A02C-A0E55D780040}" type="pres">
      <dgm:prSet presAssocID="{65F78ACE-A4E6-42D8-8AFE-6D7B67FBE1A4}" presName="background3" presStyleLbl="node3" presStyleIdx="1" presStyleCnt="7"/>
      <dgm:spPr>
        <a:noFill/>
      </dgm:spPr>
    </dgm:pt>
    <dgm:pt modelId="{59BE7D26-7F80-4E55-B451-A5C70121BA65}" type="pres">
      <dgm:prSet presAssocID="{65F78ACE-A4E6-42D8-8AFE-6D7B67FBE1A4}" presName="text3" presStyleLbl="fgAcc3" presStyleIdx="1" presStyleCnt="7" custScaleX="270089" custScaleY="278387" custLinFactNeighborX="-16976" custLinFactNeighborY="6461">
        <dgm:presLayoutVars>
          <dgm:chPref val="3"/>
        </dgm:presLayoutVars>
      </dgm:prSet>
      <dgm:spPr/>
    </dgm:pt>
    <dgm:pt modelId="{E17A1C75-A253-42C4-983D-E53A05A52942}" type="pres">
      <dgm:prSet presAssocID="{65F78ACE-A4E6-42D8-8AFE-6D7B67FBE1A4}" presName="hierChild4" presStyleCnt="0"/>
      <dgm:spPr/>
    </dgm:pt>
    <dgm:pt modelId="{577CDCD2-BE98-4C40-83B1-579ECFBFBA4F}" type="pres">
      <dgm:prSet presAssocID="{2F371F5D-ED5B-490A-B17B-18839FA246BA}" presName="Name17" presStyleLbl="parChTrans1D3" presStyleIdx="2" presStyleCnt="7"/>
      <dgm:spPr/>
    </dgm:pt>
    <dgm:pt modelId="{E7BA86E1-06D1-4057-A49C-6EED54E03B4E}" type="pres">
      <dgm:prSet presAssocID="{83E546E5-40CD-4771-8375-5B977E9A494B}" presName="hierRoot3" presStyleCnt="0"/>
      <dgm:spPr/>
    </dgm:pt>
    <dgm:pt modelId="{81B8A63C-06E9-414E-8BA1-A8511C8D9B95}" type="pres">
      <dgm:prSet presAssocID="{83E546E5-40CD-4771-8375-5B977E9A494B}" presName="composite3" presStyleCnt="0"/>
      <dgm:spPr/>
    </dgm:pt>
    <dgm:pt modelId="{0E81269A-13AF-4836-AA6D-B2391D1A1ECF}" type="pres">
      <dgm:prSet presAssocID="{83E546E5-40CD-4771-8375-5B977E9A494B}" presName="background3" presStyleLbl="node3" presStyleIdx="2" presStyleCnt="7"/>
      <dgm:spPr>
        <a:noFill/>
      </dgm:spPr>
    </dgm:pt>
    <dgm:pt modelId="{44E2ABD8-F952-480A-8CDD-03EED9F84C73}" type="pres">
      <dgm:prSet presAssocID="{83E546E5-40CD-4771-8375-5B977E9A494B}" presName="text3" presStyleLbl="fgAcc3" presStyleIdx="2" presStyleCnt="7" custScaleX="289835" custScaleY="264011" custLinFactNeighborY="5458">
        <dgm:presLayoutVars>
          <dgm:chPref val="3"/>
        </dgm:presLayoutVars>
      </dgm:prSet>
      <dgm:spPr/>
    </dgm:pt>
    <dgm:pt modelId="{99C14091-6257-4AAF-957D-F0CD95C3E875}" type="pres">
      <dgm:prSet presAssocID="{83E546E5-40CD-4771-8375-5B977E9A494B}" presName="hierChild4" presStyleCnt="0"/>
      <dgm:spPr/>
    </dgm:pt>
    <dgm:pt modelId="{CCB429D0-9427-453B-BD45-AD0B9A2DB69A}" type="pres">
      <dgm:prSet presAssocID="{0AD669EF-303B-491F-BF9C-D386EED4F2CE}" presName="Name17" presStyleLbl="parChTrans1D3" presStyleIdx="3" presStyleCnt="7"/>
      <dgm:spPr/>
    </dgm:pt>
    <dgm:pt modelId="{2FD59865-7DE3-47F2-8F15-A128D1C241B4}" type="pres">
      <dgm:prSet presAssocID="{D1908EC7-6654-4755-8483-E3752E6B4D5D}" presName="hierRoot3" presStyleCnt="0"/>
      <dgm:spPr/>
    </dgm:pt>
    <dgm:pt modelId="{BE8C820B-2DAE-45C1-AE0C-5A36A1273CC0}" type="pres">
      <dgm:prSet presAssocID="{D1908EC7-6654-4755-8483-E3752E6B4D5D}" presName="composite3" presStyleCnt="0"/>
      <dgm:spPr/>
    </dgm:pt>
    <dgm:pt modelId="{C7D00811-2920-4F1B-A7D5-D682A6F829C0}" type="pres">
      <dgm:prSet presAssocID="{D1908EC7-6654-4755-8483-E3752E6B4D5D}" presName="background3" presStyleLbl="node3" presStyleIdx="3" presStyleCnt="7"/>
      <dgm:spPr>
        <a:noFill/>
      </dgm:spPr>
    </dgm:pt>
    <dgm:pt modelId="{5D16CD8B-2373-4386-84EE-F595057DC023}" type="pres">
      <dgm:prSet presAssocID="{D1908EC7-6654-4755-8483-E3752E6B4D5D}" presName="text3" presStyleLbl="fgAcc3" presStyleIdx="3" presStyleCnt="7" custScaleX="242030" custScaleY="287918" custLinFactNeighborX="-1652" custLinFactNeighborY="5458">
        <dgm:presLayoutVars>
          <dgm:chPref val="3"/>
        </dgm:presLayoutVars>
      </dgm:prSet>
      <dgm:spPr/>
    </dgm:pt>
    <dgm:pt modelId="{81ACAF01-7170-46BB-BE1C-58343D8BFD35}" type="pres">
      <dgm:prSet presAssocID="{D1908EC7-6654-4755-8483-E3752E6B4D5D}" presName="hierChild4" presStyleCnt="0"/>
      <dgm:spPr/>
    </dgm:pt>
    <dgm:pt modelId="{3177A964-6555-463D-A52D-1183ADA35E5E}" type="pres">
      <dgm:prSet presAssocID="{C176D37D-4F28-49B1-BAF8-85F39CFEC4E5}" presName="Name17" presStyleLbl="parChTrans1D3" presStyleIdx="4" presStyleCnt="7"/>
      <dgm:spPr/>
    </dgm:pt>
    <dgm:pt modelId="{03B312A9-B250-4FC9-B716-DA5465D4BA25}" type="pres">
      <dgm:prSet presAssocID="{6B6F90BE-A486-42CE-B317-7AEBDC99AA61}" presName="hierRoot3" presStyleCnt="0"/>
      <dgm:spPr/>
    </dgm:pt>
    <dgm:pt modelId="{36E5F520-F932-428A-B4F6-3F231942B0BA}" type="pres">
      <dgm:prSet presAssocID="{6B6F90BE-A486-42CE-B317-7AEBDC99AA61}" presName="composite3" presStyleCnt="0"/>
      <dgm:spPr/>
    </dgm:pt>
    <dgm:pt modelId="{BDFB0011-646C-420A-A87C-436FA8F22047}" type="pres">
      <dgm:prSet presAssocID="{6B6F90BE-A486-42CE-B317-7AEBDC99AA61}" presName="background3" presStyleLbl="node3" presStyleIdx="4" presStyleCnt="7"/>
      <dgm:spPr>
        <a:noFill/>
      </dgm:spPr>
    </dgm:pt>
    <dgm:pt modelId="{D440DA79-0BA3-47AA-9515-558BD1694271}" type="pres">
      <dgm:prSet presAssocID="{6B6F90BE-A486-42CE-B317-7AEBDC99AA61}" presName="text3" presStyleLbl="fgAcc3" presStyleIdx="4" presStyleCnt="7" custScaleX="238067" custScaleY="180203" custLinFactNeighborX="99" custLinFactNeighborY="6166">
        <dgm:presLayoutVars>
          <dgm:chPref val="3"/>
        </dgm:presLayoutVars>
      </dgm:prSet>
      <dgm:spPr/>
    </dgm:pt>
    <dgm:pt modelId="{8419030C-A988-4A97-A9CB-195E6FF4ED4E}" type="pres">
      <dgm:prSet presAssocID="{6B6F90BE-A486-42CE-B317-7AEBDC99AA61}" presName="hierChild4" presStyleCnt="0"/>
      <dgm:spPr/>
    </dgm:pt>
    <dgm:pt modelId="{4DF1B6B1-FC42-4E61-BC32-8A860DA3B1C2}" type="pres">
      <dgm:prSet presAssocID="{6B9EBE23-6DC6-403C-A761-B26505BD9FEE}" presName="Name10" presStyleLbl="parChTrans1D2" presStyleIdx="1" presStyleCnt="2"/>
      <dgm:spPr/>
    </dgm:pt>
    <dgm:pt modelId="{E541FD47-D84B-4106-9CEA-F39596C6B2A4}" type="pres">
      <dgm:prSet presAssocID="{0841F1AA-5783-4ABA-A523-3EC5896DE03B}" presName="hierRoot2" presStyleCnt="0"/>
      <dgm:spPr/>
    </dgm:pt>
    <dgm:pt modelId="{B3E915C8-38EB-45AE-B174-9EB39D74FB8D}" type="pres">
      <dgm:prSet presAssocID="{0841F1AA-5783-4ABA-A523-3EC5896DE03B}" presName="composite2" presStyleCnt="0"/>
      <dgm:spPr/>
    </dgm:pt>
    <dgm:pt modelId="{56974249-4214-4BCC-877D-0DBB67F9FCA6}" type="pres">
      <dgm:prSet presAssocID="{0841F1AA-5783-4ABA-A523-3EC5896DE03B}" presName="background2" presStyleLbl="node2" presStyleIdx="1" presStyleCnt="2"/>
      <dgm:spPr>
        <a:solidFill>
          <a:schemeClr val="bg1"/>
        </a:solidFill>
      </dgm:spPr>
    </dgm:pt>
    <dgm:pt modelId="{3BEF7711-6AC8-46B2-A382-F0420BF8B7B9}" type="pres">
      <dgm:prSet presAssocID="{0841F1AA-5783-4ABA-A523-3EC5896DE03B}" presName="text2" presStyleLbl="fgAcc2" presStyleIdx="1" presStyleCnt="2" custScaleX="604953" custLinFactNeighborX="-11249" custLinFactNeighborY="-53911">
        <dgm:presLayoutVars>
          <dgm:chPref val="3"/>
        </dgm:presLayoutVars>
      </dgm:prSet>
      <dgm:spPr/>
    </dgm:pt>
    <dgm:pt modelId="{4A64CE71-126A-4880-948F-C5E62ADD6FBE}" type="pres">
      <dgm:prSet presAssocID="{0841F1AA-5783-4ABA-A523-3EC5896DE03B}" presName="hierChild3" presStyleCnt="0"/>
      <dgm:spPr/>
    </dgm:pt>
    <dgm:pt modelId="{437A3201-C2E0-4FBF-84CA-E0A84732A40C}" type="pres">
      <dgm:prSet presAssocID="{E54F70E5-1197-46F3-934A-3EE9CF61A7C3}" presName="Name17" presStyleLbl="parChTrans1D3" presStyleIdx="5" presStyleCnt="7"/>
      <dgm:spPr/>
    </dgm:pt>
    <dgm:pt modelId="{EE267194-1F87-47B0-A9B9-67027A0298BC}" type="pres">
      <dgm:prSet presAssocID="{E0CEB826-C05B-4539-8F12-5AB4B8DA51A9}" presName="hierRoot3" presStyleCnt="0"/>
      <dgm:spPr/>
    </dgm:pt>
    <dgm:pt modelId="{E180E9A8-75AA-4A63-B2F9-045C5ADCFAEE}" type="pres">
      <dgm:prSet presAssocID="{E0CEB826-C05B-4539-8F12-5AB4B8DA51A9}" presName="composite3" presStyleCnt="0"/>
      <dgm:spPr/>
    </dgm:pt>
    <dgm:pt modelId="{22A61E73-514D-4BD7-B2FA-C8B92706E5A7}" type="pres">
      <dgm:prSet presAssocID="{E0CEB826-C05B-4539-8F12-5AB4B8DA51A9}" presName="background3" presStyleLbl="node3" presStyleIdx="5" presStyleCnt="7"/>
      <dgm:spPr>
        <a:noFill/>
      </dgm:spPr>
    </dgm:pt>
    <dgm:pt modelId="{DCC9F18C-A0C8-48F9-A733-A3B019B21175}" type="pres">
      <dgm:prSet presAssocID="{E0CEB826-C05B-4539-8F12-5AB4B8DA51A9}" presName="text3" presStyleLbl="fgAcc3" presStyleIdx="5" presStyleCnt="7" custScaleX="204117" custScaleY="266648" custLinFactNeighborY="5458">
        <dgm:presLayoutVars>
          <dgm:chPref val="3"/>
        </dgm:presLayoutVars>
      </dgm:prSet>
      <dgm:spPr/>
    </dgm:pt>
    <dgm:pt modelId="{3C935187-FDB0-4D4F-B0D0-C142CA42B7D4}" type="pres">
      <dgm:prSet presAssocID="{E0CEB826-C05B-4539-8F12-5AB4B8DA51A9}" presName="hierChild4" presStyleCnt="0"/>
      <dgm:spPr/>
    </dgm:pt>
    <dgm:pt modelId="{044E9C64-78A2-4C5C-9BAE-354084857431}" type="pres">
      <dgm:prSet presAssocID="{B1969007-13B7-4230-A6E6-90416E9F0710}" presName="Name17" presStyleLbl="parChTrans1D3" presStyleIdx="6" presStyleCnt="7"/>
      <dgm:spPr/>
    </dgm:pt>
    <dgm:pt modelId="{47B84EE0-6B1A-4421-910E-32A51D0EC9AC}" type="pres">
      <dgm:prSet presAssocID="{4A132175-BAE9-40B5-B048-5D462F238A94}" presName="hierRoot3" presStyleCnt="0"/>
      <dgm:spPr/>
    </dgm:pt>
    <dgm:pt modelId="{B5401445-12C3-4E23-965F-F8D54722024B}" type="pres">
      <dgm:prSet presAssocID="{4A132175-BAE9-40B5-B048-5D462F238A94}" presName="composite3" presStyleCnt="0"/>
      <dgm:spPr/>
    </dgm:pt>
    <dgm:pt modelId="{EB2E5106-918F-4818-BF36-C223828C5B7D}" type="pres">
      <dgm:prSet presAssocID="{4A132175-BAE9-40B5-B048-5D462F238A94}" presName="background3" presStyleLbl="node3" presStyleIdx="6" presStyleCnt="7"/>
      <dgm:spPr>
        <a:noFill/>
      </dgm:spPr>
    </dgm:pt>
    <dgm:pt modelId="{EFCC7D30-FA46-4535-8ABB-BC00FF0F08CC}" type="pres">
      <dgm:prSet presAssocID="{4A132175-BAE9-40B5-B048-5D462F238A94}" presName="text3" presStyleLbl="fgAcc3" presStyleIdx="6" presStyleCnt="7" custScaleX="205090" custScaleY="409229" custLinFactNeighborY="5458">
        <dgm:presLayoutVars>
          <dgm:chPref val="3"/>
        </dgm:presLayoutVars>
      </dgm:prSet>
      <dgm:spPr/>
    </dgm:pt>
    <dgm:pt modelId="{E4FB121E-E734-461D-8182-4278063BFCC0}" type="pres">
      <dgm:prSet presAssocID="{4A132175-BAE9-40B5-B048-5D462F238A94}" presName="hierChild4" presStyleCnt="0"/>
      <dgm:spPr/>
    </dgm:pt>
  </dgm:ptLst>
  <dgm:cxnLst>
    <dgm:cxn modelId="{75CD190A-DA8C-450A-9DD5-BD6B8CC9FD35}" srcId="{1DAFDF8D-BE73-4752-A4DA-9223608D9487}" destId="{6B6F90BE-A486-42CE-B317-7AEBDC99AA61}" srcOrd="4" destOrd="0" parTransId="{C176D37D-4F28-49B1-BAF8-85F39CFEC4E5}" sibTransId="{8D99910C-A203-459C-AFC3-8551C17F5A57}"/>
    <dgm:cxn modelId="{85F2260B-13C2-40C1-9625-1061DCD5118D}" srcId="{0841F1AA-5783-4ABA-A523-3EC5896DE03B}" destId="{E0CEB826-C05B-4539-8F12-5AB4B8DA51A9}" srcOrd="0" destOrd="0" parTransId="{E54F70E5-1197-46F3-934A-3EE9CF61A7C3}" sibTransId="{E57EB374-A2BB-43D0-AFAE-9F755052BFF8}"/>
    <dgm:cxn modelId="{D8D50115-A04F-4C86-A9FF-C56B557FA9EA}" type="presOf" srcId="{C2C2582D-D8C0-4304-A6EF-183FC61A5A9B}" destId="{77587393-2A6A-4C01-9CAF-1AEBACE2287F}" srcOrd="0" destOrd="0" presId="urn:microsoft.com/office/officeart/2005/8/layout/hierarchy1"/>
    <dgm:cxn modelId="{46F29E1F-5293-4FE4-B233-C62B378DB4CC}" type="presOf" srcId="{E54F70E5-1197-46F3-934A-3EE9CF61A7C3}" destId="{437A3201-C2E0-4FBF-84CA-E0A84732A40C}" srcOrd="0" destOrd="0" presId="urn:microsoft.com/office/officeart/2005/8/layout/hierarchy1"/>
    <dgm:cxn modelId="{92D9FB23-C34B-4E9E-B893-FE1E84834D82}" type="presOf" srcId="{E0CEB826-C05B-4539-8F12-5AB4B8DA51A9}" destId="{DCC9F18C-A0C8-48F9-A733-A3B019B21175}" srcOrd="0" destOrd="0" presId="urn:microsoft.com/office/officeart/2005/8/layout/hierarchy1"/>
    <dgm:cxn modelId="{295A9725-7588-424E-B9F2-7B16B822816F}" type="presOf" srcId="{4A132175-BAE9-40B5-B048-5D462F238A94}" destId="{EFCC7D30-FA46-4535-8ABB-BC00FF0F08CC}" srcOrd="0" destOrd="0" presId="urn:microsoft.com/office/officeart/2005/8/layout/hierarchy1"/>
    <dgm:cxn modelId="{63291427-0214-46DC-B92E-832B8004644B}" type="presOf" srcId="{D833613B-182D-442D-AC08-4F4469DB9E44}" destId="{5CAC561D-6EEB-4E88-899D-6CE261E262EB}" srcOrd="0" destOrd="0" presId="urn:microsoft.com/office/officeart/2005/8/layout/hierarchy1"/>
    <dgm:cxn modelId="{BC87682F-D305-49B1-97A7-09BE497529B1}" type="presOf" srcId="{83E546E5-40CD-4771-8375-5B977E9A494B}" destId="{44E2ABD8-F952-480A-8CDD-03EED9F84C73}" srcOrd="0" destOrd="0" presId="urn:microsoft.com/office/officeart/2005/8/layout/hierarchy1"/>
    <dgm:cxn modelId="{4DF2F060-A42A-4ACF-A6DA-D643BBB4AFCC}" type="presOf" srcId="{191E4A73-07E2-408F-9ADC-6D70134C7A20}" destId="{C24A1F26-36E3-4945-B02F-F9F5A212926D}" srcOrd="0" destOrd="0" presId="urn:microsoft.com/office/officeart/2005/8/layout/hierarchy1"/>
    <dgm:cxn modelId="{C0B46341-D276-432E-960E-428E87F61AA1}" type="presOf" srcId="{2F371F5D-ED5B-490A-B17B-18839FA246BA}" destId="{577CDCD2-BE98-4C40-83B1-579ECFBFBA4F}" srcOrd="0" destOrd="0" presId="urn:microsoft.com/office/officeart/2005/8/layout/hierarchy1"/>
    <dgm:cxn modelId="{F1A47946-30B2-4DFC-A798-D9E1B79E6A64}" srcId="{0841F1AA-5783-4ABA-A523-3EC5896DE03B}" destId="{4A132175-BAE9-40B5-B048-5D462F238A94}" srcOrd="1" destOrd="0" parTransId="{B1969007-13B7-4230-A6E6-90416E9F0710}" sibTransId="{D7F2C31F-2CA0-4D23-817D-AD7720B961F2}"/>
    <dgm:cxn modelId="{60660167-DB76-4571-A56D-CA83860A94DB}" srcId="{6A0F75BB-EC70-48CB-B97C-D8DD9510DBE2}" destId="{0841F1AA-5783-4ABA-A523-3EC5896DE03B}" srcOrd="1" destOrd="0" parTransId="{6B9EBE23-6DC6-403C-A761-B26505BD9FEE}" sibTransId="{CD63C3C2-69FA-4DD1-9392-714014DDA2E6}"/>
    <dgm:cxn modelId="{619C8358-E13C-45E3-A9DA-9CF5E8E280D2}" type="presOf" srcId="{C176D37D-4F28-49B1-BAF8-85F39CFEC4E5}" destId="{3177A964-6555-463D-A52D-1183ADA35E5E}" srcOrd="0" destOrd="0" presId="urn:microsoft.com/office/officeart/2005/8/layout/hierarchy1"/>
    <dgm:cxn modelId="{D4E3997A-77C5-4970-8DCB-00F82C6990EE}" type="presOf" srcId="{B1969007-13B7-4230-A6E6-90416E9F0710}" destId="{044E9C64-78A2-4C5C-9BAE-354084857431}" srcOrd="0" destOrd="0" presId="urn:microsoft.com/office/officeart/2005/8/layout/hierarchy1"/>
    <dgm:cxn modelId="{A81A1885-7FC9-4A08-A209-B1862E9BD93C}" type="presOf" srcId="{0AD669EF-303B-491F-BF9C-D386EED4F2CE}" destId="{CCB429D0-9427-453B-BD45-AD0B9A2DB69A}" srcOrd="0" destOrd="0" presId="urn:microsoft.com/office/officeart/2005/8/layout/hierarchy1"/>
    <dgm:cxn modelId="{FA32418C-03EC-49B7-B3D5-71D0947C6E0A}" type="presOf" srcId="{D1908EC7-6654-4755-8483-E3752E6B4D5D}" destId="{5D16CD8B-2373-4386-84EE-F595057DC023}" srcOrd="0" destOrd="0" presId="urn:microsoft.com/office/officeart/2005/8/layout/hierarchy1"/>
    <dgm:cxn modelId="{948C6091-FA5E-4778-834B-0F89EF7FF389}" type="presOf" srcId="{6A0F75BB-EC70-48CB-B97C-D8DD9510DBE2}" destId="{80BB8D92-F2E7-4273-A33E-9B3F4789AD01}" srcOrd="0" destOrd="0" presId="urn:microsoft.com/office/officeart/2005/8/layout/hierarchy1"/>
    <dgm:cxn modelId="{7F026C95-8F2C-4B42-9017-CA3AD57EEC4C}" srcId="{C2C2582D-D8C0-4304-A6EF-183FC61A5A9B}" destId="{6A0F75BB-EC70-48CB-B97C-D8DD9510DBE2}" srcOrd="0" destOrd="0" parTransId="{A3A539F8-38E2-441E-93BD-D8E0D21DE99A}" sibTransId="{FF40C3B1-6CD5-4DD1-AB3D-02135FBA0BA0}"/>
    <dgm:cxn modelId="{CEC94197-59BC-41BE-A705-BD297DBEA9B2}" srcId="{1DAFDF8D-BE73-4752-A4DA-9223608D9487}" destId="{D1908EC7-6654-4755-8483-E3752E6B4D5D}" srcOrd="3" destOrd="0" parTransId="{0AD669EF-303B-491F-BF9C-D386EED4F2CE}" sibTransId="{7CF7B1FF-96D6-4482-842B-38E6AC50D2F6}"/>
    <dgm:cxn modelId="{10B97E97-2384-4947-8E5C-97D81D797770}" type="presOf" srcId="{1DAFDF8D-BE73-4752-A4DA-9223608D9487}" destId="{4AC8F5C2-72DA-46C5-B6A6-63D3A58C9658}" srcOrd="0" destOrd="0" presId="urn:microsoft.com/office/officeart/2005/8/layout/hierarchy1"/>
    <dgm:cxn modelId="{86FB3DA3-D338-4C03-B3EE-6F0B32F45F6E}" type="presOf" srcId="{8A72E8D7-0583-47AC-BCB2-65ACD665B6DC}" destId="{C2E0A6C6-4C0C-4AE3-A80B-503753D8B3FA}" srcOrd="0" destOrd="0" presId="urn:microsoft.com/office/officeart/2005/8/layout/hierarchy1"/>
    <dgm:cxn modelId="{FE5C33A5-B3CD-48AE-A1E6-06E39A72EEDB}" type="presOf" srcId="{65F78ACE-A4E6-42D8-8AFE-6D7B67FBE1A4}" destId="{59BE7D26-7F80-4E55-B451-A5C70121BA65}" srcOrd="0" destOrd="0" presId="urn:microsoft.com/office/officeart/2005/8/layout/hierarchy1"/>
    <dgm:cxn modelId="{CF9B49AA-0CD7-4033-AD01-D2047D42EDE4}" srcId="{1DAFDF8D-BE73-4752-A4DA-9223608D9487}" destId="{83E546E5-40CD-4771-8375-5B977E9A494B}" srcOrd="2" destOrd="0" parTransId="{2F371F5D-ED5B-490A-B17B-18839FA246BA}" sibTransId="{6B17AD0A-0288-4B09-97EE-E4AEBF9127FF}"/>
    <dgm:cxn modelId="{723D40AB-5420-4267-A2B0-37DEFD9E6280}" type="presOf" srcId="{6B6F90BE-A486-42CE-B317-7AEBDC99AA61}" destId="{D440DA79-0BA3-47AA-9515-558BD1694271}" srcOrd="0" destOrd="0" presId="urn:microsoft.com/office/officeart/2005/8/layout/hierarchy1"/>
    <dgm:cxn modelId="{25DA74B1-CF18-4004-B814-4846D2EAECBE}" type="presOf" srcId="{0841F1AA-5783-4ABA-A523-3EC5896DE03B}" destId="{3BEF7711-6AC8-46B2-A382-F0420BF8B7B9}" srcOrd="0" destOrd="0" presId="urn:microsoft.com/office/officeart/2005/8/layout/hierarchy1"/>
    <dgm:cxn modelId="{049DCECA-5B64-4F03-8B70-EA55E756A658}" srcId="{1DAFDF8D-BE73-4752-A4DA-9223608D9487}" destId="{65F78ACE-A4E6-42D8-8AFE-6D7B67FBE1A4}" srcOrd="1" destOrd="0" parTransId="{D473F674-DD1D-4560-BA62-CD2836ECBF63}" sibTransId="{1BAE19B2-E2EA-4844-AD7F-FE4467416CA5}"/>
    <dgm:cxn modelId="{516C4AD0-9347-4866-A897-2723509A1E4F}" type="presOf" srcId="{D473F674-DD1D-4560-BA62-CD2836ECBF63}" destId="{2B050838-D0D8-4459-9042-6363B0418CE1}" srcOrd="0" destOrd="0" presId="urn:microsoft.com/office/officeart/2005/8/layout/hierarchy1"/>
    <dgm:cxn modelId="{6248CADA-6F38-4A00-A78E-8D929812E0A2}" srcId="{6A0F75BB-EC70-48CB-B97C-D8DD9510DBE2}" destId="{1DAFDF8D-BE73-4752-A4DA-9223608D9487}" srcOrd="0" destOrd="0" parTransId="{8A72E8D7-0583-47AC-BCB2-65ACD665B6DC}" sibTransId="{B9369D42-E728-4AFF-908A-A21477F3EFAE}"/>
    <dgm:cxn modelId="{9FB84ADF-B4DC-45BD-B74A-96A560BE3534}" srcId="{1DAFDF8D-BE73-4752-A4DA-9223608D9487}" destId="{D833613B-182D-442D-AC08-4F4469DB9E44}" srcOrd="0" destOrd="0" parTransId="{191E4A73-07E2-408F-9ADC-6D70134C7A20}" sibTransId="{5BD9CB48-CC0A-42E5-97D2-D0CB7D1EB8C7}"/>
    <dgm:cxn modelId="{F43675EA-8FAF-4B3A-8498-EF5C3AC0ACBC}" type="presOf" srcId="{6B9EBE23-6DC6-403C-A761-B26505BD9FEE}" destId="{4DF1B6B1-FC42-4E61-BC32-8A860DA3B1C2}" srcOrd="0" destOrd="0" presId="urn:microsoft.com/office/officeart/2005/8/layout/hierarchy1"/>
    <dgm:cxn modelId="{EEB32F0E-4248-47F7-96ED-A5EE319F0445}" type="presParOf" srcId="{77587393-2A6A-4C01-9CAF-1AEBACE2287F}" destId="{BD49AE12-DD6D-4A0C-A20E-208964BBEDE1}" srcOrd="0" destOrd="0" presId="urn:microsoft.com/office/officeart/2005/8/layout/hierarchy1"/>
    <dgm:cxn modelId="{D7E1D994-353E-46AC-B10F-03652B3138A2}" type="presParOf" srcId="{BD49AE12-DD6D-4A0C-A20E-208964BBEDE1}" destId="{E802EA8D-E921-4A3F-820F-AB46C7D39281}" srcOrd="0" destOrd="0" presId="urn:microsoft.com/office/officeart/2005/8/layout/hierarchy1"/>
    <dgm:cxn modelId="{C4BEB4D6-FDF3-47CB-A6AB-CEBC84179F9C}" type="presParOf" srcId="{E802EA8D-E921-4A3F-820F-AB46C7D39281}" destId="{C26B69D8-4386-4922-A587-1FCA914247C0}" srcOrd="0" destOrd="0" presId="urn:microsoft.com/office/officeart/2005/8/layout/hierarchy1"/>
    <dgm:cxn modelId="{28216A22-2623-4DB8-A412-259A0B556B24}" type="presParOf" srcId="{E802EA8D-E921-4A3F-820F-AB46C7D39281}" destId="{80BB8D92-F2E7-4273-A33E-9B3F4789AD01}" srcOrd="1" destOrd="0" presId="urn:microsoft.com/office/officeart/2005/8/layout/hierarchy1"/>
    <dgm:cxn modelId="{DF39883C-1508-4371-A437-4638A0F29EAC}" type="presParOf" srcId="{BD49AE12-DD6D-4A0C-A20E-208964BBEDE1}" destId="{AD38221E-AE06-40EE-9525-535F11DD3124}" srcOrd="1" destOrd="0" presId="urn:microsoft.com/office/officeart/2005/8/layout/hierarchy1"/>
    <dgm:cxn modelId="{0ACBD712-CB68-4CCD-BC21-F73EEC6B0F06}" type="presParOf" srcId="{AD38221E-AE06-40EE-9525-535F11DD3124}" destId="{C2E0A6C6-4C0C-4AE3-A80B-503753D8B3FA}" srcOrd="0" destOrd="0" presId="urn:microsoft.com/office/officeart/2005/8/layout/hierarchy1"/>
    <dgm:cxn modelId="{9BDFED27-D963-4C34-92FF-48DB475D70D8}" type="presParOf" srcId="{AD38221E-AE06-40EE-9525-535F11DD3124}" destId="{EA96D2A6-5C61-44F0-B091-8356185199FF}" srcOrd="1" destOrd="0" presId="urn:microsoft.com/office/officeart/2005/8/layout/hierarchy1"/>
    <dgm:cxn modelId="{F6A631D2-B39E-4A57-9E64-B4644C15FB26}" type="presParOf" srcId="{EA96D2A6-5C61-44F0-B091-8356185199FF}" destId="{50481B62-57B6-4938-BB0B-459B10A66D24}" srcOrd="0" destOrd="0" presId="urn:microsoft.com/office/officeart/2005/8/layout/hierarchy1"/>
    <dgm:cxn modelId="{DF9483A4-AE60-433B-8139-E83B3AA18FAC}" type="presParOf" srcId="{50481B62-57B6-4938-BB0B-459B10A66D24}" destId="{F020A352-FB22-4490-8261-E0DC3A0E1CE1}" srcOrd="0" destOrd="0" presId="urn:microsoft.com/office/officeart/2005/8/layout/hierarchy1"/>
    <dgm:cxn modelId="{3E2FE954-AED2-4233-A397-B26B04CBE5AC}" type="presParOf" srcId="{50481B62-57B6-4938-BB0B-459B10A66D24}" destId="{4AC8F5C2-72DA-46C5-B6A6-63D3A58C9658}" srcOrd="1" destOrd="0" presId="urn:microsoft.com/office/officeart/2005/8/layout/hierarchy1"/>
    <dgm:cxn modelId="{EBFAC38A-260A-41AA-AB8F-7CA19C88625C}" type="presParOf" srcId="{EA96D2A6-5C61-44F0-B091-8356185199FF}" destId="{E08DEA55-F2A7-4EE7-A501-DCA1418E5CEA}" srcOrd="1" destOrd="0" presId="urn:microsoft.com/office/officeart/2005/8/layout/hierarchy1"/>
    <dgm:cxn modelId="{A4D57EC8-498C-4340-A092-26437F6FAF58}" type="presParOf" srcId="{E08DEA55-F2A7-4EE7-A501-DCA1418E5CEA}" destId="{C24A1F26-36E3-4945-B02F-F9F5A212926D}" srcOrd="0" destOrd="0" presId="urn:microsoft.com/office/officeart/2005/8/layout/hierarchy1"/>
    <dgm:cxn modelId="{E3C8AC49-5A96-4EC6-A397-A883390528E5}" type="presParOf" srcId="{E08DEA55-F2A7-4EE7-A501-DCA1418E5CEA}" destId="{24DAAC29-4D4A-401A-A789-6AB340BF754D}" srcOrd="1" destOrd="0" presId="urn:microsoft.com/office/officeart/2005/8/layout/hierarchy1"/>
    <dgm:cxn modelId="{F173651E-E5E8-4BBA-A507-719C29EED380}" type="presParOf" srcId="{24DAAC29-4D4A-401A-A789-6AB340BF754D}" destId="{15E47F63-9095-4F06-ABF4-08D1C0313901}" srcOrd="0" destOrd="0" presId="urn:microsoft.com/office/officeart/2005/8/layout/hierarchy1"/>
    <dgm:cxn modelId="{1ED155A2-BEDE-4E46-A8B6-7BB349F5BE7D}" type="presParOf" srcId="{15E47F63-9095-4F06-ABF4-08D1C0313901}" destId="{166BAC79-B44E-4AF2-985E-21BB0F345A2F}" srcOrd="0" destOrd="0" presId="urn:microsoft.com/office/officeart/2005/8/layout/hierarchy1"/>
    <dgm:cxn modelId="{B6C88E1F-00C0-4442-A554-58898153424A}" type="presParOf" srcId="{15E47F63-9095-4F06-ABF4-08D1C0313901}" destId="{5CAC561D-6EEB-4E88-899D-6CE261E262EB}" srcOrd="1" destOrd="0" presId="urn:microsoft.com/office/officeart/2005/8/layout/hierarchy1"/>
    <dgm:cxn modelId="{1D842FEE-FB95-4E55-B3C4-7EC35A6CD569}" type="presParOf" srcId="{24DAAC29-4D4A-401A-A789-6AB340BF754D}" destId="{03AF58DE-7723-4C91-8D67-BAABBF18C0CE}" srcOrd="1" destOrd="0" presId="urn:microsoft.com/office/officeart/2005/8/layout/hierarchy1"/>
    <dgm:cxn modelId="{4F960439-0CBA-4633-B6D6-29DC05BD3949}" type="presParOf" srcId="{E08DEA55-F2A7-4EE7-A501-DCA1418E5CEA}" destId="{2B050838-D0D8-4459-9042-6363B0418CE1}" srcOrd="2" destOrd="0" presId="urn:microsoft.com/office/officeart/2005/8/layout/hierarchy1"/>
    <dgm:cxn modelId="{8E8A09BD-54E8-41DA-9B20-4311AEE627E1}" type="presParOf" srcId="{E08DEA55-F2A7-4EE7-A501-DCA1418E5CEA}" destId="{357BFE04-65BF-453C-91B0-F766244627DA}" srcOrd="3" destOrd="0" presId="urn:microsoft.com/office/officeart/2005/8/layout/hierarchy1"/>
    <dgm:cxn modelId="{D34BC537-CD57-455A-8DD0-0954DE75BBA2}" type="presParOf" srcId="{357BFE04-65BF-453C-91B0-F766244627DA}" destId="{F66B906B-C509-49B6-A451-C7E46E6185B3}" srcOrd="0" destOrd="0" presId="urn:microsoft.com/office/officeart/2005/8/layout/hierarchy1"/>
    <dgm:cxn modelId="{149A59D5-4F97-4B02-84E2-8CEC5DE06BC3}" type="presParOf" srcId="{F66B906B-C509-49B6-A451-C7E46E6185B3}" destId="{E5E2FEB6-3AFA-41C0-A02C-A0E55D780040}" srcOrd="0" destOrd="0" presId="urn:microsoft.com/office/officeart/2005/8/layout/hierarchy1"/>
    <dgm:cxn modelId="{A290955A-7A49-4806-BE11-A778FD592426}" type="presParOf" srcId="{F66B906B-C509-49B6-A451-C7E46E6185B3}" destId="{59BE7D26-7F80-4E55-B451-A5C70121BA65}" srcOrd="1" destOrd="0" presId="urn:microsoft.com/office/officeart/2005/8/layout/hierarchy1"/>
    <dgm:cxn modelId="{8074A8BF-2F47-4698-AF8A-F64B99CFE505}" type="presParOf" srcId="{357BFE04-65BF-453C-91B0-F766244627DA}" destId="{E17A1C75-A253-42C4-983D-E53A05A52942}" srcOrd="1" destOrd="0" presId="urn:microsoft.com/office/officeart/2005/8/layout/hierarchy1"/>
    <dgm:cxn modelId="{EA8633FE-D99F-4341-A84D-1173996ED73D}" type="presParOf" srcId="{E08DEA55-F2A7-4EE7-A501-DCA1418E5CEA}" destId="{577CDCD2-BE98-4C40-83B1-579ECFBFBA4F}" srcOrd="4" destOrd="0" presId="urn:microsoft.com/office/officeart/2005/8/layout/hierarchy1"/>
    <dgm:cxn modelId="{23BE3C99-458F-449A-B505-A73707B18FF8}" type="presParOf" srcId="{E08DEA55-F2A7-4EE7-A501-DCA1418E5CEA}" destId="{E7BA86E1-06D1-4057-A49C-6EED54E03B4E}" srcOrd="5" destOrd="0" presId="urn:microsoft.com/office/officeart/2005/8/layout/hierarchy1"/>
    <dgm:cxn modelId="{FACAC1EF-5E1D-42E4-97A4-BD1F409AA859}" type="presParOf" srcId="{E7BA86E1-06D1-4057-A49C-6EED54E03B4E}" destId="{81B8A63C-06E9-414E-8BA1-A8511C8D9B95}" srcOrd="0" destOrd="0" presId="urn:microsoft.com/office/officeart/2005/8/layout/hierarchy1"/>
    <dgm:cxn modelId="{EC9D667D-22B6-4D4D-B3F9-7148FFC3EB57}" type="presParOf" srcId="{81B8A63C-06E9-414E-8BA1-A8511C8D9B95}" destId="{0E81269A-13AF-4836-AA6D-B2391D1A1ECF}" srcOrd="0" destOrd="0" presId="urn:microsoft.com/office/officeart/2005/8/layout/hierarchy1"/>
    <dgm:cxn modelId="{1F5F5640-6C5C-4D23-AD0A-305F9E1E7654}" type="presParOf" srcId="{81B8A63C-06E9-414E-8BA1-A8511C8D9B95}" destId="{44E2ABD8-F952-480A-8CDD-03EED9F84C73}" srcOrd="1" destOrd="0" presId="urn:microsoft.com/office/officeart/2005/8/layout/hierarchy1"/>
    <dgm:cxn modelId="{342103B0-78CD-4533-B2A7-24ACC5F8E4C3}" type="presParOf" srcId="{E7BA86E1-06D1-4057-A49C-6EED54E03B4E}" destId="{99C14091-6257-4AAF-957D-F0CD95C3E875}" srcOrd="1" destOrd="0" presId="urn:microsoft.com/office/officeart/2005/8/layout/hierarchy1"/>
    <dgm:cxn modelId="{F7EF0030-9871-45E2-A2C1-5D7942FB8D34}" type="presParOf" srcId="{E08DEA55-F2A7-4EE7-A501-DCA1418E5CEA}" destId="{CCB429D0-9427-453B-BD45-AD0B9A2DB69A}" srcOrd="6" destOrd="0" presId="urn:microsoft.com/office/officeart/2005/8/layout/hierarchy1"/>
    <dgm:cxn modelId="{10E5E74D-BEFB-4317-B394-FC198A16E05F}" type="presParOf" srcId="{E08DEA55-F2A7-4EE7-A501-DCA1418E5CEA}" destId="{2FD59865-7DE3-47F2-8F15-A128D1C241B4}" srcOrd="7" destOrd="0" presId="urn:microsoft.com/office/officeart/2005/8/layout/hierarchy1"/>
    <dgm:cxn modelId="{CB5CF1D0-5B0F-4E47-9054-5181807791CE}" type="presParOf" srcId="{2FD59865-7DE3-47F2-8F15-A128D1C241B4}" destId="{BE8C820B-2DAE-45C1-AE0C-5A36A1273CC0}" srcOrd="0" destOrd="0" presId="urn:microsoft.com/office/officeart/2005/8/layout/hierarchy1"/>
    <dgm:cxn modelId="{7FF6009B-EAF6-4E9A-9B8C-41ED0FE918C3}" type="presParOf" srcId="{BE8C820B-2DAE-45C1-AE0C-5A36A1273CC0}" destId="{C7D00811-2920-4F1B-A7D5-D682A6F829C0}" srcOrd="0" destOrd="0" presId="urn:microsoft.com/office/officeart/2005/8/layout/hierarchy1"/>
    <dgm:cxn modelId="{F4E3EAA6-DB4F-4E08-99C5-1084100B8833}" type="presParOf" srcId="{BE8C820B-2DAE-45C1-AE0C-5A36A1273CC0}" destId="{5D16CD8B-2373-4386-84EE-F595057DC023}" srcOrd="1" destOrd="0" presId="urn:microsoft.com/office/officeart/2005/8/layout/hierarchy1"/>
    <dgm:cxn modelId="{657540A1-884C-44FA-A5FB-5B56D2AAEC72}" type="presParOf" srcId="{2FD59865-7DE3-47F2-8F15-A128D1C241B4}" destId="{81ACAF01-7170-46BB-BE1C-58343D8BFD35}" srcOrd="1" destOrd="0" presId="urn:microsoft.com/office/officeart/2005/8/layout/hierarchy1"/>
    <dgm:cxn modelId="{802BB428-CA21-4553-81E1-E6F42F7F8BE9}" type="presParOf" srcId="{E08DEA55-F2A7-4EE7-A501-DCA1418E5CEA}" destId="{3177A964-6555-463D-A52D-1183ADA35E5E}" srcOrd="8" destOrd="0" presId="urn:microsoft.com/office/officeart/2005/8/layout/hierarchy1"/>
    <dgm:cxn modelId="{C55D5DCA-8C0E-4B58-8E6C-D3D936D145E9}" type="presParOf" srcId="{E08DEA55-F2A7-4EE7-A501-DCA1418E5CEA}" destId="{03B312A9-B250-4FC9-B716-DA5465D4BA25}" srcOrd="9" destOrd="0" presId="urn:microsoft.com/office/officeart/2005/8/layout/hierarchy1"/>
    <dgm:cxn modelId="{E6149945-10A8-4034-8C68-BA271DCB4D4F}" type="presParOf" srcId="{03B312A9-B250-4FC9-B716-DA5465D4BA25}" destId="{36E5F520-F932-428A-B4F6-3F231942B0BA}" srcOrd="0" destOrd="0" presId="urn:microsoft.com/office/officeart/2005/8/layout/hierarchy1"/>
    <dgm:cxn modelId="{6C28F8F0-DE2C-4984-9174-F27C730B6ACD}" type="presParOf" srcId="{36E5F520-F932-428A-B4F6-3F231942B0BA}" destId="{BDFB0011-646C-420A-A87C-436FA8F22047}" srcOrd="0" destOrd="0" presId="urn:microsoft.com/office/officeart/2005/8/layout/hierarchy1"/>
    <dgm:cxn modelId="{7467FC90-4954-46DF-B35E-EDD3C0BD00AE}" type="presParOf" srcId="{36E5F520-F932-428A-B4F6-3F231942B0BA}" destId="{D440DA79-0BA3-47AA-9515-558BD1694271}" srcOrd="1" destOrd="0" presId="urn:microsoft.com/office/officeart/2005/8/layout/hierarchy1"/>
    <dgm:cxn modelId="{CC11E85E-3F4D-4F61-9ABF-00A8193C74BB}" type="presParOf" srcId="{03B312A9-B250-4FC9-B716-DA5465D4BA25}" destId="{8419030C-A988-4A97-A9CB-195E6FF4ED4E}" srcOrd="1" destOrd="0" presId="urn:microsoft.com/office/officeart/2005/8/layout/hierarchy1"/>
    <dgm:cxn modelId="{DA7482A9-0E5E-431B-96B7-3AA1A400B68C}" type="presParOf" srcId="{AD38221E-AE06-40EE-9525-535F11DD3124}" destId="{4DF1B6B1-FC42-4E61-BC32-8A860DA3B1C2}" srcOrd="2" destOrd="0" presId="urn:microsoft.com/office/officeart/2005/8/layout/hierarchy1"/>
    <dgm:cxn modelId="{91D57484-B2BB-4AE7-9709-41EE3B760817}" type="presParOf" srcId="{AD38221E-AE06-40EE-9525-535F11DD3124}" destId="{E541FD47-D84B-4106-9CEA-F39596C6B2A4}" srcOrd="3" destOrd="0" presId="urn:microsoft.com/office/officeart/2005/8/layout/hierarchy1"/>
    <dgm:cxn modelId="{666541F6-2B34-47F6-BC48-1F4ADC3C7DE5}" type="presParOf" srcId="{E541FD47-D84B-4106-9CEA-F39596C6B2A4}" destId="{B3E915C8-38EB-45AE-B174-9EB39D74FB8D}" srcOrd="0" destOrd="0" presId="urn:microsoft.com/office/officeart/2005/8/layout/hierarchy1"/>
    <dgm:cxn modelId="{DC240D80-101C-4049-811C-35B0443BABBB}" type="presParOf" srcId="{B3E915C8-38EB-45AE-B174-9EB39D74FB8D}" destId="{56974249-4214-4BCC-877D-0DBB67F9FCA6}" srcOrd="0" destOrd="0" presId="urn:microsoft.com/office/officeart/2005/8/layout/hierarchy1"/>
    <dgm:cxn modelId="{A7C2E43C-BFCD-48FE-8258-45D8B176F129}" type="presParOf" srcId="{B3E915C8-38EB-45AE-B174-9EB39D74FB8D}" destId="{3BEF7711-6AC8-46B2-A382-F0420BF8B7B9}" srcOrd="1" destOrd="0" presId="urn:microsoft.com/office/officeart/2005/8/layout/hierarchy1"/>
    <dgm:cxn modelId="{9196AA3A-DBA4-4234-B307-E684F0447217}" type="presParOf" srcId="{E541FD47-D84B-4106-9CEA-F39596C6B2A4}" destId="{4A64CE71-126A-4880-948F-C5E62ADD6FBE}" srcOrd="1" destOrd="0" presId="urn:microsoft.com/office/officeart/2005/8/layout/hierarchy1"/>
    <dgm:cxn modelId="{F7B89F5A-CAA6-41A2-98CC-D8F3902E7F57}" type="presParOf" srcId="{4A64CE71-126A-4880-948F-C5E62ADD6FBE}" destId="{437A3201-C2E0-4FBF-84CA-E0A84732A40C}" srcOrd="0" destOrd="0" presId="urn:microsoft.com/office/officeart/2005/8/layout/hierarchy1"/>
    <dgm:cxn modelId="{315D7F24-6BAE-425B-BB6E-3F32FBEA62F4}" type="presParOf" srcId="{4A64CE71-126A-4880-948F-C5E62ADD6FBE}" destId="{EE267194-1F87-47B0-A9B9-67027A0298BC}" srcOrd="1" destOrd="0" presId="urn:microsoft.com/office/officeart/2005/8/layout/hierarchy1"/>
    <dgm:cxn modelId="{D381C96C-D1B4-402E-AA5F-EE3EAE3E5969}" type="presParOf" srcId="{EE267194-1F87-47B0-A9B9-67027A0298BC}" destId="{E180E9A8-75AA-4A63-B2F9-045C5ADCFAEE}" srcOrd="0" destOrd="0" presId="urn:microsoft.com/office/officeart/2005/8/layout/hierarchy1"/>
    <dgm:cxn modelId="{17BB4585-855D-4802-AB07-82231F66487F}" type="presParOf" srcId="{E180E9A8-75AA-4A63-B2F9-045C5ADCFAEE}" destId="{22A61E73-514D-4BD7-B2FA-C8B92706E5A7}" srcOrd="0" destOrd="0" presId="urn:microsoft.com/office/officeart/2005/8/layout/hierarchy1"/>
    <dgm:cxn modelId="{4A8F218C-CE0B-4A4D-BF3B-9B6FC9553AC6}" type="presParOf" srcId="{E180E9A8-75AA-4A63-B2F9-045C5ADCFAEE}" destId="{DCC9F18C-A0C8-48F9-A733-A3B019B21175}" srcOrd="1" destOrd="0" presId="urn:microsoft.com/office/officeart/2005/8/layout/hierarchy1"/>
    <dgm:cxn modelId="{575A5128-1384-46E4-A471-AE6504DE5F54}" type="presParOf" srcId="{EE267194-1F87-47B0-A9B9-67027A0298BC}" destId="{3C935187-FDB0-4D4F-B0D0-C142CA42B7D4}" srcOrd="1" destOrd="0" presId="urn:microsoft.com/office/officeart/2005/8/layout/hierarchy1"/>
    <dgm:cxn modelId="{F65E99A1-FE42-4E70-AD56-E63640E1C1E2}" type="presParOf" srcId="{4A64CE71-126A-4880-948F-C5E62ADD6FBE}" destId="{044E9C64-78A2-4C5C-9BAE-354084857431}" srcOrd="2" destOrd="0" presId="urn:microsoft.com/office/officeart/2005/8/layout/hierarchy1"/>
    <dgm:cxn modelId="{B5EC948C-F870-41B6-A154-B589700ED6F3}" type="presParOf" srcId="{4A64CE71-126A-4880-948F-C5E62ADD6FBE}" destId="{47B84EE0-6B1A-4421-910E-32A51D0EC9AC}" srcOrd="3" destOrd="0" presId="urn:microsoft.com/office/officeart/2005/8/layout/hierarchy1"/>
    <dgm:cxn modelId="{54BFBCCA-6804-43F0-84FE-27331CCDE4EC}" type="presParOf" srcId="{47B84EE0-6B1A-4421-910E-32A51D0EC9AC}" destId="{B5401445-12C3-4E23-965F-F8D54722024B}" srcOrd="0" destOrd="0" presId="urn:microsoft.com/office/officeart/2005/8/layout/hierarchy1"/>
    <dgm:cxn modelId="{13EFE4FB-716A-4240-963D-0437083DA66E}" type="presParOf" srcId="{B5401445-12C3-4E23-965F-F8D54722024B}" destId="{EB2E5106-918F-4818-BF36-C223828C5B7D}" srcOrd="0" destOrd="0" presId="urn:microsoft.com/office/officeart/2005/8/layout/hierarchy1"/>
    <dgm:cxn modelId="{8E4755A7-8EF8-4767-8A6C-1B367B3FDC8C}" type="presParOf" srcId="{B5401445-12C3-4E23-965F-F8D54722024B}" destId="{EFCC7D30-FA46-4535-8ABB-BC00FF0F08CC}" srcOrd="1" destOrd="0" presId="urn:microsoft.com/office/officeart/2005/8/layout/hierarchy1"/>
    <dgm:cxn modelId="{44CCF832-E680-447E-8B28-56B88264B885}" type="presParOf" srcId="{47B84EE0-6B1A-4421-910E-32A51D0EC9AC}" destId="{E4FB121E-E734-461D-8182-4278063BFCC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3B45B7B-0FE9-4672-B472-139C6EA781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F5E9B-F485-417B-8034-E1D7E0DF263F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9FE438FF-2D28-4AE9-9E82-25FE3D01CEA2}" type="parTrans" cxnId="{0FEBB18C-C681-4BC3-99CA-54F82CF17FF9}">
      <dgm:prSet/>
      <dgm:spPr/>
      <dgm:t>
        <a:bodyPr/>
        <a:lstStyle/>
        <a:p>
          <a:endParaRPr lang="hu-HU"/>
        </a:p>
      </dgm:t>
    </dgm:pt>
    <dgm:pt modelId="{14EABAB0-BE56-484E-9267-21ACFD2F1BF4}" type="sibTrans" cxnId="{0FEBB18C-C681-4BC3-99CA-54F82CF17FF9}">
      <dgm:prSet/>
      <dgm:spPr/>
      <dgm:t>
        <a:bodyPr/>
        <a:lstStyle/>
        <a:p>
          <a:endParaRPr lang="hu-HU"/>
        </a:p>
      </dgm:t>
    </dgm:pt>
    <dgm:pt modelId="{FE12E239-D61C-4103-A39F-78AF09E39B6D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gm:t>
    </dgm:pt>
    <dgm:pt modelId="{165E4638-E120-440E-934E-CD07236A6B99}" type="parTrans" cxnId="{24E1942D-2612-4131-BE89-251903D80F22}">
      <dgm:prSet/>
      <dgm:spPr/>
      <dgm:t>
        <a:bodyPr/>
        <a:lstStyle/>
        <a:p>
          <a:endParaRPr lang="hu-HU"/>
        </a:p>
      </dgm:t>
    </dgm:pt>
    <dgm:pt modelId="{520A78A2-2ED3-4794-80C1-76EABC00F2C4}" type="sibTrans" cxnId="{24E1942D-2612-4131-BE89-251903D80F22}">
      <dgm:prSet/>
      <dgm:spPr/>
      <dgm:t>
        <a:bodyPr/>
        <a:lstStyle/>
        <a:p>
          <a:endParaRPr lang="hu-HU"/>
        </a:p>
      </dgm:t>
    </dgm:pt>
    <dgm:pt modelId="{0ADE31A4-B471-4D74-878E-D4C28E03736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gm:t>
    </dgm:pt>
    <dgm:pt modelId="{6597D855-2F59-4EBE-86D6-B57BBFBF3CA1}" type="parTrans" cxnId="{8AF6311A-1942-40E0-BFFC-410B6E67904C}">
      <dgm:prSet/>
      <dgm:spPr/>
      <dgm:t>
        <a:bodyPr/>
        <a:lstStyle/>
        <a:p>
          <a:endParaRPr lang="hu-HU"/>
        </a:p>
      </dgm:t>
    </dgm:pt>
    <dgm:pt modelId="{A7B6EBBD-B2A0-47ED-84FE-8CF7A37E083B}" type="sibTrans" cxnId="{8AF6311A-1942-40E0-BFFC-410B6E67904C}">
      <dgm:prSet/>
      <dgm:spPr/>
      <dgm:t>
        <a:bodyPr/>
        <a:lstStyle/>
        <a:p>
          <a:endParaRPr lang="hu-HU"/>
        </a:p>
      </dgm:t>
    </dgm:pt>
    <dgm:pt modelId="{1A307CA4-6430-4A23-8163-D41939E4BF3E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06D8F09C-123E-40BA-8AF0-010A58D9A269}" type="parTrans" cxnId="{854C9055-B150-4172-8F80-CB81EE0B38B0}">
      <dgm:prSet/>
      <dgm:spPr/>
      <dgm:t>
        <a:bodyPr/>
        <a:lstStyle/>
        <a:p>
          <a:endParaRPr lang="hu-HU"/>
        </a:p>
      </dgm:t>
    </dgm:pt>
    <dgm:pt modelId="{B9D7446C-4CFD-40C8-96FB-48873C6DCC07}" type="sibTrans" cxnId="{854C9055-B150-4172-8F80-CB81EE0B38B0}">
      <dgm:prSet/>
      <dgm:spPr/>
      <dgm:t>
        <a:bodyPr/>
        <a:lstStyle/>
        <a:p>
          <a:endParaRPr lang="hu-HU"/>
        </a:p>
      </dgm:t>
    </dgm:pt>
    <dgm:pt modelId="{2FE5AEE1-AD01-45F6-A81C-9B75AB8E3259}">
      <dgm:prSet phldrT="[Szöveg]" custT="1"/>
      <dgm:spPr>
        <a:solidFill>
          <a:schemeClr val="tx2"/>
        </a:solidFill>
      </dgm:spPr>
      <dgm:t>
        <a:bodyPr/>
        <a:lstStyle/>
        <a:p>
          <a:pPr algn="ctr"/>
          <a:r>
            <a:rPr lang="hu-H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gm:t>
    </dgm:pt>
    <dgm:pt modelId="{8E200886-FE38-4C4D-B29D-EB86E883860D}" type="parTrans" cxnId="{6A7B611A-2442-41FB-9BBB-9E06E934159F}">
      <dgm:prSet/>
      <dgm:spPr/>
      <dgm:t>
        <a:bodyPr/>
        <a:lstStyle/>
        <a:p>
          <a:endParaRPr lang="hu-HU"/>
        </a:p>
      </dgm:t>
    </dgm:pt>
    <dgm:pt modelId="{FE659566-5894-4303-9C9F-0BFE5D45A360}" type="sibTrans" cxnId="{6A7B611A-2442-41FB-9BBB-9E06E934159F}">
      <dgm:prSet/>
      <dgm:spPr/>
      <dgm:t>
        <a:bodyPr/>
        <a:lstStyle/>
        <a:p>
          <a:endParaRPr lang="hu-HU"/>
        </a:p>
      </dgm:t>
    </dgm:pt>
    <dgm:pt modelId="{1ADB635B-640A-4DF4-8283-E89AC115F93D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D7D242CD-61CB-47B3-9423-805DEB26DD6F}" type="parTrans" cxnId="{9F8A3F0F-D257-4C4D-928C-66C136454D6C}">
      <dgm:prSet/>
      <dgm:spPr/>
      <dgm:t>
        <a:bodyPr/>
        <a:lstStyle/>
        <a:p>
          <a:endParaRPr lang="hu-HU"/>
        </a:p>
      </dgm:t>
    </dgm:pt>
    <dgm:pt modelId="{062F1410-AAA8-429B-8F9E-0AA2F99CCA34}" type="sibTrans" cxnId="{9F8A3F0F-D257-4C4D-928C-66C136454D6C}">
      <dgm:prSet/>
      <dgm:spPr/>
      <dgm:t>
        <a:bodyPr/>
        <a:lstStyle/>
        <a:p>
          <a:endParaRPr lang="hu-HU"/>
        </a:p>
      </dgm:t>
    </dgm:pt>
    <dgm:pt modelId="{1C4F7EA1-01F8-48B7-8215-248F34B3108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5F2CD20D-6F54-41B7-A525-5EAFBB4F3440}" type="parTrans" cxnId="{ABE74A3D-96D2-4E32-99F4-398B65555043}">
      <dgm:prSet/>
      <dgm:spPr/>
      <dgm:t>
        <a:bodyPr/>
        <a:lstStyle/>
        <a:p>
          <a:endParaRPr lang="hu-HU"/>
        </a:p>
      </dgm:t>
    </dgm:pt>
    <dgm:pt modelId="{908A24B5-E95C-4023-9A50-536908C3EF56}" type="sibTrans" cxnId="{ABE74A3D-96D2-4E32-99F4-398B65555043}">
      <dgm:prSet/>
      <dgm:spPr/>
      <dgm:t>
        <a:bodyPr/>
        <a:lstStyle/>
        <a:p>
          <a:endParaRPr lang="hu-HU"/>
        </a:p>
      </dgm:t>
    </dgm:pt>
    <dgm:pt modelId="{FBCA6C69-DD79-4353-802F-A96B0DBCD354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gm:t>
    </dgm:pt>
    <dgm:pt modelId="{3771A28E-56E1-4945-A982-CC52259D74EB}" type="sibTrans" cxnId="{6917AC31-74B6-4584-A1FC-962F665829A1}">
      <dgm:prSet/>
      <dgm:spPr/>
      <dgm:t>
        <a:bodyPr/>
        <a:lstStyle/>
        <a:p>
          <a:endParaRPr lang="hu-HU"/>
        </a:p>
      </dgm:t>
    </dgm:pt>
    <dgm:pt modelId="{729B8007-636F-404A-B91A-F6B9A12EFD8E}" type="parTrans" cxnId="{6917AC31-74B6-4584-A1FC-962F665829A1}">
      <dgm:prSet/>
      <dgm:spPr/>
      <dgm:t>
        <a:bodyPr/>
        <a:lstStyle/>
        <a:p>
          <a:endParaRPr lang="hu-HU"/>
        </a:p>
      </dgm:t>
    </dgm:pt>
    <dgm:pt modelId="{BB46C172-6D97-4060-A2D0-076CF7C3C882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02D18-8EB1-4AA0-99EF-CFEFEC21DAB9}" type="parTrans" cxnId="{81048C4A-D8D0-48D9-A83A-EEED8ACEAA5C}">
      <dgm:prSet/>
      <dgm:spPr/>
      <dgm:t>
        <a:bodyPr/>
        <a:lstStyle/>
        <a:p>
          <a:endParaRPr lang="hu-HU"/>
        </a:p>
      </dgm:t>
    </dgm:pt>
    <dgm:pt modelId="{AE6F1C81-61EB-4493-B335-237BDB6A5C96}" type="sibTrans" cxnId="{81048C4A-D8D0-48D9-A83A-EEED8ACEAA5C}">
      <dgm:prSet/>
      <dgm:spPr/>
      <dgm:t>
        <a:bodyPr/>
        <a:lstStyle/>
        <a:p>
          <a:endParaRPr lang="hu-HU"/>
        </a:p>
      </dgm:t>
    </dgm:pt>
    <dgm:pt modelId="{6131C438-8879-4E8C-B22C-61A713BFB63A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C100A4-737B-4E01-A3DB-1386E7139CAE}" type="parTrans" cxnId="{B9C001DC-9CA0-4D95-B209-3568DBB43E4B}">
      <dgm:prSet/>
      <dgm:spPr/>
      <dgm:t>
        <a:bodyPr/>
        <a:lstStyle/>
        <a:p>
          <a:endParaRPr lang="hu-HU"/>
        </a:p>
      </dgm:t>
    </dgm:pt>
    <dgm:pt modelId="{F99E6252-1B45-4114-82CF-4091D0B148E1}" type="sibTrans" cxnId="{B9C001DC-9CA0-4D95-B209-3568DBB43E4B}">
      <dgm:prSet/>
      <dgm:spPr/>
      <dgm:t>
        <a:bodyPr/>
        <a:lstStyle/>
        <a:p>
          <a:endParaRPr lang="hu-HU"/>
        </a:p>
      </dgm:t>
    </dgm:pt>
    <dgm:pt modelId="{FDAD1963-F8F8-411F-B018-C9CAA3CFCA61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hivatal</a:t>
          </a:r>
        </a:p>
      </dgm:t>
    </dgm:pt>
    <dgm:pt modelId="{188751E6-67CA-4434-A25F-F7648B6B01BA}" type="parTrans" cxnId="{D31F4EE8-CBA9-4A77-8FD5-6DE54D53DC07}">
      <dgm:prSet/>
      <dgm:spPr/>
      <dgm:t>
        <a:bodyPr/>
        <a:lstStyle/>
        <a:p>
          <a:endParaRPr lang="hu-HU"/>
        </a:p>
      </dgm:t>
    </dgm:pt>
    <dgm:pt modelId="{F4A057EE-59E5-435B-923D-1D7E735B02F0}" type="sibTrans" cxnId="{D31F4EE8-CBA9-4A77-8FD5-6DE54D53DC07}">
      <dgm:prSet/>
      <dgm:spPr/>
      <dgm:t>
        <a:bodyPr/>
        <a:lstStyle/>
        <a:p>
          <a:endParaRPr lang="hu-HU"/>
        </a:p>
      </dgm:t>
    </dgm:pt>
    <dgm:pt modelId="{FB3B4C17-720C-49F8-90BD-875110B36B70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gm:t>
    </dgm:pt>
    <dgm:pt modelId="{10A15E9C-8CF1-473B-AFE0-4B300CC82AB8}" type="parTrans" cxnId="{240F71CC-1AC0-450F-A9F3-3127BB216048}">
      <dgm:prSet/>
      <dgm:spPr/>
      <dgm:t>
        <a:bodyPr/>
        <a:lstStyle/>
        <a:p>
          <a:endParaRPr lang="hu-HU"/>
        </a:p>
      </dgm:t>
    </dgm:pt>
    <dgm:pt modelId="{8D5A90DB-FF17-452B-AE81-80523D3736AB}" type="sibTrans" cxnId="{240F71CC-1AC0-450F-A9F3-3127BB216048}">
      <dgm:prSet/>
      <dgm:spPr/>
      <dgm:t>
        <a:bodyPr/>
        <a:lstStyle/>
        <a:p>
          <a:endParaRPr lang="hu-HU"/>
        </a:p>
      </dgm:t>
    </dgm:pt>
    <dgm:pt modelId="{B5766A3C-D3C3-4987-9D03-18FE4DE7E93F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1CCF7095-D939-4A93-A26B-D4F557536DC2}" type="parTrans" cxnId="{0210D85A-4A7E-4598-A0C0-62046A1767AB}">
      <dgm:prSet/>
      <dgm:spPr/>
      <dgm:t>
        <a:bodyPr/>
        <a:lstStyle/>
        <a:p>
          <a:endParaRPr lang="hu-HU"/>
        </a:p>
      </dgm:t>
    </dgm:pt>
    <dgm:pt modelId="{DF1B5CC1-EC57-438F-AE5E-C2E1A598E381}" type="sibTrans" cxnId="{0210D85A-4A7E-4598-A0C0-62046A1767AB}">
      <dgm:prSet/>
      <dgm:spPr/>
      <dgm:t>
        <a:bodyPr/>
        <a:lstStyle/>
        <a:p>
          <a:endParaRPr lang="hu-HU"/>
        </a:p>
      </dgm:t>
    </dgm:pt>
    <dgm:pt modelId="{431DA880-AC06-41E5-B4AE-F02D4DB0D459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gm:t>
    </dgm:pt>
    <dgm:pt modelId="{C1E8FD83-9572-444E-AF9F-54C9F4A2AB44}" type="parTrans" cxnId="{EC65C54F-2E2E-4C4E-BEAA-5E02B3871B31}">
      <dgm:prSet/>
      <dgm:spPr/>
      <dgm:t>
        <a:bodyPr/>
        <a:lstStyle/>
        <a:p>
          <a:endParaRPr lang="hu-HU"/>
        </a:p>
      </dgm:t>
    </dgm:pt>
    <dgm:pt modelId="{2375A9B9-5422-4256-BD39-FC4E609509AD}" type="sibTrans" cxnId="{EC65C54F-2E2E-4C4E-BEAA-5E02B3871B31}">
      <dgm:prSet/>
      <dgm:spPr/>
      <dgm:t>
        <a:bodyPr/>
        <a:lstStyle/>
        <a:p>
          <a:endParaRPr lang="hu-HU"/>
        </a:p>
      </dgm:t>
    </dgm:pt>
    <dgm:pt modelId="{F148CF38-AAE5-4F8C-95C5-F312E734BA93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C9A5BC70-6DFD-43FB-A02C-E468ABEE3160}" type="parTrans" cxnId="{F7C5D26C-A281-427C-A966-752A08BEF272}">
      <dgm:prSet/>
      <dgm:spPr/>
      <dgm:t>
        <a:bodyPr/>
        <a:lstStyle/>
        <a:p>
          <a:endParaRPr lang="hu-HU"/>
        </a:p>
      </dgm:t>
    </dgm:pt>
    <dgm:pt modelId="{7D593552-910F-42D0-8BAE-757E63450247}" type="sibTrans" cxnId="{F7C5D26C-A281-427C-A966-752A08BEF272}">
      <dgm:prSet/>
      <dgm:spPr/>
      <dgm:t>
        <a:bodyPr/>
        <a:lstStyle/>
        <a:p>
          <a:endParaRPr lang="hu-HU"/>
        </a:p>
      </dgm:t>
    </dgm:pt>
    <dgm:pt modelId="{607C3A02-6881-4E6E-BF95-F3449F1886A4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gm:t>
    </dgm:pt>
    <dgm:pt modelId="{92A7C78A-295B-4DD6-A206-5E3F9D71410F}" type="parTrans" cxnId="{E8C226E8-1D0D-4FF8-9597-D07653D75106}">
      <dgm:prSet/>
      <dgm:spPr/>
      <dgm:t>
        <a:bodyPr/>
        <a:lstStyle/>
        <a:p>
          <a:endParaRPr lang="hu-HU"/>
        </a:p>
      </dgm:t>
    </dgm:pt>
    <dgm:pt modelId="{02D0EA7D-E21B-4CD3-B10F-3570D7ECDD86}" type="sibTrans" cxnId="{E8C226E8-1D0D-4FF8-9597-D07653D75106}">
      <dgm:prSet/>
      <dgm:spPr/>
      <dgm:t>
        <a:bodyPr/>
        <a:lstStyle/>
        <a:p>
          <a:endParaRPr lang="hu-HU"/>
        </a:p>
      </dgm:t>
    </dgm:pt>
    <dgm:pt modelId="{88601710-705C-438B-B48C-EBBE506EAC0D}" type="pres">
      <dgm:prSet presAssocID="{33B45B7B-0FE9-4672-B472-139C6EA781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25F65F-2A19-4A87-B37C-259430A78752}" type="pres">
      <dgm:prSet presAssocID="{33B45B7B-0FE9-4672-B472-139C6EA7811F}" presName="children" presStyleCnt="0"/>
      <dgm:spPr/>
    </dgm:pt>
    <dgm:pt modelId="{003AA883-3892-48BB-A6C6-D09D77FCAFE5}" type="pres">
      <dgm:prSet presAssocID="{33B45B7B-0FE9-4672-B472-139C6EA7811F}" presName="child1group" presStyleCnt="0"/>
      <dgm:spPr/>
    </dgm:pt>
    <dgm:pt modelId="{88CC8E3D-5C33-497C-AD4A-D6AE8116B33F}" type="pres">
      <dgm:prSet presAssocID="{33B45B7B-0FE9-4672-B472-139C6EA7811F}" presName="child1" presStyleLbl="bgAcc1" presStyleIdx="0" presStyleCnt="4" custScaleX="146143" custLinFactNeighborX="-21914" custLinFactNeighborY="7573"/>
      <dgm:spPr/>
    </dgm:pt>
    <dgm:pt modelId="{886B01DD-F76F-4A2C-9883-1FB679AC3DA2}" type="pres">
      <dgm:prSet presAssocID="{33B45B7B-0FE9-4672-B472-139C6EA7811F}" presName="child1Text" presStyleLbl="bgAcc1" presStyleIdx="0" presStyleCnt="4">
        <dgm:presLayoutVars>
          <dgm:bulletEnabled val="1"/>
        </dgm:presLayoutVars>
      </dgm:prSet>
      <dgm:spPr/>
    </dgm:pt>
    <dgm:pt modelId="{5D386B33-3502-46A2-92E0-039753C60081}" type="pres">
      <dgm:prSet presAssocID="{33B45B7B-0FE9-4672-B472-139C6EA7811F}" presName="child2group" presStyleCnt="0"/>
      <dgm:spPr/>
    </dgm:pt>
    <dgm:pt modelId="{AF78E054-FEA3-441F-9833-ECC5D92AA561}" type="pres">
      <dgm:prSet presAssocID="{33B45B7B-0FE9-4672-B472-139C6EA7811F}" presName="child2" presStyleLbl="bgAcc1" presStyleIdx="1" presStyleCnt="4" custScaleX="136269" custLinFactNeighborX="17407" custLinFactNeighborY="3843"/>
      <dgm:spPr/>
    </dgm:pt>
    <dgm:pt modelId="{E4F9DB6B-8885-4AC5-A31E-4500F315A4A4}" type="pres">
      <dgm:prSet presAssocID="{33B45B7B-0FE9-4672-B472-139C6EA7811F}" presName="child2Text" presStyleLbl="bgAcc1" presStyleIdx="1" presStyleCnt="4">
        <dgm:presLayoutVars>
          <dgm:bulletEnabled val="1"/>
        </dgm:presLayoutVars>
      </dgm:prSet>
      <dgm:spPr/>
    </dgm:pt>
    <dgm:pt modelId="{D24E353A-033E-4655-831B-4393FD660FB9}" type="pres">
      <dgm:prSet presAssocID="{33B45B7B-0FE9-4672-B472-139C6EA7811F}" presName="child3group" presStyleCnt="0"/>
      <dgm:spPr/>
    </dgm:pt>
    <dgm:pt modelId="{57706886-D216-416B-ACDC-CBDAAA1FE967}" type="pres">
      <dgm:prSet presAssocID="{33B45B7B-0FE9-4672-B472-139C6EA7811F}" presName="child3" presStyleLbl="bgAcc1" presStyleIdx="2" presStyleCnt="4" custScaleX="129837" custScaleY="95574" custLinFactNeighborX="18883" custLinFactNeighborY="832"/>
      <dgm:spPr/>
    </dgm:pt>
    <dgm:pt modelId="{73723748-DBF3-4DD2-9315-023BE1AD2EE6}" type="pres">
      <dgm:prSet presAssocID="{33B45B7B-0FE9-4672-B472-139C6EA7811F}" presName="child3Text" presStyleLbl="bgAcc1" presStyleIdx="2" presStyleCnt="4">
        <dgm:presLayoutVars>
          <dgm:bulletEnabled val="1"/>
        </dgm:presLayoutVars>
      </dgm:prSet>
      <dgm:spPr/>
    </dgm:pt>
    <dgm:pt modelId="{EE4A59B7-7611-4630-AFFC-37F68B8D230F}" type="pres">
      <dgm:prSet presAssocID="{33B45B7B-0FE9-4672-B472-139C6EA7811F}" presName="child4group" presStyleCnt="0"/>
      <dgm:spPr/>
    </dgm:pt>
    <dgm:pt modelId="{26F1A08E-3A53-4C4E-ADAE-E8FE32E269B7}" type="pres">
      <dgm:prSet presAssocID="{33B45B7B-0FE9-4672-B472-139C6EA7811F}" presName="child4" presStyleLbl="bgAcc1" presStyleIdx="3" presStyleCnt="4" custScaleX="156386" custScaleY="106479" custLinFactNeighborX="-14011" custLinFactNeighborY="-9330"/>
      <dgm:spPr/>
    </dgm:pt>
    <dgm:pt modelId="{E7398989-38A5-4ED2-880B-EABAE31DF7AB}" type="pres">
      <dgm:prSet presAssocID="{33B45B7B-0FE9-4672-B472-139C6EA7811F}" presName="child4Text" presStyleLbl="bgAcc1" presStyleIdx="3" presStyleCnt="4">
        <dgm:presLayoutVars>
          <dgm:bulletEnabled val="1"/>
        </dgm:presLayoutVars>
      </dgm:prSet>
      <dgm:spPr/>
    </dgm:pt>
    <dgm:pt modelId="{9EC74D68-2359-4AE4-8602-0D12BF1579A0}" type="pres">
      <dgm:prSet presAssocID="{33B45B7B-0FE9-4672-B472-139C6EA7811F}" presName="childPlaceholder" presStyleCnt="0"/>
      <dgm:spPr/>
    </dgm:pt>
    <dgm:pt modelId="{4AE17CD3-8F53-4160-B1E0-257089B856CC}" type="pres">
      <dgm:prSet presAssocID="{33B45B7B-0FE9-4672-B472-139C6EA7811F}" presName="circle" presStyleCnt="0"/>
      <dgm:spPr/>
    </dgm:pt>
    <dgm:pt modelId="{130229E5-BE3C-4EC1-B9A9-EAB267FD1E23}" type="pres">
      <dgm:prSet presAssocID="{33B45B7B-0FE9-4672-B472-139C6EA7811F}" presName="quadrant1" presStyleLbl="node1" presStyleIdx="0" presStyleCnt="4" custScaleX="98119" custScaleY="98797" custLinFactNeighborX="-252" custLinFactNeighborY="-2356">
        <dgm:presLayoutVars>
          <dgm:chMax val="1"/>
          <dgm:bulletEnabled val="1"/>
        </dgm:presLayoutVars>
      </dgm:prSet>
      <dgm:spPr/>
    </dgm:pt>
    <dgm:pt modelId="{94AD0750-CB3D-47B3-9696-475649FB0532}" type="pres">
      <dgm:prSet presAssocID="{33B45B7B-0FE9-4672-B472-139C6EA7811F}" presName="quadrant2" presStyleLbl="node1" presStyleIdx="1" presStyleCnt="4" custLinFactNeighborX="-1088" custLinFactNeighborY="-2957">
        <dgm:presLayoutVars>
          <dgm:chMax val="1"/>
          <dgm:bulletEnabled val="1"/>
        </dgm:presLayoutVars>
      </dgm:prSet>
      <dgm:spPr/>
    </dgm:pt>
    <dgm:pt modelId="{D56F3F7C-7CA3-497B-A42A-6E1AE10DC404}" type="pres">
      <dgm:prSet presAssocID="{33B45B7B-0FE9-4672-B472-139C6EA7811F}" presName="quadrant3" presStyleLbl="node1" presStyleIdx="2" presStyleCnt="4" custScaleY="93480" custLinFactNeighborX="-1088" custLinFactNeighborY="-1712">
        <dgm:presLayoutVars>
          <dgm:chMax val="1"/>
          <dgm:bulletEnabled val="1"/>
        </dgm:presLayoutVars>
      </dgm:prSet>
      <dgm:spPr/>
    </dgm:pt>
    <dgm:pt modelId="{DBA3D253-CC46-4445-9BF1-FDF13299FF6D}" type="pres">
      <dgm:prSet presAssocID="{33B45B7B-0FE9-4672-B472-139C6EA7811F}" presName="quadrant4" presStyleLbl="node1" presStyleIdx="3" presStyleCnt="4" custScaleX="96941" custScaleY="96468" custLinFactNeighborX="-1083" custLinFactNeighborY="-1587">
        <dgm:presLayoutVars>
          <dgm:chMax val="1"/>
          <dgm:bulletEnabled val="1"/>
        </dgm:presLayoutVars>
      </dgm:prSet>
      <dgm:spPr/>
    </dgm:pt>
    <dgm:pt modelId="{6EF7CD64-F502-4BD4-A844-2C9E2F4CB5CD}" type="pres">
      <dgm:prSet presAssocID="{33B45B7B-0FE9-4672-B472-139C6EA7811F}" presName="quadrantPlaceholder" presStyleCnt="0"/>
      <dgm:spPr/>
    </dgm:pt>
    <dgm:pt modelId="{04CBB8DF-5E88-4720-9D0B-F531A0BF9615}" type="pres">
      <dgm:prSet presAssocID="{33B45B7B-0FE9-4672-B472-139C6EA7811F}" presName="center1" presStyleLbl="fgShp" presStyleIdx="0" presStyleCnt="2"/>
      <dgm:spPr>
        <a:solidFill>
          <a:schemeClr val="tx2">
            <a:lumMod val="50000"/>
          </a:schemeClr>
        </a:solidFill>
      </dgm:spPr>
    </dgm:pt>
    <dgm:pt modelId="{717F58B7-0B15-4B74-A2D7-5720C0A6A5B8}" type="pres">
      <dgm:prSet presAssocID="{33B45B7B-0FE9-4672-B472-139C6EA7811F}" presName="center2" presStyleLbl="fgShp" presStyleIdx="1" presStyleCnt="2"/>
      <dgm:spPr>
        <a:solidFill>
          <a:schemeClr val="tx2">
            <a:lumMod val="50000"/>
          </a:schemeClr>
        </a:solidFill>
      </dgm:spPr>
    </dgm:pt>
  </dgm:ptLst>
  <dgm:cxnLst>
    <dgm:cxn modelId="{FFCD9202-779F-4B84-B6B6-5DE758DD4B22}" type="presOf" srcId="{2FE5AEE1-AD01-45F6-A81C-9B75AB8E3259}" destId="{DBA3D253-CC46-4445-9BF1-FDF13299FF6D}" srcOrd="0" destOrd="0" presId="urn:microsoft.com/office/officeart/2005/8/layout/cycle4"/>
    <dgm:cxn modelId="{5FF9270A-23F6-41D7-929D-A2EBA3CE29B6}" type="presOf" srcId="{FE12E239-D61C-4103-A39F-78AF09E39B6D}" destId="{94AD0750-CB3D-47B3-9696-475649FB0532}" srcOrd="0" destOrd="0" presId="urn:microsoft.com/office/officeart/2005/8/layout/cycle4"/>
    <dgm:cxn modelId="{9F8A3F0F-D257-4C4D-928C-66C136454D6C}" srcId="{2FE5AEE1-AD01-45F6-A81C-9B75AB8E3259}" destId="{1ADB635B-640A-4DF4-8283-E89AC115F93D}" srcOrd="0" destOrd="0" parTransId="{D7D242CD-61CB-47B3-9423-805DEB26DD6F}" sibTransId="{062F1410-AAA8-429B-8F9E-0AA2F99CCA34}"/>
    <dgm:cxn modelId="{DBB0D910-3E01-43D8-A16C-25486EBDB210}" type="presOf" srcId="{F148CF38-AAE5-4F8C-95C5-F312E734BA93}" destId="{26F1A08E-3A53-4C4E-ADAE-E8FE32E269B7}" srcOrd="0" destOrd="1" presId="urn:microsoft.com/office/officeart/2005/8/layout/cycle4"/>
    <dgm:cxn modelId="{8AF6311A-1942-40E0-BFFC-410B6E67904C}" srcId="{33B45B7B-0FE9-4672-B472-139C6EA7811F}" destId="{0ADE31A4-B471-4D74-878E-D4C28E037362}" srcOrd="2" destOrd="0" parTransId="{6597D855-2F59-4EBE-86D6-B57BBFBF3CA1}" sibTransId="{A7B6EBBD-B2A0-47ED-84FE-8CF7A37E083B}"/>
    <dgm:cxn modelId="{6A7B611A-2442-41FB-9BBB-9E06E934159F}" srcId="{33B45B7B-0FE9-4672-B472-139C6EA7811F}" destId="{2FE5AEE1-AD01-45F6-A81C-9B75AB8E3259}" srcOrd="3" destOrd="0" parTransId="{8E200886-FE38-4C4D-B29D-EB86E883860D}" sibTransId="{FE659566-5894-4303-9C9F-0BFE5D45A360}"/>
    <dgm:cxn modelId="{9395491A-78E5-43D7-8E06-199CBEA8397E}" type="presOf" srcId="{1ADB635B-640A-4DF4-8283-E89AC115F93D}" destId="{26F1A08E-3A53-4C4E-ADAE-E8FE32E269B7}" srcOrd="0" destOrd="0" presId="urn:microsoft.com/office/officeart/2005/8/layout/cycle4"/>
    <dgm:cxn modelId="{24E1942D-2612-4131-BE89-251903D80F22}" srcId="{33B45B7B-0FE9-4672-B472-139C6EA7811F}" destId="{FE12E239-D61C-4103-A39F-78AF09E39B6D}" srcOrd="1" destOrd="0" parTransId="{165E4638-E120-440E-934E-CD07236A6B99}" sibTransId="{520A78A2-2ED3-4794-80C1-76EABC00F2C4}"/>
    <dgm:cxn modelId="{6917AC31-74B6-4584-A1FC-962F665829A1}" srcId="{33B45B7B-0FE9-4672-B472-139C6EA7811F}" destId="{FBCA6C69-DD79-4353-802F-A96B0DBCD354}" srcOrd="0" destOrd="0" parTransId="{729B8007-636F-404A-B91A-F6B9A12EFD8E}" sibTransId="{3771A28E-56E1-4945-A982-CC52259D74EB}"/>
    <dgm:cxn modelId="{ABE74A3D-96D2-4E32-99F4-398B65555043}" srcId="{FE12E239-D61C-4103-A39F-78AF09E39B6D}" destId="{1C4F7EA1-01F8-48B7-8215-248F34B3108C}" srcOrd="0" destOrd="0" parTransId="{5F2CD20D-6F54-41B7-A525-5EAFBB4F3440}" sibTransId="{908A24B5-E95C-4023-9A50-536908C3EF56}"/>
    <dgm:cxn modelId="{9EA2575B-9224-46D1-BA24-7BEC68AD6725}" type="presOf" srcId="{0ADE31A4-B471-4D74-878E-D4C28E037362}" destId="{D56F3F7C-7CA3-497B-A42A-6E1AE10DC404}" srcOrd="0" destOrd="0" presId="urn:microsoft.com/office/officeart/2005/8/layout/cycle4"/>
    <dgm:cxn modelId="{7DB0A55D-37F3-471E-8805-4C4E982591BF}" type="presOf" srcId="{1ADB635B-640A-4DF4-8283-E89AC115F93D}" destId="{E7398989-38A5-4ED2-880B-EABAE31DF7AB}" srcOrd="1" destOrd="0" presId="urn:microsoft.com/office/officeart/2005/8/layout/cycle4"/>
    <dgm:cxn modelId="{6D4B8160-54B8-4CFA-BC31-19B32BB9F0F1}" type="presOf" srcId="{173F5E9B-F485-417B-8034-E1D7E0DF263F}" destId="{88CC8E3D-5C33-497C-AD4A-D6AE8116B33F}" srcOrd="0" destOrd="0" presId="urn:microsoft.com/office/officeart/2005/8/layout/cycle4"/>
    <dgm:cxn modelId="{5F345E42-7D9A-461D-9FCB-C93860119F3F}" type="presOf" srcId="{B5766A3C-D3C3-4987-9D03-18FE4DE7E93F}" destId="{73723748-DBF3-4DD2-9315-023BE1AD2EE6}" srcOrd="1" destOrd="1" presId="urn:microsoft.com/office/officeart/2005/8/layout/cycle4"/>
    <dgm:cxn modelId="{3A8B9F66-CC72-4D88-9125-FC046CD5F057}" type="presOf" srcId="{FDAD1963-F8F8-411F-B018-C9CAA3CFCA61}" destId="{88CC8E3D-5C33-497C-AD4A-D6AE8116B33F}" srcOrd="0" destOrd="1" presId="urn:microsoft.com/office/officeart/2005/8/layout/cycle4"/>
    <dgm:cxn modelId="{81048C4A-D8D0-48D9-A83A-EEED8ACEAA5C}" srcId="{33B45B7B-0FE9-4672-B472-139C6EA7811F}" destId="{BB46C172-6D97-4060-A2D0-076CF7C3C882}" srcOrd="4" destOrd="0" parTransId="{F6602D18-8EB1-4AA0-99EF-CFEFEC21DAB9}" sibTransId="{AE6F1C81-61EB-4493-B335-237BDB6A5C96}"/>
    <dgm:cxn modelId="{F7C5D26C-A281-427C-A966-752A08BEF272}" srcId="{2FE5AEE1-AD01-45F6-A81C-9B75AB8E3259}" destId="{F148CF38-AAE5-4F8C-95C5-F312E734BA93}" srcOrd="1" destOrd="0" parTransId="{C9A5BC70-6DFD-43FB-A02C-E468ABEE3160}" sibTransId="{7D593552-910F-42D0-8BAE-757E63450247}"/>
    <dgm:cxn modelId="{EC65C54F-2E2E-4C4E-BEAA-5E02B3871B31}" srcId="{0ADE31A4-B471-4D74-878E-D4C28E037362}" destId="{431DA880-AC06-41E5-B4AE-F02D4DB0D459}" srcOrd="2" destOrd="0" parTransId="{C1E8FD83-9572-444E-AF9F-54C9F4A2AB44}" sibTransId="{2375A9B9-5422-4256-BD39-FC4E609509AD}"/>
    <dgm:cxn modelId="{606C4B70-FAEB-49FE-B166-D5D1962C26E6}" type="presOf" srcId="{607C3A02-6881-4E6E-BF95-F3449F1886A4}" destId="{E7398989-38A5-4ED2-880B-EABAE31DF7AB}" srcOrd="1" destOrd="2" presId="urn:microsoft.com/office/officeart/2005/8/layout/cycle4"/>
    <dgm:cxn modelId="{FE1F9250-563B-43FD-9B1D-5B68B6811D34}" type="presOf" srcId="{1A307CA4-6430-4A23-8163-D41939E4BF3E}" destId="{73723748-DBF3-4DD2-9315-023BE1AD2EE6}" srcOrd="1" destOrd="0" presId="urn:microsoft.com/office/officeart/2005/8/layout/cycle4"/>
    <dgm:cxn modelId="{854C9055-B150-4172-8F80-CB81EE0B38B0}" srcId="{0ADE31A4-B471-4D74-878E-D4C28E037362}" destId="{1A307CA4-6430-4A23-8163-D41939E4BF3E}" srcOrd="0" destOrd="0" parTransId="{06D8F09C-123E-40BA-8AF0-010A58D9A269}" sibTransId="{B9D7446C-4CFD-40C8-96FB-48873C6DCC07}"/>
    <dgm:cxn modelId="{0210D85A-4A7E-4598-A0C0-62046A1767AB}" srcId="{0ADE31A4-B471-4D74-878E-D4C28E037362}" destId="{B5766A3C-D3C3-4987-9D03-18FE4DE7E93F}" srcOrd="1" destOrd="0" parTransId="{1CCF7095-D939-4A93-A26B-D4F557536DC2}" sibTransId="{DF1B5CC1-EC57-438F-AE5E-C2E1A598E381}"/>
    <dgm:cxn modelId="{7C34DB7B-882B-4007-AD56-BED452568849}" type="presOf" srcId="{1C4F7EA1-01F8-48B7-8215-248F34B3108C}" destId="{E4F9DB6B-8885-4AC5-A31E-4500F315A4A4}" srcOrd="1" destOrd="0" presId="urn:microsoft.com/office/officeart/2005/8/layout/cycle4"/>
    <dgm:cxn modelId="{CDBE497C-880D-4DC1-B007-855207330892}" type="presOf" srcId="{607C3A02-6881-4E6E-BF95-F3449F1886A4}" destId="{26F1A08E-3A53-4C4E-ADAE-E8FE32E269B7}" srcOrd="0" destOrd="2" presId="urn:microsoft.com/office/officeart/2005/8/layout/cycle4"/>
    <dgm:cxn modelId="{81DA8F82-68BA-4E4A-A921-991E62DE7374}" type="presOf" srcId="{173F5E9B-F485-417B-8034-E1D7E0DF263F}" destId="{886B01DD-F76F-4A2C-9883-1FB679AC3DA2}" srcOrd="1" destOrd="0" presId="urn:microsoft.com/office/officeart/2005/8/layout/cycle4"/>
    <dgm:cxn modelId="{69FD928B-284E-435C-B88C-BBD4FF5928EC}" type="presOf" srcId="{431DA880-AC06-41E5-B4AE-F02D4DB0D459}" destId="{57706886-D216-416B-ACDC-CBDAAA1FE967}" srcOrd="0" destOrd="2" presId="urn:microsoft.com/office/officeart/2005/8/layout/cycle4"/>
    <dgm:cxn modelId="{0FEBB18C-C681-4BC3-99CA-54F82CF17FF9}" srcId="{FBCA6C69-DD79-4353-802F-A96B0DBCD354}" destId="{173F5E9B-F485-417B-8034-E1D7E0DF263F}" srcOrd="0" destOrd="0" parTransId="{9FE438FF-2D28-4AE9-9E82-25FE3D01CEA2}" sibTransId="{14EABAB0-BE56-484E-9267-21ACFD2F1BF4}"/>
    <dgm:cxn modelId="{ECFAD8B0-817B-4047-B8F6-DC45BBBBD1F7}" type="presOf" srcId="{FB3B4C17-720C-49F8-90BD-875110B36B70}" destId="{E4F9DB6B-8885-4AC5-A31E-4500F315A4A4}" srcOrd="1" destOrd="1" presId="urn:microsoft.com/office/officeart/2005/8/layout/cycle4"/>
    <dgm:cxn modelId="{0C8BE2B5-10DA-4512-8616-C701DA02E63E}" type="presOf" srcId="{FDAD1963-F8F8-411F-B018-C9CAA3CFCA61}" destId="{886B01DD-F76F-4A2C-9883-1FB679AC3DA2}" srcOrd="1" destOrd="1" presId="urn:microsoft.com/office/officeart/2005/8/layout/cycle4"/>
    <dgm:cxn modelId="{73EB0BBC-ABD7-42B0-B8A5-6710ABE3B29E}" type="presOf" srcId="{F148CF38-AAE5-4F8C-95C5-F312E734BA93}" destId="{E7398989-38A5-4ED2-880B-EABAE31DF7AB}" srcOrd="1" destOrd="1" presId="urn:microsoft.com/office/officeart/2005/8/layout/cycle4"/>
    <dgm:cxn modelId="{F77A33BF-CF69-4499-8D5E-CD0E7214F07D}" type="presOf" srcId="{FBCA6C69-DD79-4353-802F-A96B0DBCD354}" destId="{130229E5-BE3C-4EC1-B9A9-EAB267FD1E23}" srcOrd="0" destOrd="0" presId="urn:microsoft.com/office/officeart/2005/8/layout/cycle4"/>
    <dgm:cxn modelId="{08BF58C0-DE57-410A-AA8F-6DE6F02D22DA}" type="presOf" srcId="{FB3B4C17-720C-49F8-90BD-875110B36B70}" destId="{AF78E054-FEA3-441F-9833-ECC5D92AA561}" srcOrd="0" destOrd="1" presId="urn:microsoft.com/office/officeart/2005/8/layout/cycle4"/>
    <dgm:cxn modelId="{240F71CC-1AC0-450F-A9F3-3127BB216048}" srcId="{FE12E239-D61C-4103-A39F-78AF09E39B6D}" destId="{FB3B4C17-720C-49F8-90BD-875110B36B70}" srcOrd="1" destOrd="0" parTransId="{10A15E9C-8CF1-473B-AFE0-4B300CC82AB8}" sibTransId="{8D5A90DB-FF17-452B-AE81-80523D3736AB}"/>
    <dgm:cxn modelId="{26E558D5-C5F4-46B0-ABF9-DC8C951FFF6B}" type="presOf" srcId="{1C4F7EA1-01F8-48B7-8215-248F34B3108C}" destId="{AF78E054-FEA3-441F-9833-ECC5D92AA561}" srcOrd="0" destOrd="0" presId="urn:microsoft.com/office/officeart/2005/8/layout/cycle4"/>
    <dgm:cxn modelId="{B9C001DC-9CA0-4D95-B209-3568DBB43E4B}" srcId="{33B45B7B-0FE9-4672-B472-139C6EA7811F}" destId="{6131C438-8879-4E8C-B22C-61A713BFB63A}" srcOrd="5" destOrd="0" parTransId="{30C100A4-737B-4E01-A3DB-1386E7139CAE}" sibTransId="{F99E6252-1B45-4114-82CF-4091D0B148E1}"/>
    <dgm:cxn modelId="{C957CBDF-D3B8-4E4B-9E37-4ED978FB0275}" type="presOf" srcId="{33B45B7B-0FE9-4672-B472-139C6EA7811F}" destId="{88601710-705C-438B-B48C-EBBE506EAC0D}" srcOrd="0" destOrd="0" presId="urn:microsoft.com/office/officeart/2005/8/layout/cycle4"/>
    <dgm:cxn modelId="{16AD3CE5-6852-4973-A2A9-0DDF6E07AD87}" type="presOf" srcId="{1A307CA4-6430-4A23-8163-D41939E4BF3E}" destId="{57706886-D216-416B-ACDC-CBDAAA1FE967}" srcOrd="0" destOrd="0" presId="urn:microsoft.com/office/officeart/2005/8/layout/cycle4"/>
    <dgm:cxn modelId="{E8C226E8-1D0D-4FF8-9597-D07653D75106}" srcId="{2FE5AEE1-AD01-45F6-A81C-9B75AB8E3259}" destId="{607C3A02-6881-4E6E-BF95-F3449F1886A4}" srcOrd="2" destOrd="0" parTransId="{92A7C78A-295B-4DD6-A206-5E3F9D71410F}" sibTransId="{02D0EA7D-E21B-4CD3-B10F-3570D7ECDD86}"/>
    <dgm:cxn modelId="{D31F4EE8-CBA9-4A77-8FD5-6DE54D53DC07}" srcId="{FBCA6C69-DD79-4353-802F-A96B0DBCD354}" destId="{FDAD1963-F8F8-411F-B018-C9CAA3CFCA61}" srcOrd="1" destOrd="0" parTransId="{188751E6-67CA-4434-A25F-F7648B6B01BA}" sibTransId="{F4A057EE-59E5-435B-923D-1D7E735B02F0}"/>
    <dgm:cxn modelId="{F50F4FF3-BD87-4712-8A1A-D0053A8A6AE8}" type="presOf" srcId="{431DA880-AC06-41E5-B4AE-F02D4DB0D459}" destId="{73723748-DBF3-4DD2-9315-023BE1AD2EE6}" srcOrd="1" destOrd="2" presId="urn:microsoft.com/office/officeart/2005/8/layout/cycle4"/>
    <dgm:cxn modelId="{8C0D89F4-A644-4642-AA28-97D8BA753F64}" type="presOf" srcId="{B5766A3C-D3C3-4987-9D03-18FE4DE7E93F}" destId="{57706886-D216-416B-ACDC-CBDAAA1FE967}" srcOrd="0" destOrd="1" presId="urn:microsoft.com/office/officeart/2005/8/layout/cycle4"/>
    <dgm:cxn modelId="{A8CA0183-BEC0-4543-9A71-EFB3E3909EAF}" type="presParOf" srcId="{88601710-705C-438B-B48C-EBBE506EAC0D}" destId="{0A25F65F-2A19-4A87-B37C-259430A78752}" srcOrd="0" destOrd="0" presId="urn:microsoft.com/office/officeart/2005/8/layout/cycle4"/>
    <dgm:cxn modelId="{2FA7E133-0D8D-4492-9A50-229058D82574}" type="presParOf" srcId="{0A25F65F-2A19-4A87-B37C-259430A78752}" destId="{003AA883-3892-48BB-A6C6-D09D77FCAFE5}" srcOrd="0" destOrd="0" presId="urn:microsoft.com/office/officeart/2005/8/layout/cycle4"/>
    <dgm:cxn modelId="{1397ACE6-5632-4C08-B84C-62B1B2940000}" type="presParOf" srcId="{003AA883-3892-48BB-A6C6-D09D77FCAFE5}" destId="{88CC8E3D-5C33-497C-AD4A-D6AE8116B33F}" srcOrd="0" destOrd="0" presId="urn:microsoft.com/office/officeart/2005/8/layout/cycle4"/>
    <dgm:cxn modelId="{3882017E-3DCD-4236-A6A2-AE78266F323E}" type="presParOf" srcId="{003AA883-3892-48BB-A6C6-D09D77FCAFE5}" destId="{886B01DD-F76F-4A2C-9883-1FB679AC3DA2}" srcOrd="1" destOrd="0" presId="urn:microsoft.com/office/officeart/2005/8/layout/cycle4"/>
    <dgm:cxn modelId="{90918D33-C44F-42DB-997A-3847EBACE2EB}" type="presParOf" srcId="{0A25F65F-2A19-4A87-B37C-259430A78752}" destId="{5D386B33-3502-46A2-92E0-039753C60081}" srcOrd="1" destOrd="0" presId="urn:microsoft.com/office/officeart/2005/8/layout/cycle4"/>
    <dgm:cxn modelId="{7DC1DDBF-8503-45D5-A4DA-2F2480835DDB}" type="presParOf" srcId="{5D386B33-3502-46A2-92E0-039753C60081}" destId="{AF78E054-FEA3-441F-9833-ECC5D92AA561}" srcOrd="0" destOrd="0" presId="urn:microsoft.com/office/officeart/2005/8/layout/cycle4"/>
    <dgm:cxn modelId="{EF084C55-2FC6-42AF-8856-94F022F19E58}" type="presParOf" srcId="{5D386B33-3502-46A2-92E0-039753C60081}" destId="{E4F9DB6B-8885-4AC5-A31E-4500F315A4A4}" srcOrd="1" destOrd="0" presId="urn:microsoft.com/office/officeart/2005/8/layout/cycle4"/>
    <dgm:cxn modelId="{44A35B5A-A04E-407B-8F7F-D2071A3B0FFB}" type="presParOf" srcId="{0A25F65F-2A19-4A87-B37C-259430A78752}" destId="{D24E353A-033E-4655-831B-4393FD660FB9}" srcOrd="2" destOrd="0" presId="urn:microsoft.com/office/officeart/2005/8/layout/cycle4"/>
    <dgm:cxn modelId="{1688830E-FF62-4E8B-AE07-12F73D27DCC8}" type="presParOf" srcId="{D24E353A-033E-4655-831B-4393FD660FB9}" destId="{57706886-D216-416B-ACDC-CBDAAA1FE967}" srcOrd="0" destOrd="0" presId="urn:microsoft.com/office/officeart/2005/8/layout/cycle4"/>
    <dgm:cxn modelId="{04E2D397-BED4-4EAA-B323-A5A0676E7148}" type="presParOf" srcId="{D24E353A-033E-4655-831B-4393FD660FB9}" destId="{73723748-DBF3-4DD2-9315-023BE1AD2EE6}" srcOrd="1" destOrd="0" presId="urn:microsoft.com/office/officeart/2005/8/layout/cycle4"/>
    <dgm:cxn modelId="{BEA6515A-90DF-4B03-BF16-3D466DD4B866}" type="presParOf" srcId="{0A25F65F-2A19-4A87-B37C-259430A78752}" destId="{EE4A59B7-7611-4630-AFFC-37F68B8D230F}" srcOrd="3" destOrd="0" presId="urn:microsoft.com/office/officeart/2005/8/layout/cycle4"/>
    <dgm:cxn modelId="{E815EA7B-9357-44D9-BF8F-DAAB377EFCA4}" type="presParOf" srcId="{EE4A59B7-7611-4630-AFFC-37F68B8D230F}" destId="{26F1A08E-3A53-4C4E-ADAE-E8FE32E269B7}" srcOrd="0" destOrd="0" presId="urn:microsoft.com/office/officeart/2005/8/layout/cycle4"/>
    <dgm:cxn modelId="{68115B43-69BF-4F04-BF94-68A1FB409A85}" type="presParOf" srcId="{EE4A59B7-7611-4630-AFFC-37F68B8D230F}" destId="{E7398989-38A5-4ED2-880B-EABAE31DF7AB}" srcOrd="1" destOrd="0" presId="urn:microsoft.com/office/officeart/2005/8/layout/cycle4"/>
    <dgm:cxn modelId="{94527EAB-AC71-4A60-AEAD-9F64D31FD3A7}" type="presParOf" srcId="{0A25F65F-2A19-4A87-B37C-259430A78752}" destId="{9EC74D68-2359-4AE4-8602-0D12BF1579A0}" srcOrd="4" destOrd="0" presId="urn:microsoft.com/office/officeart/2005/8/layout/cycle4"/>
    <dgm:cxn modelId="{7924C661-839C-474F-BEE0-BB0428841C23}" type="presParOf" srcId="{88601710-705C-438B-B48C-EBBE506EAC0D}" destId="{4AE17CD3-8F53-4160-B1E0-257089B856CC}" srcOrd="1" destOrd="0" presId="urn:microsoft.com/office/officeart/2005/8/layout/cycle4"/>
    <dgm:cxn modelId="{5EF2D0D1-95A4-4B85-BF6A-C21F4337A35E}" type="presParOf" srcId="{4AE17CD3-8F53-4160-B1E0-257089B856CC}" destId="{130229E5-BE3C-4EC1-B9A9-EAB267FD1E23}" srcOrd="0" destOrd="0" presId="urn:microsoft.com/office/officeart/2005/8/layout/cycle4"/>
    <dgm:cxn modelId="{8F75968A-2460-4374-AF42-9C44FF718003}" type="presParOf" srcId="{4AE17CD3-8F53-4160-B1E0-257089B856CC}" destId="{94AD0750-CB3D-47B3-9696-475649FB0532}" srcOrd="1" destOrd="0" presId="urn:microsoft.com/office/officeart/2005/8/layout/cycle4"/>
    <dgm:cxn modelId="{6830CF8E-5B55-42E8-A42B-D908FDE1D9AC}" type="presParOf" srcId="{4AE17CD3-8F53-4160-B1E0-257089B856CC}" destId="{D56F3F7C-7CA3-497B-A42A-6E1AE10DC404}" srcOrd="2" destOrd="0" presId="urn:microsoft.com/office/officeart/2005/8/layout/cycle4"/>
    <dgm:cxn modelId="{4648A5C0-556E-406E-8227-7AF0FDBB368D}" type="presParOf" srcId="{4AE17CD3-8F53-4160-B1E0-257089B856CC}" destId="{DBA3D253-CC46-4445-9BF1-FDF13299FF6D}" srcOrd="3" destOrd="0" presId="urn:microsoft.com/office/officeart/2005/8/layout/cycle4"/>
    <dgm:cxn modelId="{12B45711-19FC-423D-8B17-231E8877F37D}" type="presParOf" srcId="{4AE17CD3-8F53-4160-B1E0-257089B856CC}" destId="{6EF7CD64-F502-4BD4-A844-2C9E2F4CB5CD}" srcOrd="4" destOrd="0" presId="urn:microsoft.com/office/officeart/2005/8/layout/cycle4"/>
    <dgm:cxn modelId="{BF2A8C74-91F6-4D57-9636-8A2555004E28}" type="presParOf" srcId="{88601710-705C-438B-B48C-EBBE506EAC0D}" destId="{04CBB8DF-5E88-4720-9D0B-F531A0BF9615}" srcOrd="2" destOrd="0" presId="urn:microsoft.com/office/officeart/2005/8/layout/cycle4"/>
    <dgm:cxn modelId="{C5070D0E-2BD8-428F-BE61-BE958EC49CD5}" type="presParOf" srcId="{88601710-705C-438B-B48C-EBBE506EAC0D}" destId="{717F58B7-0B15-4B74-A2D7-5720C0A6A5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ECEE799-877D-42A5-A3E3-1FA771154F8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C7FCB05-9588-47B0-A62B-E0AFBDECFBF1}">
      <dgm:prSet phldrT="[Szöveg]" custT="1"/>
      <dgm:spPr/>
      <dgm:t>
        <a:bodyPr/>
        <a:lstStyle/>
        <a:p>
          <a:r>
            <a: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gm:t>
    </dgm:pt>
    <dgm:pt modelId="{A9678574-F3FC-4025-B2DE-C378FABBD7BD}" type="parTrans" cxnId="{EF8B250B-48C9-4AB4-B330-CC5F5691EED5}">
      <dgm:prSet/>
      <dgm:spPr/>
      <dgm:t>
        <a:bodyPr/>
        <a:lstStyle/>
        <a:p>
          <a:endParaRPr lang="hu-HU"/>
        </a:p>
      </dgm:t>
    </dgm:pt>
    <dgm:pt modelId="{EF6343FA-9CD5-4EA4-A068-C5FB0BFE357A}" type="sibTrans" cxnId="{EF8B250B-48C9-4AB4-B330-CC5F5691EED5}">
      <dgm:prSet/>
      <dgm:spPr/>
      <dgm:t>
        <a:bodyPr/>
        <a:lstStyle/>
        <a:p>
          <a:endParaRPr lang="hu-HU"/>
        </a:p>
      </dgm:t>
    </dgm:pt>
    <dgm:pt modelId="{2BCAA61F-AA25-4263-8D8D-C9866AEDF735}" type="pres">
      <dgm:prSet presAssocID="{AECEE799-877D-42A5-A3E3-1FA771154F83}" presName="linearFlow" presStyleCnt="0">
        <dgm:presLayoutVars>
          <dgm:dir/>
          <dgm:resizeHandles val="exact"/>
        </dgm:presLayoutVars>
      </dgm:prSet>
      <dgm:spPr/>
    </dgm:pt>
    <dgm:pt modelId="{415D37A1-C3BE-483B-9AC2-95354EC13AB7}" type="pres">
      <dgm:prSet presAssocID="{6C7FCB05-9588-47B0-A62B-E0AFBDECFBF1}" presName="composite" presStyleCnt="0"/>
      <dgm:spPr/>
    </dgm:pt>
    <dgm:pt modelId="{0BC65965-841E-448D-8562-551336D48BC6}" type="pres">
      <dgm:prSet presAssocID="{6C7FCB05-9588-47B0-A62B-E0AFBDECFBF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E5A35FD6-6243-4E20-A1C4-DC7BF02B481B}" type="pres">
      <dgm:prSet presAssocID="{6C7FCB05-9588-47B0-A62B-E0AFBDECFBF1}" presName="txShp" presStyleLbl="node1" presStyleIdx="0" presStyleCnt="1" custScaleX="150376" custLinFactNeighborY="1027">
        <dgm:presLayoutVars>
          <dgm:bulletEnabled val="1"/>
        </dgm:presLayoutVars>
      </dgm:prSet>
      <dgm:spPr/>
    </dgm:pt>
  </dgm:ptLst>
  <dgm:cxnLst>
    <dgm:cxn modelId="{EF8B250B-48C9-4AB4-B330-CC5F5691EED5}" srcId="{AECEE799-877D-42A5-A3E3-1FA771154F83}" destId="{6C7FCB05-9588-47B0-A62B-E0AFBDECFBF1}" srcOrd="0" destOrd="0" parTransId="{A9678574-F3FC-4025-B2DE-C378FABBD7BD}" sibTransId="{EF6343FA-9CD5-4EA4-A068-C5FB0BFE357A}"/>
    <dgm:cxn modelId="{92CF8535-7A4F-4662-856C-8DB211BA0318}" type="presOf" srcId="{6C7FCB05-9588-47B0-A62B-E0AFBDECFBF1}" destId="{E5A35FD6-6243-4E20-A1C4-DC7BF02B481B}" srcOrd="0" destOrd="0" presId="urn:microsoft.com/office/officeart/2005/8/layout/vList3"/>
    <dgm:cxn modelId="{BE26BC3D-E7C8-4C11-9DED-96075F870E84}" type="presOf" srcId="{AECEE799-877D-42A5-A3E3-1FA771154F83}" destId="{2BCAA61F-AA25-4263-8D8D-C9866AEDF735}" srcOrd="0" destOrd="0" presId="urn:microsoft.com/office/officeart/2005/8/layout/vList3"/>
    <dgm:cxn modelId="{7CE8E19E-E8F7-422D-9B0F-DBA3A8052AB6}" type="presParOf" srcId="{2BCAA61F-AA25-4263-8D8D-C9866AEDF735}" destId="{415D37A1-C3BE-483B-9AC2-95354EC13AB7}" srcOrd="0" destOrd="0" presId="urn:microsoft.com/office/officeart/2005/8/layout/vList3"/>
    <dgm:cxn modelId="{A34DC3C2-B436-4746-8962-5AFE5503E05E}" type="presParOf" srcId="{415D37A1-C3BE-483B-9AC2-95354EC13AB7}" destId="{0BC65965-841E-448D-8562-551336D48BC6}" srcOrd="0" destOrd="0" presId="urn:microsoft.com/office/officeart/2005/8/layout/vList3"/>
    <dgm:cxn modelId="{77AFF671-5D5E-4EAF-BFA8-8F992795923E}" type="presParOf" srcId="{415D37A1-C3BE-483B-9AC2-95354EC13AB7}" destId="{E5A35FD6-6243-4E20-A1C4-DC7BF02B4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24B4DE1-507D-4F5C-AF51-7B5992A1B4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E33BD8A-38CA-4AE8-9FCB-865D5601A34C}">
      <dgm:prSet phldrT="[Szöveg]"/>
      <dgm:spPr>
        <a:noFill/>
      </dgm:spPr>
      <dgm:t>
        <a:bodyPr/>
        <a:lstStyle/>
        <a:p>
          <a:pPr algn="l"/>
          <a:r>
            <a:rPr lang="hu-HU" b="1" dirty="0">
              <a:solidFill>
                <a:schemeClr val="tx1"/>
              </a:solidFill>
            </a:rPr>
            <a:t> </a:t>
          </a:r>
          <a:r>
            <a:rPr lang="hu-H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gm:t>
    </dgm:pt>
    <dgm:pt modelId="{10471E1C-5878-495C-BA93-046D61064DE9}" type="parTrans" cxnId="{320F00F0-4FC4-49C3-B7C7-DF577038BE83}">
      <dgm:prSet/>
      <dgm:spPr/>
      <dgm:t>
        <a:bodyPr/>
        <a:lstStyle/>
        <a:p>
          <a:endParaRPr lang="hu-HU"/>
        </a:p>
      </dgm:t>
    </dgm:pt>
    <dgm:pt modelId="{7D0BA919-6D8E-40FB-9080-B874128D5A3F}" type="sibTrans" cxnId="{320F00F0-4FC4-49C3-B7C7-DF577038BE83}">
      <dgm:prSet/>
      <dgm:spPr/>
      <dgm:t>
        <a:bodyPr/>
        <a:lstStyle/>
        <a:p>
          <a:endParaRPr lang="hu-HU"/>
        </a:p>
      </dgm:t>
    </dgm:pt>
    <dgm:pt modelId="{2E19810B-6178-4315-BC27-F0A3C0F87A68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költségvetési szerv fogalmát, a jogállására vonatkozó szabályokat</a:t>
          </a:r>
        </a:p>
      </dgm:t>
    </dgm:pt>
    <dgm:pt modelId="{3D7A3AF9-8CCF-4374-B55D-00B328D1D81D}" type="sibTrans" cxnId="{37BD653C-B874-400C-B5C6-0174A17B3184}">
      <dgm:prSet/>
      <dgm:spPr/>
      <dgm:t>
        <a:bodyPr/>
        <a:lstStyle/>
        <a:p>
          <a:endParaRPr lang="hu-HU"/>
        </a:p>
      </dgm:t>
    </dgm:pt>
    <dgm:pt modelId="{2A52FFCF-1E91-4110-AF5C-488EE2E2852D}" type="parTrans" cxnId="{37BD653C-B874-400C-B5C6-0174A17B3184}">
      <dgm:prSet/>
      <dgm:spPr/>
      <dgm:t>
        <a:bodyPr/>
        <a:lstStyle/>
        <a:p>
          <a:endParaRPr lang="hu-HU"/>
        </a:p>
      </dgm:t>
    </dgm:pt>
    <dgm:pt modelId="{5C142E30-E1B0-4773-BF94-2FD058ACDB5E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 alapítására, átalakítására, megszüntetésére vonatkozó alapvető szabályokat</a:t>
          </a:r>
        </a:p>
      </dgm:t>
    </dgm:pt>
    <dgm:pt modelId="{0B148133-8710-426E-AA61-3D287EF5982F}" type="parTrans" cxnId="{1296560D-B85F-4CBC-B175-4D300F3D1DCF}">
      <dgm:prSet/>
      <dgm:spPr/>
      <dgm:t>
        <a:bodyPr/>
        <a:lstStyle/>
        <a:p>
          <a:endParaRPr lang="hu-HU"/>
        </a:p>
      </dgm:t>
    </dgm:pt>
    <dgm:pt modelId="{F6337470-FAD0-4654-8F97-42A89E0B05E0}" type="sibTrans" cxnId="{1296560D-B85F-4CBC-B175-4D300F3D1DCF}">
      <dgm:prSet/>
      <dgm:spPr/>
      <dgm:t>
        <a:bodyPr/>
        <a:lstStyle/>
        <a:p>
          <a:endParaRPr lang="hu-HU"/>
        </a:p>
      </dgm:t>
    </dgm:pt>
    <dgm:pt modelId="{194BD602-68B9-4DA1-BEF3-7A4C57586944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költségvetési szervek irányítása és felügyelete közötti különbséget, ismerje az irányítási és felügyeleti jog részjogosítványait</a:t>
          </a:r>
        </a:p>
      </dgm:t>
    </dgm:pt>
    <dgm:pt modelId="{E3E424BA-3900-469D-B191-339CC3AE35DD}" type="parTrans" cxnId="{4CAFE213-9652-43AB-AA0E-1EC19398DC42}">
      <dgm:prSet/>
      <dgm:spPr/>
      <dgm:t>
        <a:bodyPr/>
        <a:lstStyle/>
        <a:p>
          <a:endParaRPr lang="hu-HU"/>
        </a:p>
      </dgm:t>
    </dgm:pt>
    <dgm:pt modelId="{2564B78E-37B2-4F87-9F8E-BC69CD94F0F9}" type="sibTrans" cxnId="{4CAFE213-9652-43AB-AA0E-1EC19398DC42}">
      <dgm:prSet/>
      <dgm:spPr/>
      <dgm:t>
        <a:bodyPr/>
        <a:lstStyle/>
        <a:p>
          <a:endParaRPr lang="hu-HU"/>
        </a:p>
      </dgm:t>
    </dgm:pt>
    <dgm:pt modelId="{23EA016A-FF23-4C25-98D3-12FBE9AB5EC8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szervek gazdálkodására vonatkozó alapvető szabályokat, a kötelezettségvállalás folyamatát</a:t>
          </a:r>
        </a:p>
      </dgm:t>
    </dgm:pt>
    <dgm:pt modelId="{FE43E20A-F1E1-4074-9502-2DA7F96D987C}" type="parTrans" cxnId="{D5B87324-AAD7-4832-8667-8E75A124FBC7}">
      <dgm:prSet/>
      <dgm:spPr/>
      <dgm:t>
        <a:bodyPr/>
        <a:lstStyle/>
        <a:p>
          <a:endParaRPr lang="hu-HU"/>
        </a:p>
      </dgm:t>
    </dgm:pt>
    <dgm:pt modelId="{BA274C5C-EFD3-49FA-A73E-FD0924F1DA54}" type="sibTrans" cxnId="{D5B87324-AAD7-4832-8667-8E75A124FBC7}">
      <dgm:prSet/>
      <dgm:spPr/>
      <dgm:t>
        <a:bodyPr/>
        <a:lstStyle/>
        <a:p>
          <a:endParaRPr lang="hu-HU"/>
        </a:p>
      </dgm:t>
    </dgm:pt>
    <dgm:pt modelId="{21D54DA9-4DBF-4654-BF10-F044A767E517}" type="pres">
      <dgm:prSet presAssocID="{824B4DE1-507D-4F5C-AF51-7B5992A1B4C1}" presName="linear" presStyleCnt="0">
        <dgm:presLayoutVars>
          <dgm:animLvl val="lvl"/>
          <dgm:resizeHandles val="exact"/>
        </dgm:presLayoutVars>
      </dgm:prSet>
      <dgm:spPr/>
    </dgm:pt>
    <dgm:pt modelId="{983EC2D6-8F81-4CBA-B56B-45BD076C5773}" type="pres">
      <dgm:prSet presAssocID="{CE33BD8A-38CA-4AE8-9FCB-865D5601A34C}" presName="parentText" presStyleLbl="node1" presStyleIdx="0" presStyleCnt="1" custScaleY="69043" custLinFactNeighborY="0">
        <dgm:presLayoutVars>
          <dgm:chMax val="0"/>
          <dgm:bulletEnabled val="1"/>
        </dgm:presLayoutVars>
      </dgm:prSet>
      <dgm:spPr/>
    </dgm:pt>
    <dgm:pt modelId="{FC8C2221-AA1D-4B2C-8609-024D67227275}" type="pres">
      <dgm:prSet presAssocID="{CE33BD8A-38CA-4AE8-9FCB-865D5601A34C}" presName="childText" presStyleLbl="revTx" presStyleIdx="0" presStyleCnt="1" custScaleY="65001">
        <dgm:presLayoutVars>
          <dgm:bulletEnabled val="1"/>
        </dgm:presLayoutVars>
      </dgm:prSet>
      <dgm:spPr/>
    </dgm:pt>
  </dgm:ptLst>
  <dgm:cxnLst>
    <dgm:cxn modelId="{1296560D-B85F-4CBC-B175-4D300F3D1DCF}" srcId="{CE33BD8A-38CA-4AE8-9FCB-865D5601A34C}" destId="{5C142E30-E1B0-4773-BF94-2FD058ACDB5E}" srcOrd="1" destOrd="0" parTransId="{0B148133-8710-426E-AA61-3D287EF5982F}" sibTransId="{F6337470-FAD0-4654-8F97-42A89E0B05E0}"/>
    <dgm:cxn modelId="{4CAFE213-9652-43AB-AA0E-1EC19398DC42}" srcId="{CE33BD8A-38CA-4AE8-9FCB-865D5601A34C}" destId="{194BD602-68B9-4DA1-BEF3-7A4C57586944}" srcOrd="2" destOrd="0" parTransId="{E3E424BA-3900-469D-B191-339CC3AE35DD}" sibTransId="{2564B78E-37B2-4F87-9F8E-BC69CD94F0F9}"/>
    <dgm:cxn modelId="{1D17C11A-C0B0-4C17-8B5A-C8B63AA56FB1}" type="presOf" srcId="{5C142E30-E1B0-4773-BF94-2FD058ACDB5E}" destId="{FC8C2221-AA1D-4B2C-8609-024D67227275}" srcOrd="0" destOrd="1" presId="urn:microsoft.com/office/officeart/2005/8/layout/vList2"/>
    <dgm:cxn modelId="{D5B87324-AAD7-4832-8667-8E75A124FBC7}" srcId="{CE33BD8A-38CA-4AE8-9FCB-865D5601A34C}" destId="{23EA016A-FF23-4C25-98D3-12FBE9AB5EC8}" srcOrd="3" destOrd="0" parTransId="{FE43E20A-F1E1-4074-9502-2DA7F96D987C}" sibTransId="{BA274C5C-EFD3-49FA-A73E-FD0924F1DA54}"/>
    <dgm:cxn modelId="{4D4A1D2D-44CD-4D06-BD0A-8D8F7B38F522}" type="presOf" srcId="{2E19810B-6178-4315-BC27-F0A3C0F87A68}" destId="{FC8C2221-AA1D-4B2C-8609-024D67227275}" srcOrd="0" destOrd="0" presId="urn:microsoft.com/office/officeart/2005/8/layout/vList2"/>
    <dgm:cxn modelId="{37BD653C-B874-400C-B5C6-0174A17B3184}" srcId="{CE33BD8A-38CA-4AE8-9FCB-865D5601A34C}" destId="{2E19810B-6178-4315-BC27-F0A3C0F87A68}" srcOrd="0" destOrd="0" parTransId="{2A52FFCF-1E91-4110-AF5C-488EE2E2852D}" sibTransId="{3D7A3AF9-8CCF-4374-B55D-00B328D1D81D}"/>
    <dgm:cxn modelId="{79BB9975-D747-4CC6-9F2C-93CF48A0123D}" type="presOf" srcId="{824B4DE1-507D-4F5C-AF51-7B5992A1B4C1}" destId="{21D54DA9-4DBF-4654-BF10-F044A767E517}" srcOrd="0" destOrd="0" presId="urn:microsoft.com/office/officeart/2005/8/layout/vList2"/>
    <dgm:cxn modelId="{29D64380-6BDB-464A-AA27-48466915B3A9}" type="presOf" srcId="{194BD602-68B9-4DA1-BEF3-7A4C57586944}" destId="{FC8C2221-AA1D-4B2C-8609-024D67227275}" srcOrd="0" destOrd="2" presId="urn:microsoft.com/office/officeart/2005/8/layout/vList2"/>
    <dgm:cxn modelId="{C73A27BD-2DDC-4C3C-8007-B38B1B83218B}" type="presOf" srcId="{23EA016A-FF23-4C25-98D3-12FBE9AB5EC8}" destId="{FC8C2221-AA1D-4B2C-8609-024D67227275}" srcOrd="0" destOrd="3" presId="urn:microsoft.com/office/officeart/2005/8/layout/vList2"/>
    <dgm:cxn modelId="{10CE5DDE-73C3-4F9B-8E64-E2482B7D6337}" type="presOf" srcId="{CE33BD8A-38CA-4AE8-9FCB-865D5601A34C}" destId="{983EC2D6-8F81-4CBA-B56B-45BD076C5773}" srcOrd="0" destOrd="0" presId="urn:microsoft.com/office/officeart/2005/8/layout/vList2"/>
    <dgm:cxn modelId="{320F00F0-4FC4-49C3-B7C7-DF577038BE83}" srcId="{824B4DE1-507D-4F5C-AF51-7B5992A1B4C1}" destId="{CE33BD8A-38CA-4AE8-9FCB-865D5601A34C}" srcOrd="0" destOrd="0" parTransId="{10471E1C-5878-495C-BA93-046D61064DE9}" sibTransId="{7D0BA919-6D8E-40FB-9080-B874128D5A3F}"/>
    <dgm:cxn modelId="{AF60BD60-3980-4F38-BBC6-AAD7CA6F266E}" type="presParOf" srcId="{21D54DA9-4DBF-4654-BF10-F044A767E517}" destId="{983EC2D6-8F81-4CBA-B56B-45BD076C5773}" srcOrd="0" destOrd="0" presId="urn:microsoft.com/office/officeart/2005/8/layout/vList2"/>
    <dgm:cxn modelId="{D0E608BE-8DC9-4D5E-AB7B-6ED1B56A95E6}" type="presParOf" srcId="{21D54DA9-4DBF-4654-BF10-F044A767E517}" destId="{FC8C2221-AA1D-4B2C-8609-024D672272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27EE8C-A616-4AEE-905C-20784ED633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863B72-BF3B-45CA-8793-F305A4CD283B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 az államháztartás részét képező, az Áht. szerint nyilvántartásba vett jogi személy, </a:t>
          </a:r>
          <a:r>
            <a:rPr lang="hu-HU" sz="2400" b="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amely</a:t>
          </a:r>
        </a:p>
      </dgm:t>
    </dgm:pt>
    <dgm:pt modelId="{B5C5AD94-8241-4037-B0BE-A3782A16C9C8}" type="parTrans" cxnId="{6511C3D9-0044-47F0-B166-8E6263DCDF15}">
      <dgm:prSet/>
      <dgm:spPr/>
      <dgm:t>
        <a:bodyPr/>
        <a:lstStyle/>
        <a:p>
          <a:endParaRPr lang="hu-HU"/>
        </a:p>
      </dgm:t>
    </dgm:pt>
    <dgm:pt modelId="{F5D88D6E-08D7-4A33-92D1-08AC0C6CEA06}" type="sibTrans" cxnId="{6511C3D9-0044-47F0-B166-8E6263DCDF15}">
      <dgm:prSet/>
      <dgm:spPr/>
      <dgm:t>
        <a:bodyPr/>
        <a:lstStyle/>
        <a:p>
          <a:endParaRPr lang="hu-HU"/>
        </a:p>
      </dgm:t>
    </dgm:pt>
    <dgm:pt modelId="{49323184-46FA-44C7-AE4B-6607C21BC94F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és az alapító okiratban rögzített állami, önkormányzati feladatokat (közfeladat) </a:t>
          </a:r>
        </a:p>
      </dgm:t>
    </dgm:pt>
    <dgm:pt modelId="{F95E0886-24A0-4DE0-9697-C4223BA0126A}" type="parTrans" cxnId="{ECCB2F61-A570-4DEE-9EE1-3BDE50080356}">
      <dgm:prSet/>
      <dgm:spPr/>
      <dgm:t>
        <a:bodyPr/>
        <a:lstStyle/>
        <a:p>
          <a:endParaRPr lang="hu-HU"/>
        </a:p>
      </dgm:t>
    </dgm:pt>
    <dgm:pt modelId="{EB820D92-5594-46D0-907D-5D7D727D6838}" type="sibTrans" cxnId="{ECCB2F61-A570-4DEE-9EE1-3BDE50080356}">
      <dgm:prSet/>
      <dgm:spPr/>
      <dgm:t>
        <a:bodyPr/>
        <a:lstStyle/>
        <a:p>
          <a:endParaRPr lang="hu-HU"/>
        </a:p>
      </dgm:t>
    </dgm:pt>
    <dgm:pt modelId="{5ECDB7A4-E70E-4D4A-8FF2-52C0A246DDBA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közérdekből,</a:t>
          </a:r>
        </a:p>
      </dgm:t>
    </dgm:pt>
    <dgm:pt modelId="{C547AAA5-FC73-49DC-879B-68622253058C}" type="parTrans" cxnId="{EDB077E7-88A2-40C8-A1E7-9A0D281BDA78}">
      <dgm:prSet/>
      <dgm:spPr/>
      <dgm:t>
        <a:bodyPr/>
        <a:lstStyle/>
        <a:p>
          <a:endParaRPr lang="hu-HU"/>
        </a:p>
      </dgm:t>
    </dgm:pt>
    <dgm:pt modelId="{4C3EC04E-4BF2-4851-9BD3-62BDFD6EC867}" type="sibTrans" cxnId="{EDB077E7-88A2-40C8-A1E7-9A0D281BDA78}">
      <dgm:prSet/>
      <dgm:spPr/>
      <dgm:t>
        <a:bodyPr/>
        <a:lstStyle/>
        <a:p>
          <a:endParaRPr lang="hu-HU"/>
        </a:p>
      </dgm:t>
    </dgm:pt>
    <dgm:pt modelId="{ADC90DDE-E3E3-4B41-B319-2198A88FF9EF}">
      <dgm:prSet custT="1"/>
      <dgm:spPr/>
      <dgm:t>
        <a:bodyPr/>
        <a:lstStyle/>
        <a:p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alaptevékenységként,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577E269-3BF4-4B10-9C3A-A49075D1865D}" type="parTrans" cxnId="{3E9FDC04-0BA4-4398-8CD3-B5E86B3B1F71}">
      <dgm:prSet/>
      <dgm:spPr/>
      <dgm:t>
        <a:bodyPr/>
        <a:lstStyle/>
        <a:p>
          <a:endParaRPr lang="hu-HU"/>
        </a:p>
      </dgm:t>
    </dgm:pt>
    <dgm:pt modelId="{D21E0412-973D-4B1F-B9E5-D99A0825179D}" type="sibTrans" cxnId="{3E9FDC04-0BA4-4398-8CD3-B5E86B3B1F71}">
      <dgm:prSet/>
      <dgm:spPr/>
      <dgm:t>
        <a:bodyPr/>
        <a:lstStyle/>
        <a:p>
          <a:endParaRPr lang="hu-HU"/>
        </a:p>
      </dgm:t>
    </dgm:pt>
    <dgm:pt modelId="{9B1D370A-D707-4A6D-B61E-614F9B077653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haszonszerzési </a:t>
          </a:r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 nélkül,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8056FB-21B3-46EA-86C1-BEEA3D3D8915}" type="parTrans" cxnId="{E6D74570-D150-48E9-AA06-E52316FD604F}">
      <dgm:prSet/>
      <dgm:spPr/>
      <dgm:t>
        <a:bodyPr/>
        <a:lstStyle/>
        <a:p>
          <a:endParaRPr lang="hu-HU"/>
        </a:p>
      </dgm:t>
    </dgm:pt>
    <dgm:pt modelId="{4A4C74B8-00CB-4336-B244-EE5C3C304347}" type="sibTrans" cxnId="{E6D74570-D150-48E9-AA06-E52316FD604F}">
      <dgm:prSet/>
      <dgm:spPr/>
      <dgm:t>
        <a:bodyPr/>
        <a:lstStyle/>
        <a:p>
          <a:endParaRPr lang="hu-HU"/>
        </a:p>
      </dgm:t>
    </dgm:pt>
    <dgm:pt modelId="{5B2A573F-D8CC-4D67-ABDE-FBBFAE1D8060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alapján, </a:t>
          </a:r>
        </a:p>
      </dgm:t>
    </dgm:pt>
    <dgm:pt modelId="{374AD862-AD54-4347-878D-1894454CED8B}" type="parTrans" cxnId="{DD7358F9-B417-405A-B3FC-666699B29E14}">
      <dgm:prSet/>
      <dgm:spPr/>
      <dgm:t>
        <a:bodyPr/>
        <a:lstStyle/>
        <a:p>
          <a:endParaRPr lang="hu-HU"/>
        </a:p>
      </dgm:t>
    </dgm:pt>
    <dgm:pt modelId="{E2B6E031-53C1-4C7A-AA78-DC63D4690E1F}" type="sibTrans" cxnId="{DD7358F9-B417-405A-B3FC-666699B29E14}">
      <dgm:prSet/>
      <dgm:spPr/>
      <dgm:t>
        <a:bodyPr/>
        <a:lstStyle/>
        <a:p>
          <a:endParaRPr lang="hu-HU"/>
        </a:p>
      </dgm:t>
    </dgm:pt>
    <dgm:pt modelId="{95952897-7876-4AE8-8645-42E62DFFC780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szerv vagy személy irányítása vagy felügyelete mellett, </a:t>
          </a:r>
        </a:p>
      </dgm:t>
    </dgm:pt>
    <dgm:pt modelId="{DF334B4D-456B-45AC-85B7-7324D31B781F}" type="parTrans" cxnId="{9A3A53A8-B59C-42F5-9FE7-D443B0C4F3E1}">
      <dgm:prSet/>
      <dgm:spPr/>
      <dgm:t>
        <a:bodyPr/>
        <a:lstStyle/>
        <a:p>
          <a:endParaRPr lang="hu-HU"/>
        </a:p>
      </dgm:t>
    </dgm:pt>
    <dgm:pt modelId="{FDF502A9-FC46-451F-9EFB-AABA6F4349B0}" type="sibTrans" cxnId="{9A3A53A8-B59C-42F5-9FE7-D443B0C4F3E1}">
      <dgm:prSet/>
      <dgm:spPr/>
      <dgm:t>
        <a:bodyPr/>
        <a:lstStyle/>
        <a:p>
          <a:endParaRPr lang="hu-HU"/>
        </a:p>
      </dgm:t>
    </dgm:pt>
    <dgm:pt modelId="{27D25B4E-05DB-401E-8128-295802A7DE4B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alapító okiratban megjelölt </a:t>
          </a:r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körben,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69472CC-1CF4-48C2-9600-D469A09DBEC7}" type="parTrans" cxnId="{78E36EEA-05BA-4D1B-B64E-4E9954B1B7A8}">
      <dgm:prSet/>
      <dgm:spPr/>
      <dgm:t>
        <a:bodyPr/>
        <a:lstStyle/>
        <a:p>
          <a:endParaRPr lang="hu-HU"/>
        </a:p>
      </dgm:t>
    </dgm:pt>
    <dgm:pt modelId="{5DD8D90E-2903-4F23-BAED-FF7C20528CBF}" type="sibTrans" cxnId="{78E36EEA-05BA-4D1B-B64E-4E9954B1B7A8}">
      <dgm:prSet/>
      <dgm:spPr/>
      <dgm:t>
        <a:bodyPr/>
        <a:lstStyle/>
        <a:p>
          <a:endParaRPr lang="hu-HU"/>
        </a:p>
      </dgm:t>
    </dgm:pt>
    <dgm:pt modelId="{F2EA4063-28EB-448B-A755-50E2459040FB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közfeladat-ellátási kötelezettséggel,</a:t>
          </a:r>
        </a:p>
      </dgm:t>
    </dgm:pt>
    <dgm:pt modelId="{27C01446-8273-4EE2-86F4-5FE2A3905098}" type="parTrans" cxnId="{806A52B2-BE8D-4514-86EC-FDB46343BCCC}">
      <dgm:prSet/>
      <dgm:spPr/>
      <dgm:t>
        <a:bodyPr/>
        <a:lstStyle/>
        <a:p>
          <a:endParaRPr lang="hu-HU"/>
        </a:p>
      </dgm:t>
    </dgm:pt>
    <dgm:pt modelId="{510F903A-54E1-4EBA-BCD7-5E10270BB7EC}" type="sibTrans" cxnId="{806A52B2-BE8D-4514-86EC-FDB46343BCCC}">
      <dgm:prSet/>
      <dgm:spPr/>
      <dgm:t>
        <a:bodyPr/>
        <a:lstStyle/>
        <a:p>
          <a:endParaRPr lang="hu-HU"/>
        </a:p>
      </dgm:t>
    </dgm:pt>
    <dgm:pt modelId="{88F3111B-3821-42B4-9C44-1D796A56F233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költségvetéséből gazdálkodva végez.</a:t>
          </a:r>
        </a:p>
      </dgm:t>
    </dgm:pt>
    <dgm:pt modelId="{E7349E42-5A59-46FA-8916-38D852AA3584}" type="parTrans" cxnId="{F6B3BD86-923C-420C-B028-E3DEF11CE933}">
      <dgm:prSet/>
      <dgm:spPr/>
      <dgm:t>
        <a:bodyPr/>
        <a:lstStyle/>
        <a:p>
          <a:endParaRPr lang="hu-HU"/>
        </a:p>
      </dgm:t>
    </dgm:pt>
    <dgm:pt modelId="{C95926C3-C878-4E6A-AD12-8D95DB29133E}" type="sibTrans" cxnId="{F6B3BD86-923C-420C-B028-E3DEF11CE933}">
      <dgm:prSet/>
      <dgm:spPr/>
      <dgm:t>
        <a:bodyPr/>
        <a:lstStyle/>
        <a:p>
          <a:endParaRPr lang="hu-HU"/>
        </a:p>
      </dgm:t>
    </dgm:pt>
    <dgm:pt modelId="{071A858A-97F3-485E-9CA8-3985D8727909}" type="pres">
      <dgm:prSet presAssocID="{BD27EE8C-A616-4AEE-905C-20784ED63398}" presName="vert0" presStyleCnt="0">
        <dgm:presLayoutVars>
          <dgm:dir/>
          <dgm:animOne val="branch"/>
          <dgm:animLvl val="lvl"/>
        </dgm:presLayoutVars>
      </dgm:prSet>
      <dgm:spPr/>
    </dgm:pt>
    <dgm:pt modelId="{CD6472BB-FD8C-4926-BC1F-230428A7D1BA}" type="pres">
      <dgm:prSet presAssocID="{89863B72-BF3B-45CA-8793-F305A4CD283B}" presName="thickLine" presStyleLbl="alignNode1" presStyleIdx="0" presStyleCnt="1" custLinFactNeighborX="318" custLinFactNeighborY="550"/>
      <dgm:spPr>
        <a:ln>
          <a:solidFill>
            <a:schemeClr val="bg1"/>
          </a:solidFill>
        </a:ln>
      </dgm:spPr>
    </dgm:pt>
    <dgm:pt modelId="{1027CC65-45C6-4B4B-AAEA-CE34E3D1A775}" type="pres">
      <dgm:prSet presAssocID="{89863B72-BF3B-45CA-8793-F305A4CD283B}" presName="horz1" presStyleCnt="0"/>
      <dgm:spPr/>
    </dgm:pt>
    <dgm:pt modelId="{FD075E81-89DE-4C58-AAEC-BEEB8DA033EB}" type="pres">
      <dgm:prSet presAssocID="{89863B72-BF3B-45CA-8793-F305A4CD283B}" presName="tx1" presStyleLbl="revTx" presStyleIdx="0" presStyleCnt="10" custScaleX="176222" custScaleY="92174" custLinFactNeighborX="-2488" custLinFactNeighborY="1185"/>
      <dgm:spPr/>
    </dgm:pt>
    <dgm:pt modelId="{0C768CF8-E031-4FA3-9FA3-0D18FF0551EA}" type="pres">
      <dgm:prSet presAssocID="{89863B72-BF3B-45CA-8793-F305A4CD283B}" presName="vert1" presStyleCnt="0"/>
      <dgm:spPr/>
    </dgm:pt>
    <dgm:pt modelId="{B0B63B7E-5888-4765-93EE-09D338691989}" type="pres">
      <dgm:prSet presAssocID="{49323184-46FA-44C7-AE4B-6607C21BC94F}" presName="vertSpace2a" presStyleCnt="0"/>
      <dgm:spPr/>
    </dgm:pt>
    <dgm:pt modelId="{AF1D89A4-7593-4D91-8A48-B9AE41C3CC64}" type="pres">
      <dgm:prSet presAssocID="{49323184-46FA-44C7-AE4B-6607C21BC94F}" presName="horz2" presStyleCnt="0"/>
      <dgm:spPr/>
    </dgm:pt>
    <dgm:pt modelId="{E0824E17-624F-4F22-B492-F08A489AB14D}" type="pres">
      <dgm:prSet presAssocID="{49323184-46FA-44C7-AE4B-6607C21BC94F}" presName="horzSpace2" presStyleCnt="0"/>
      <dgm:spPr/>
    </dgm:pt>
    <dgm:pt modelId="{45633064-7816-4068-8EE6-23D759D994BB}" type="pres">
      <dgm:prSet presAssocID="{49323184-46FA-44C7-AE4B-6607C21BC94F}" presName="tx2" presStyleLbl="revTx" presStyleIdx="1" presStyleCnt="10"/>
      <dgm:spPr/>
    </dgm:pt>
    <dgm:pt modelId="{F6A5A014-E735-42FC-A680-52614AB3E6DA}" type="pres">
      <dgm:prSet presAssocID="{49323184-46FA-44C7-AE4B-6607C21BC94F}" presName="vert2" presStyleCnt="0"/>
      <dgm:spPr/>
    </dgm:pt>
    <dgm:pt modelId="{3A666E8D-58DE-4428-BE12-E894B18FAD31}" type="pres">
      <dgm:prSet presAssocID="{49323184-46FA-44C7-AE4B-6607C21BC94F}" presName="thinLine2b" presStyleLbl="callout" presStyleIdx="0" presStyleCnt="9" custLinFactY="151614" custLinFactNeighborX="1266" custLinFactNeighborY="200000"/>
      <dgm:spPr>
        <a:ln>
          <a:solidFill>
            <a:schemeClr val="bg1"/>
          </a:solidFill>
        </a:ln>
      </dgm:spPr>
    </dgm:pt>
    <dgm:pt modelId="{8E736E72-31F1-4259-BCA2-7EFED7F0D837}" type="pres">
      <dgm:prSet presAssocID="{49323184-46FA-44C7-AE4B-6607C21BC94F}" presName="vertSpace2b" presStyleCnt="0"/>
      <dgm:spPr/>
    </dgm:pt>
    <dgm:pt modelId="{8DD0B8D8-1249-4C34-BA8E-EDBA87269854}" type="pres">
      <dgm:prSet presAssocID="{5ECDB7A4-E70E-4D4A-8FF2-52C0A246DDBA}" presName="horz2" presStyleCnt="0"/>
      <dgm:spPr/>
    </dgm:pt>
    <dgm:pt modelId="{665F5450-98AE-4A47-ADD6-75C3B645866F}" type="pres">
      <dgm:prSet presAssocID="{5ECDB7A4-E70E-4D4A-8FF2-52C0A246DDBA}" presName="horzSpace2" presStyleCnt="0"/>
      <dgm:spPr/>
    </dgm:pt>
    <dgm:pt modelId="{D10768E0-65BE-406E-8528-FCA792138A24}" type="pres">
      <dgm:prSet presAssocID="{5ECDB7A4-E70E-4D4A-8FF2-52C0A246DDBA}" presName="tx2" presStyleLbl="revTx" presStyleIdx="2" presStyleCnt="10" custLinFactNeighborX="538" custLinFactNeighborY="28350"/>
      <dgm:spPr/>
    </dgm:pt>
    <dgm:pt modelId="{F3A4CC8F-333B-4D1F-800C-29E240C2231F}" type="pres">
      <dgm:prSet presAssocID="{5ECDB7A4-E70E-4D4A-8FF2-52C0A246DDBA}" presName="vert2" presStyleCnt="0"/>
      <dgm:spPr/>
    </dgm:pt>
    <dgm:pt modelId="{8C202EE7-8172-4C3C-9B89-879170AF66FC}" type="pres">
      <dgm:prSet presAssocID="{5ECDB7A4-E70E-4D4A-8FF2-52C0A246DDBA}" presName="thinLine2b" presStyleLbl="callout" presStyleIdx="1" presStyleCnt="9" custLinFactY="-3577" custLinFactNeighborX="1266" custLinFactNeighborY="-100000"/>
      <dgm:spPr>
        <a:ln>
          <a:solidFill>
            <a:schemeClr val="bg1"/>
          </a:solidFill>
        </a:ln>
      </dgm:spPr>
    </dgm:pt>
    <dgm:pt modelId="{6B10187A-17AA-4DD8-B8AD-AE5EAB576521}" type="pres">
      <dgm:prSet presAssocID="{5ECDB7A4-E70E-4D4A-8FF2-52C0A246DDBA}" presName="vertSpace2b" presStyleCnt="0"/>
      <dgm:spPr/>
    </dgm:pt>
    <dgm:pt modelId="{F5107F86-B565-4D6C-8787-D87BF489A964}" type="pres">
      <dgm:prSet presAssocID="{ADC90DDE-E3E3-4B41-B319-2198A88FF9EF}" presName="horz2" presStyleCnt="0"/>
      <dgm:spPr/>
    </dgm:pt>
    <dgm:pt modelId="{04405050-EBBA-4C61-8430-3ABD7B62C433}" type="pres">
      <dgm:prSet presAssocID="{ADC90DDE-E3E3-4B41-B319-2198A88FF9EF}" presName="horzSpace2" presStyleCnt="0"/>
      <dgm:spPr/>
    </dgm:pt>
    <dgm:pt modelId="{08291540-A3C2-4841-8790-88D23E477244}" type="pres">
      <dgm:prSet presAssocID="{ADC90DDE-E3E3-4B41-B319-2198A88FF9EF}" presName="tx2" presStyleLbl="revTx" presStyleIdx="3" presStyleCnt="10" custLinFactNeighborX="526" custLinFactNeighborY="3045"/>
      <dgm:spPr/>
    </dgm:pt>
    <dgm:pt modelId="{D1B82967-5429-49E9-B6BC-4B965B926C0F}" type="pres">
      <dgm:prSet presAssocID="{ADC90DDE-E3E3-4B41-B319-2198A88FF9EF}" presName="vert2" presStyleCnt="0"/>
      <dgm:spPr/>
    </dgm:pt>
    <dgm:pt modelId="{2DE5D8BB-40CB-4595-A217-ADE2D0015C34}" type="pres">
      <dgm:prSet presAssocID="{ADC90DDE-E3E3-4B41-B319-2198A88FF9EF}" presName="thinLine2b" presStyleLbl="callout" presStyleIdx="2" presStyleCnt="9" custLinFactY="-234065" custLinFactNeighborX="94" custLinFactNeighborY="-300000"/>
      <dgm:spPr>
        <a:ln>
          <a:solidFill>
            <a:schemeClr val="bg1"/>
          </a:solidFill>
        </a:ln>
      </dgm:spPr>
    </dgm:pt>
    <dgm:pt modelId="{D9A46B26-5472-4357-9872-FE0343A876FF}" type="pres">
      <dgm:prSet presAssocID="{ADC90DDE-E3E3-4B41-B319-2198A88FF9EF}" presName="vertSpace2b" presStyleCnt="0"/>
      <dgm:spPr/>
    </dgm:pt>
    <dgm:pt modelId="{3443BBA6-6ABD-413C-A2E8-A3FC2EEB1EE2}" type="pres">
      <dgm:prSet presAssocID="{9B1D370A-D707-4A6D-B61E-614F9B077653}" presName="horz2" presStyleCnt="0"/>
      <dgm:spPr/>
    </dgm:pt>
    <dgm:pt modelId="{E626DBE9-D808-4D90-9455-BBCEB0C351AE}" type="pres">
      <dgm:prSet presAssocID="{9B1D370A-D707-4A6D-B61E-614F9B077653}" presName="horzSpace2" presStyleCnt="0"/>
      <dgm:spPr/>
    </dgm:pt>
    <dgm:pt modelId="{6FEC7809-8150-4453-B46A-545A645F28B1}" type="pres">
      <dgm:prSet presAssocID="{9B1D370A-D707-4A6D-B61E-614F9B077653}" presName="tx2" presStyleLbl="revTx" presStyleIdx="4" presStyleCnt="10" custScaleY="66608" custLinFactNeighborX="538" custLinFactNeighborY="-22261"/>
      <dgm:spPr/>
    </dgm:pt>
    <dgm:pt modelId="{4CEFF706-78BC-440A-8843-1F6845B8C305}" type="pres">
      <dgm:prSet presAssocID="{9B1D370A-D707-4A6D-B61E-614F9B077653}" presName="vert2" presStyleCnt="0"/>
      <dgm:spPr/>
    </dgm:pt>
    <dgm:pt modelId="{13EB3EDD-609D-4D08-B2B5-D471D82CC4E8}" type="pres">
      <dgm:prSet presAssocID="{9B1D370A-D707-4A6D-B61E-614F9B077653}" presName="thinLine2b" presStyleLbl="callout" presStyleIdx="3" presStyleCnt="9" custLinFactY="-187583" custLinFactNeighborY="-200000"/>
      <dgm:spPr>
        <a:ln>
          <a:solidFill>
            <a:schemeClr val="bg1"/>
          </a:solidFill>
        </a:ln>
      </dgm:spPr>
    </dgm:pt>
    <dgm:pt modelId="{A9730132-BFC9-4CCB-87D8-173A73DE5B7B}" type="pres">
      <dgm:prSet presAssocID="{9B1D370A-D707-4A6D-B61E-614F9B077653}" presName="vertSpace2b" presStyleCnt="0"/>
      <dgm:spPr/>
    </dgm:pt>
    <dgm:pt modelId="{ECBCB237-10FA-4A7C-8551-29CD6C13CB93}" type="pres">
      <dgm:prSet presAssocID="{5B2A573F-D8CC-4D67-ABDE-FBBFAE1D8060}" presName="horz2" presStyleCnt="0"/>
      <dgm:spPr/>
    </dgm:pt>
    <dgm:pt modelId="{DD90BE0F-333C-4454-B892-0D6ADC2BF496}" type="pres">
      <dgm:prSet presAssocID="{5B2A573F-D8CC-4D67-ABDE-FBBFAE1D8060}" presName="horzSpace2" presStyleCnt="0"/>
      <dgm:spPr/>
    </dgm:pt>
    <dgm:pt modelId="{A155AD6F-CC36-4B03-8609-45C900A576B0}" type="pres">
      <dgm:prSet presAssocID="{5B2A573F-D8CC-4D67-ABDE-FBBFAE1D8060}" presName="tx2" presStyleLbl="revTx" presStyleIdx="5" presStyleCnt="10" custLinFactNeighborX="538" custLinFactNeighborY="-11624"/>
      <dgm:spPr/>
    </dgm:pt>
    <dgm:pt modelId="{776650B6-06B6-4E66-BED8-1B3FE18AB554}" type="pres">
      <dgm:prSet presAssocID="{5B2A573F-D8CC-4D67-ABDE-FBBFAE1D8060}" presName="vert2" presStyleCnt="0"/>
      <dgm:spPr/>
    </dgm:pt>
    <dgm:pt modelId="{51ADC816-CFE5-4E48-8273-E4E104845991}" type="pres">
      <dgm:prSet presAssocID="{5B2A573F-D8CC-4D67-ABDE-FBBFAE1D8060}" presName="thinLine2b" presStyleLbl="callout" presStyleIdx="4" presStyleCnt="9"/>
      <dgm:spPr>
        <a:ln>
          <a:solidFill>
            <a:schemeClr val="bg1"/>
          </a:solidFill>
        </a:ln>
      </dgm:spPr>
    </dgm:pt>
    <dgm:pt modelId="{FFFCBD8C-2D81-45FC-A433-875159B32B2C}" type="pres">
      <dgm:prSet presAssocID="{5B2A573F-D8CC-4D67-ABDE-FBBFAE1D8060}" presName="vertSpace2b" presStyleCnt="0"/>
      <dgm:spPr/>
    </dgm:pt>
    <dgm:pt modelId="{EE021B48-B515-47EF-996C-89DEC206EBC2}" type="pres">
      <dgm:prSet presAssocID="{95952897-7876-4AE8-8645-42E62DFFC780}" presName="horz2" presStyleCnt="0"/>
      <dgm:spPr/>
    </dgm:pt>
    <dgm:pt modelId="{FA780566-2100-4742-BB45-AA06EFC10E07}" type="pres">
      <dgm:prSet presAssocID="{95952897-7876-4AE8-8645-42E62DFFC780}" presName="horzSpace2" presStyleCnt="0"/>
      <dgm:spPr/>
    </dgm:pt>
    <dgm:pt modelId="{7EEC3EEA-CF5B-43E7-A1D9-79B05F74319B}" type="pres">
      <dgm:prSet presAssocID="{95952897-7876-4AE8-8645-42E62DFFC780}" presName="tx2" presStyleLbl="revTx" presStyleIdx="6" presStyleCnt="10"/>
      <dgm:spPr/>
    </dgm:pt>
    <dgm:pt modelId="{09E00DE9-F0D9-4B43-8880-7F35B99FB11B}" type="pres">
      <dgm:prSet presAssocID="{95952897-7876-4AE8-8645-42E62DFFC780}" presName="vert2" presStyleCnt="0"/>
      <dgm:spPr/>
    </dgm:pt>
    <dgm:pt modelId="{E08E91FD-9A53-4AE0-B5C9-71D13A14D323}" type="pres">
      <dgm:prSet presAssocID="{95952897-7876-4AE8-8645-42E62DFFC780}" presName="thinLine2b" presStyleLbl="callout" presStyleIdx="5" presStyleCnt="9" custLinFactY="149231" custLinFactNeighborX="528" custLinFactNeighborY="200000"/>
      <dgm:spPr>
        <a:ln>
          <a:solidFill>
            <a:schemeClr val="bg1"/>
          </a:solidFill>
        </a:ln>
      </dgm:spPr>
    </dgm:pt>
    <dgm:pt modelId="{B83BE288-D461-4428-8C09-14CB471FB0D0}" type="pres">
      <dgm:prSet presAssocID="{95952897-7876-4AE8-8645-42E62DFFC780}" presName="vertSpace2b" presStyleCnt="0"/>
      <dgm:spPr/>
    </dgm:pt>
    <dgm:pt modelId="{51D6BBB0-D74A-4056-AA73-8E5571B70AD2}" type="pres">
      <dgm:prSet presAssocID="{27D25B4E-05DB-401E-8128-295802A7DE4B}" presName="horz2" presStyleCnt="0"/>
      <dgm:spPr/>
    </dgm:pt>
    <dgm:pt modelId="{878D4456-DFB0-4D94-850A-453289284242}" type="pres">
      <dgm:prSet presAssocID="{27D25B4E-05DB-401E-8128-295802A7DE4B}" presName="horzSpace2" presStyleCnt="0"/>
      <dgm:spPr/>
    </dgm:pt>
    <dgm:pt modelId="{444FBA51-7E14-4BCC-AB6B-308BBECFC64E}" type="pres">
      <dgm:prSet presAssocID="{27D25B4E-05DB-401E-8128-295802A7DE4B}" presName="tx2" presStyleLbl="revTx" presStyleIdx="7" presStyleCnt="10" custLinFactNeighborX="538" custLinFactNeighborY="14910"/>
      <dgm:spPr/>
    </dgm:pt>
    <dgm:pt modelId="{96AFA638-A7C8-4A28-AE31-1DBEA63B0B6A}" type="pres">
      <dgm:prSet presAssocID="{27D25B4E-05DB-401E-8128-295802A7DE4B}" presName="vert2" presStyleCnt="0"/>
      <dgm:spPr/>
    </dgm:pt>
    <dgm:pt modelId="{C337B567-A6A9-4B77-99BF-62EA73E81D37}" type="pres">
      <dgm:prSet presAssocID="{27D25B4E-05DB-401E-8128-295802A7DE4B}" presName="thinLine2b" presStyleLbl="callout" presStyleIdx="6" presStyleCnt="9" custLinFactY="43468" custLinFactNeighborX="528" custLinFactNeighborY="100000"/>
      <dgm:spPr>
        <a:ln>
          <a:solidFill>
            <a:schemeClr val="bg1"/>
          </a:solidFill>
        </a:ln>
      </dgm:spPr>
    </dgm:pt>
    <dgm:pt modelId="{8D8C68B7-5EB6-4EC9-938C-AC15730C57F7}" type="pres">
      <dgm:prSet presAssocID="{27D25B4E-05DB-401E-8128-295802A7DE4B}" presName="vertSpace2b" presStyleCnt="0"/>
      <dgm:spPr/>
    </dgm:pt>
    <dgm:pt modelId="{65E81F06-D571-473B-A036-F2F69DAD5119}" type="pres">
      <dgm:prSet presAssocID="{F2EA4063-28EB-448B-A755-50E2459040FB}" presName="horz2" presStyleCnt="0"/>
      <dgm:spPr/>
    </dgm:pt>
    <dgm:pt modelId="{0648D7EC-C54F-4751-AD18-3D1D28481668}" type="pres">
      <dgm:prSet presAssocID="{F2EA4063-28EB-448B-A755-50E2459040FB}" presName="horzSpace2" presStyleCnt="0"/>
      <dgm:spPr/>
    </dgm:pt>
    <dgm:pt modelId="{6AC44001-FF31-4F50-8C89-C87E7A5B1447}" type="pres">
      <dgm:prSet presAssocID="{F2EA4063-28EB-448B-A755-50E2459040FB}" presName="tx2" presStyleLbl="revTx" presStyleIdx="8" presStyleCnt="10" custLinFactNeighborX="538" custLinFactNeighborY="16169"/>
      <dgm:spPr/>
    </dgm:pt>
    <dgm:pt modelId="{5386F794-58DF-48D7-B7A3-882EB0ABC719}" type="pres">
      <dgm:prSet presAssocID="{F2EA4063-28EB-448B-A755-50E2459040FB}" presName="vert2" presStyleCnt="0"/>
      <dgm:spPr/>
    </dgm:pt>
    <dgm:pt modelId="{BB6EB4E6-DEB1-4391-B476-D1C41AD4B2FB}" type="pres">
      <dgm:prSet presAssocID="{F2EA4063-28EB-448B-A755-50E2459040FB}" presName="thinLine2b" presStyleLbl="callout" presStyleIdx="7" presStyleCnt="9" custLinFactY="-111722" custLinFactNeighborX="89" custLinFactNeighborY="-200000"/>
      <dgm:spPr>
        <a:ln>
          <a:solidFill>
            <a:schemeClr val="bg1"/>
          </a:solidFill>
        </a:ln>
      </dgm:spPr>
    </dgm:pt>
    <dgm:pt modelId="{55E7482D-0731-452B-8705-9876ABDF97CF}" type="pres">
      <dgm:prSet presAssocID="{F2EA4063-28EB-448B-A755-50E2459040FB}" presName="vertSpace2b" presStyleCnt="0"/>
      <dgm:spPr/>
    </dgm:pt>
    <dgm:pt modelId="{C39113F5-F64B-4512-9B80-602744295A12}" type="pres">
      <dgm:prSet presAssocID="{88F3111B-3821-42B4-9C44-1D796A56F233}" presName="horz2" presStyleCnt="0"/>
      <dgm:spPr/>
    </dgm:pt>
    <dgm:pt modelId="{72CBB7E9-0C00-4C98-972C-F02FF9A06615}" type="pres">
      <dgm:prSet presAssocID="{88F3111B-3821-42B4-9C44-1D796A56F233}" presName="horzSpace2" presStyleCnt="0"/>
      <dgm:spPr/>
    </dgm:pt>
    <dgm:pt modelId="{7D8B7AF7-D4EC-4408-8DFB-BE277470291C}" type="pres">
      <dgm:prSet presAssocID="{88F3111B-3821-42B4-9C44-1D796A56F233}" presName="tx2" presStyleLbl="revTx" presStyleIdx="9" presStyleCnt="10" custLinFactNeighborX="108" custLinFactNeighborY="-1417"/>
      <dgm:spPr/>
    </dgm:pt>
    <dgm:pt modelId="{E1353025-4088-400B-9F2B-151D8F5FE031}" type="pres">
      <dgm:prSet presAssocID="{88F3111B-3821-42B4-9C44-1D796A56F233}" presName="vert2" presStyleCnt="0"/>
      <dgm:spPr/>
    </dgm:pt>
    <dgm:pt modelId="{D1250BB6-1DCC-4533-8D73-ADA89D63C4AB}" type="pres">
      <dgm:prSet presAssocID="{88F3111B-3821-42B4-9C44-1D796A56F233}" presName="thinLine2b" presStyleLbl="callout" presStyleIdx="8" presStyleCnt="9" custLinFactY="-217482" custLinFactNeighborY="-300000"/>
      <dgm:spPr>
        <a:ln>
          <a:solidFill>
            <a:schemeClr val="bg1"/>
          </a:solidFill>
        </a:ln>
      </dgm:spPr>
    </dgm:pt>
    <dgm:pt modelId="{6A15D2B7-6CCA-40E7-9F2C-6D10A0752557}" type="pres">
      <dgm:prSet presAssocID="{88F3111B-3821-42B4-9C44-1D796A56F233}" presName="vertSpace2b" presStyleCnt="0"/>
      <dgm:spPr/>
    </dgm:pt>
  </dgm:ptLst>
  <dgm:cxnLst>
    <dgm:cxn modelId="{76755D03-E493-4B9D-B3E4-ADE6F5084103}" type="presOf" srcId="{88F3111B-3821-42B4-9C44-1D796A56F233}" destId="{7D8B7AF7-D4EC-4408-8DFB-BE277470291C}" srcOrd="0" destOrd="0" presId="urn:microsoft.com/office/officeart/2008/layout/LinedList"/>
    <dgm:cxn modelId="{3E9FDC04-0BA4-4398-8CD3-B5E86B3B1F71}" srcId="{89863B72-BF3B-45CA-8793-F305A4CD283B}" destId="{ADC90DDE-E3E3-4B41-B319-2198A88FF9EF}" srcOrd="2" destOrd="0" parTransId="{F577E269-3BF4-4B10-9C3A-A49075D1865D}" sibTransId="{D21E0412-973D-4B1F-B9E5-D99A0825179D}"/>
    <dgm:cxn modelId="{2831220C-0F00-4008-89EB-28E9DB782619}" type="presOf" srcId="{9B1D370A-D707-4A6D-B61E-614F9B077653}" destId="{6FEC7809-8150-4453-B46A-545A645F28B1}" srcOrd="0" destOrd="0" presId="urn:microsoft.com/office/officeart/2008/layout/LinedList"/>
    <dgm:cxn modelId="{3A50230E-386C-455F-B5DF-49C5F6A6E669}" type="presOf" srcId="{27D25B4E-05DB-401E-8128-295802A7DE4B}" destId="{444FBA51-7E14-4BCC-AB6B-308BBECFC64E}" srcOrd="0" destOrd="0" presId="urn:microsoft.com/office/officeart/2008/layout/LinedList"/>
    <dgm:cxn modelId="{ECCB2F61-A570-4DEE-9EE1-3BDE50080356}" srcId="{89863B72-BF3B-45CA-8793-F305A4CD283B}" destId="{49323184-46FA-44C7-AE4B-6607C21BC94F}" srcOrd="0" destOrd="0" parTransId="{F95E0886-24A0-4DE0-9697-C4223BA0126A}" sibTransId="{EB820D92-5594-46D0-907D-5D7D727D6838}"/>
    <dgm:cxn modelId="{8130086F-79F2-465C-974C-142520474CAA}" type="presOf" srcId="{95952897-7876-4AE8-8645-42E62DFFC780}" destId="{7EEC3EEA-CF5B-43E7-A1D9-79B05F74319B}" srcOrd="0" destOrd="0" presId="urn:microsoft.com/office/officeart/2008/layout/LinedList"/>
    <dgm:cxn modelId="{E6D74570-D150-48E9-AA06-E52316FD604F}" srcId="{89863B72-BF3B-45CA-8793-F305A4CD283B}" destId="{9B1D370A-D707-4A6D-B61E-614F9B077653}" srcOrd="3" destOrd="0" parTransId="{578056FB-21B3-46EA-86C1-BEEA3D3D8915}" sibTransId="{4A4C74B8-00CB-4336-B244-EE5C3C304347}"/>
    <dgm:cxn modelId="{73413353-0304-4DCA-8A16-111C5E54CB1D}" type="presOf" srcId="{F2EA4063-28EB-448B-A755-50E2459040FB}" destId="{6AC44001-FF31-4F50-8C89-C87E7A5B1447}" srcOrd="0" destOrd="0" presId="urn:microsoft.com/office/officeart/2008/layout/LinedList"/>
    <dgm:cxn modelId="{0495E457-6FA2-43EB-A37D-D77AD33003C6}" type="presOf" srcId="{5B2A573F-D8CC-4D67-ABDE-FBBFAE1D8060}" destId="{A155AD6F-CC36-4B03-8609-45C900A576B0}" srcOrd="0" destOrd="0" presId="urn:microsoft.com/office/officeart/2008/layout/LinedList"/>
    <dgm:cxn modelId="{9BAC6A78-AADC-49B4-B004-4004C794EA3D}" type="presOf" srcId="{ADC90DDE-E3E3-4B41-B319-2198A88FF9EF}" destId="{08291540-A3C2-4841-8790-88D23E477244}" srcOrd="0" destOrd="0" presId="urn:microsoft.com/office/officeart/2008/layout/LinedList"/>
    <dgm:cxn modelId="{B0D5A77A-CE4E-481D-A5D3-279A04394D1E}" type="presOf" srcId="{49323184-46FA-44C7-AE4B-6607C21BC94F}" destId="{45633064-7816-4068-8EE6-23D759D994BB}" srcOrd="0" destOrd="0" presId="urn:microsoft.com/office/officeart/2008/layout/LinedList"/>
    <dgm:cxn modelId="{F6B3BD86-923C-420C-B028-E3DEF11CE933}" srcId="{89863B72-BF3B-45CA-8793-F305A4CD283B}" destId="{88F3111B-3821-42B4-9C44-1D796A56F233}" srcOrd="8" destOrd="0" parTransId="{E7349E42-5A59-46FA-8916-38D852AA3584}" sibTransId="{C95926C3-C878-4E6A-AD12-8D95DB29133E}"/>
    <dgm:cxn modelId="{9A3A53A8-B59C-42F5-9FE7-D443B0C4F3E1}" srcId="{89863B72-BF3B-45CA-8793-F305A4CD283B}" destId="{95952897-7876-4AE8-8645-42E62DFFC780}" srcOrd="5" destOrd="0" parTransId="{DF334B4D-456B-45AC-85B7-7324D31B781F}" sibTransId="{FDF502A9-FC46-451F-9EFB-AABA6F4349B0}"/>
    <dgm:cxn modelId="{806A52B2-BE8D-4514-86EC-FDB46343BCCC}" srcId="{89863B72-BF3B-45CA-8793-F305A4CD283B}" destId="{F2EA4063-28EB-448B-A755-50E2459040FB}" srcOrd="7" destOrd="0" parTransId="{27C01446-8273-4EE2-86F4-5FE2A3905098}" sibTransId="{510F903A-54E1-4EBA-BCD7-5E10270BB7EC}"/>
    <dgm:cxn modelId="{09473BB9-2C30-451F-9B9A-DCA6804C7BFD}" type="presOf" srcId="{5ECDB7A4-E70E-4D4A-8FF2-52C0A246DDBA}" destId="{D10768E0-65BE-406E-8528-FCA792138A24}" srcOrd="0" destOrd="0" presId="urn:microsoft.com/office/officeart/2008/layout/LinedList"/>
    <dgm:cxn modelId="{69DCFCBE-77B3-4942-A6F2-2F4353DD8900}" type="presOf" srcId="{89863B72-BF3B-45CA-8793-F305A4CD283B}" destId="{FD075E81-89DE-4C58-AAEC-BEEB8DA033EB}" srcOrd="0" destOrd="0" presId="urn:microsoft.com/office/officeart/2008/layout/LinedList"/>
    <dgm:cxn modelId="{6511C3D9-0044-47F0-B166-8E6263DCDF15}" srcId="{BD27EE8C-A616-4AEE-905C-20784ED63398}" destId="{89863B72-BF3B-45CA-8793-F305A4CD283B}" srcOrd="0" destOrd="0" parTransId="{B5C5AD94-8241-4037-B0BE-A3782A16C9C8}" sibTransId="{F5D88D6E-08D7-4A33-92D1-08AC0C6CEA06}"/>
    <dgm:cxn modelId="{02408CDC-F251-42B6-ACD1-57E0563A05E6}" type="presOf" srcId="{BD27EE8C-A616-4AEE-905C-20784ED63398}" destId="{071A858A-97F3-485E-9CA8-3985D8727909}" srcOrd="0" destOrd="0" presId="urn:microsoft.com/office/officeart/2008/layout/LinedList"/>
    <dgm:cxn modelId="{EDB077E7-88A2-40C8-A1E7-9A0D281BDA78}" srcId="{89863B72-BF3B-45CA-8793-F305A4CD283B}" destId="{5ECDB7A4-E70E-4D4A-8FF2-52C0A246DDBA}" srcOrd="1" destOrd="0" parTransId="{C547AAA5-FC73-49DC-879B-68622253058C}" sibTransId="{4C3EC04E-4BF2-4851-9BD3-62BDFD6EC867}"/>
    <dgm:cxn modelId="{78E36EEA-05BA-4D1B-B64E-4E9954B1B7A8}" srcId="{89863B72-BF3B-45CA-8793-F305A4CD283B}" destId="{27D25B4E-05DB-401E-8128-295802A7DE4B}" srcOrd="6" destOrd="0" parTransId="{669472CC-1CF4-48C2-9600-D469A09DBEC7}" sibTransId="{5DD8D90E-2903-4F23-BAED-FF7C20528CBF}"/>
    <dgm:cxn modelId="{DD7358F9-B417-405A-B3FC-666699B29E14}" srcId="{89863B72-BF3B-45CA-8793-F305A4CD283B}" destId="{5B2A573F-D8CC-4D67-ABDE-FBBFAE1D8060}" srcOrd="4" destOrd="0" parTransId="{374AD862-AD54-4347-878D-1894454CED8B}" sibTransId="{E2B6E031-53C1-4C7A-AA78-DC63D4690E1F}"/>
    <dgm:cxn modelId="{051F52EE-482F-4370-B592-0F844591DDEC}" type="presParOf" srcId="{071A858A-97F3-485E-9CA8-3985D8727909}" destId="{CD6472BB-FD8C-4926-BC1F-230428A7D1BA}" srcOrd="0" destOrd="0" presId="urn:microsoft.com/office/officeart/2008/layout/LinedList"/>
    <dgm:cxn modelId="{3750381E-9518-4480-84C7-4659F42EA615}" type="presParOf" srcId="{071A858A-97F3-485E-9CA8-3985D8727909}" destId="{1027CC65-45C6-4B4B-AAEA-CE34E3D1A775}" srcOrd="1" destOrd="0" presId="urn:microsoft.com/office/officeart/2008/layout/LinedList"/>
    <dgm:cxn modelId="{A9531F20-2A1A-4314-93CF-CED24FE335A2}" type="presParOf" srcId="{1027CC65-45C6-4B4B-AAEA-CE34E3D1A775}" destId="{FD075E81-89DE-4C58-AAEC-BEEB8DA033EB}" srcOrd="0" destOrd="0" presId="urn:microsoft.com/office/officeart/2008/layout/LinedList"/>
    <dgm:cxn modelId="{7D42344E-6EF3-46EC-B155-371DFF2C89D6}" type="presParOf" srcId="{1027CC65-45C6-4B4B-AAEA-CE34E3D1A775}" destId="{0C768CF8-E031-4FA3-9FA3-0D18FF0551EA}" srcOrd="1" destOrd="0" presId="urn:microsoft.com/office/officeart/2008/layout/LinedList"/>
    <dgm:cxn modelId="{25BDD259-E7B0-4C64-8D76-76830A01883F}" type="presParOf" srcId="{0C768CF8-E031-4FA3-9FA3-0D18FF0551EA}" destId="{B0B63B7E-5888-4765-93EE-09D338691989}" srcOrd="0" destOrd="0" presId="urn:microsoft.com/office/officeart/2008/layout/LinedList"/>
    <dgm:cxn modelId="{FAD35E19-5B7D-441E-A53E-3C88A8A56269}" type="presParOf" srcId="{0C768CF8-E031-4FA3-9FA3-0D18FF0551EA}" destId="{AF1D89A4-7593-4D91-8A48-B9AE41C3CC64}" srcOrd="1" destOrd="0" presId="urn:microsoft.com/office/officeart/2008/layout/LinedList"/>
    <dgm:cxn modelId="{C8D1B8D5-570D-4022-9A03-9276647F7604}" type="presParOf" srcId="{AF1D89A4-7593-4D91-8A48-B9AE41C3CC64}" destId="{E0824E17-624F-4F22-B492-F08A489AB14D}" srcOrd="0" destOrd="0" presId="urn:microsoft.com/office/officeart/2008/layout/LinedList"/>
    <dgm:cxn modelId="{45E6906F-9955-4222-9A4F-A1C6275E3A65}" type="presParOf" srcId="{AF1D89A4-7593-4D91-8A48-B9AE41C3CC64}" destId="{45633064-7816-4068-8EE6-23D759D994BB}" srcOrd="1" destOrd="0" presId="urn:microsoft.com/office/officeart/2008/layout/LinedList"/>
    <dgm:cxn modelId="{7030F1FF-8961-47B5-B283-6E1EB2C12373}" type="presParOf" srcId="{AF1D89A4-7593-4D91-8A48-B9AE41C3CC64}" destId="{F6A5A014-E735-42FC-A680-52614AB3E6DA}" srcOrd="2" destOrd="0" presId="urn:microsoft.com/office/officeart/2008/layout/LinedList"/>
    <dgm:cxn modelId="{C27043B5-B75C-4E40-AC00-0F5CCE45B16C}" type="presParOf" srcId="{0C768CF8-E031-4FA3-9FA3-0D18FF0551EA}" destId="{3A666E8D-58DE-4428-BE12-E894B18FAD31}" srcOrd="2" destOrd="0" presId="urn:microsoft.com/office/officeart/2008/layout/LinedList"/>
    <dgm:cxn modelId="{6D7B1A56-FD7E-417F-817E-52B0422D980D}" type="presParOf" srcId="{0C768CF8-E031-4FA3-9FA3-0D18FF0551EA}" destId="{8E736E72-31F1-4259-BCA2-7EFED7F0D837}" srcOrd="3" destOrd="0" presId="urn:microsoft.com/office/officeart/2008/layout/LinedList"/>
    <dgm:cxn modelId="{9188B63D-BBF6-4410-90AD-CE06CB05DC37}" type="presParOf" srcId="{0C768CF8-E031-4FA3-9FA3-0D18FF0551EA}" destId="{8DD0B8D8-1249-4C34-BA8E-EDBA87269854}" srcOrd="4" destOrd="0" presId="urn:microsoft.com/office/officeart/2008/layout/LinedList"/>
    <dgm:cxn modelId="{60270AC1-9DFA-423E-B66C-937F2EA068AA}" type="presParOf" srcId="{8DD0B8D8-1249-4C34-BA8E-EDBA87269854}" destId="{665F5450-98AE-4A47-ADD6-75C3B645866F}" srcOrd="0" destOrd="0" presId="urn:microsoft.com/office/officeart/2008/layout/LinedList"/>
    <dgm:cxn modelId="{651516F2-9873-47DE-955F-6D3334D7010C}" type="presParOf" srcId="{8DD0B8D8-1249-4C34-BA8E-EDBA87269854}" destId="{D10768E0-65BE-406E-8528-FCA792138A24}" srcOrd="1" destOrd="0" presId="urn:microsoft.com/office/officeart/2008/layout/LinedList"/>
    <dgm:cxn modelId="{5766C9FF-EB15-45C1-BE29-58DC8874A0AB}" type="presParOf" srcId="{8DD0B8D8-1249-4C34-BA8E-EDBA87269854}" destId="{F3A4CC8F-333B-4D1F-800C-29E240C2231F}" srcOrd="2" destOrd="0" presId="urn:microsoft.com/office/officeart/2008/layout/LinedList"/>
    <dgm:cxn modelId="{5AB7D3EF-4CF4-404E-B849-B87B46A0E05A}" type="presParOf" srcId="{0C768CF8-E031-4FA3-9FA3-0D18FF0551EA}" destId="{8C202EE7-8172-4C3C-9B89-879170AF66FC}" srcOrd="5" destOrd="0" presId="urn:microsoft.com/office/officeart/2008/layout/LinedList"/>
    <dgm:cxn modelId="{73FF0EEB-C664-4A35-ABA1-D45E843BCC64}" type="presParOf" srcId="{0C768CF8-E031-4FA3-9FA3-0D18FF0551EA}" destId="{6B10187A-17AA-4DD8-B8AD-AE5EAB576521}" srcOrd="6" destOrd="0" presId="urn:microsoft.com/office/officeart/2008/layout/LinedList"/>
    <dgm:cxn modelId="{528756D9-E321-4B82-8A65-EE64D0CA2437}" type="presParOf" srcId="{0C768CF8-E031-4FA3-9FA3-0D18FF0551EA}" destId="{F5107F86-B565-4D6C-8787-D87BF489A964}" srcOrd="7" destOrd="0" presId="urn:microsoft.com/office/officeart/2008/layout/LinedList"/>
    <dgm:cxn modelId="{EDC931E8-03D6-4662-B325-E1FB0369D29D}" type="presParOf" srcId="{F5107F86-B565-4D6C-8787-D87BF489A964}" destId="{04405050-EBBA-4C61-8430-3ABD7B62C433}" srcOrd="0" destOrd="0" presId="urn:microsoft.com/office/officeart/2008/layout/LinedList"/>
    <dgm:cxn modelId="{44218CF7-1B44-4692-8CAD-8D91D0EF59C4}" type="presParOf" srcId="{F5107F86-B565-4D6C-8787-D87BF489A964}" destId="{08291540-A3C2-4841-8790-88D23E477244}" srcOrd="1" destOrd="0" presId="urn:microsoft.com/office/officeart/2008/layout/LinedList"/>
    <dgm:cxn modelId="{9EDDF34D-FCB6-4E38-95D0-D6FAB3BC7AC9}" type="presParOf" srcId="{F5107F86-B565-4D6C-8787-D87BF489A964}" destId="{D1B82967-5429-49E9-B6BC-4B965B926C0F}" srcOrd="2" destOrd="0" presId="urn:microsoft.com/office/officeart/2008/layout/LinedList"/>
    <dgm:cxn modelId="{61AFBF1E-F294-4301-9288-D0A341E7B421}" type="presParOf" srcId="{0C768CF8-E031-4FA3-9FA3-0D18FF0551EA}" destId="{2DE5D8BB-40CB-4595-A217-ADE2D0015C34}" srcOrd="8" destOrd="0" presId="urn:microsoft.com/office/officeart/2008/layout/LinedList"/>
    <dgm:cxn modelId="{0CCCDA65-3E5D-443C-9E01-25FD8E7A3617}" type="presParOf" srcId="{0C768CF8-E031-4FA3-9FA3-0D18FF0551EA}" destId="{D9A46B26-5472-4357-9872-FE0343A876FF}" srcOrd="9" destOrd="0" presId="urn:microsoft.com/office/officeart/2008/layout/LinedList"/>
    <dgm:cxn modelId="{B4672A1A-67CA-4978-955D-1D404FDBC539}" type="presParOf" srcId="{0C768CF8-E031-4FA3-9FA3-0D18FF0551EA}" destId="{3443BBA6-6ABD-413C-A2E8-A3FC2EEB1EE2}" srcOrd="10" destOrd="0" presId="urn:microsoft.com/office/officeart/2008/layout/LinedList"/>
    <dgm:cxn modelId="{BC762AC8-5562-4AD3-A6F6-BFD9EC4236CD}" type="presParOf" srcId="{3443BBA6-6ABD-413C-A2E8-A3FC2EEB1EE2}" destId="{E626DBE9-D808-4D90-9455-BBCEB0C351AE}" srcOrd="0" destOrd="0" presId="urn:microsoft.com/office/officeart/2008/layout/LinedList"/>
    <dgm:cxn modelId="{4A2D466B-CEB3-4397-8493-EC7DEC375AAE}" type="presParOf" srcId="{3443BBA6-6ABD-413C-A2E8-A3FC2EEB1EE2}" destId="{6FEC7809-8150-4453-B46A-545A645F28B1}" srcOrd="1" destOrd="0" presId="urn:microsoft.com/office/officeart/2008/layout/LinedList"/>
    <dgm:cxn modelId="{642B3145-72B3-40D2-AB02-F890003A2C11}" type="presParOf" srcId="{3443BBA6-6ABD-413C-A2E8-A3FC2EEB1EE2}" destId="{4CEFF706-78BC-440A-8843-1F6845B8C305}" srcOrd="2" destOrd="0" presId="urn:microsoft.com/office/officeart/2008/layout/LinedList"/>
    <dgm:cxn modelId="{5674D1E4-13A6-47F7-8C1B-C92BCB3F7F22}" type="presParOf" srcId="{0C768CF8-E031-4FA3-9FA3-0D18FF0551EA}" destId="{13EB3EDD-609D-4D08-B2B5-D471D82CC4E8}" srcOrd="11" destOrd="0" presId="urn:microsoft.com/office/officeart/2008/layout/LinedList"/>
    <dgm:cxn modelId="{5067366E-07BD-46DD-9A96-3BB186FC5068}" type="presParOf" srcId="{0C768CF8-E031-4FA3-9FA3-0D18FF0551EA}" destId="{A9730132-BFC9-4CCB-87D8-173A73DE5B7B}" srcOrd="12" destOrd="0" presId="urn:microsoft.com/office/officeart/2008/layout/LinedList"/>
    <dgm:cxn modelId="{327AB4FC-427B-4BF3-9A6D-9BB3AAA70555}" type="presParOf" srcId="{0C768CF8-E031-4FA3-9FA3-0D18FF0551EA}" destId="{ECBCB237-10FA-4A7C-8551-29CD6C13CB93}" srcOrd="13" destOrd="0" presId="urn:microsoft.com/office/officeart/2008/layout/LinedList"/>
    <dgm:cxn modelId="{2A5FC5E2-CF03-4EF6-8C2C-B53692122331}" type="presParOf" srcId="{ECBCB237-10FA-4A7C-8551-29CD6C13CB93}" destId="{DD90BE0F-333C-4454-B892-0D6ADC2BF496}" srcOrd="0" destOrd="0" presId="urn:microsoft.com/office/officeart/2008/layout/LinedList"/>
    <dgm:cxn modelId="{E1F2CFC0-F191-48A7-9286-E5FF71C1269B}" type="presParOf" srcId="{ECBCB237-10FA-4A7C-8551-29CD6C13CB93}" destId="{A155AD6F-CC36-4B03-8609-45C900A576B0}" srcOrd="1" destOrd="0" presId="urn:microsoft.com/office/officeart/2008/layout/LinedList"/>
    <dgm:cxn modelId="{28789473-D047-484F-A56D-E4B5A6468A74}" type="presParOf" srcId="{ECBCB237-10FA-4A7C-8551-29CD6C13CB93}" destId="{776650B6-06B6-4E66-BED8-1B3FE18AB554}" srcOrd="2" destOrd="0" presId="urn:microsoft.com/office/officeart/2008/layout/LinedList"/>
    <dgm:cxn modelId="{DDA53EA5-4544-4EB0-AD20-FA4CC1F265B6}" type="presParOf" srcId="{0C768CF8-E031-4FA3-9FA3-0D18FF0551EA}" destId="{51ADC816-CFE5-4E48-8273-E4E104845991}" srcOrd="14" destOrd="0" presId="urn:microsoft.com/office/officeart/2008/layout/LinedList"/>
    <dgm:cxn modelId="{B9F67BCF-28BD-4B50-B597-E959D32F1D3A}" type="presParOf" srcId="{0C768CF8-E031-4FA3-9FA3-0D18FF0551EA}" destId="{FFFCBD8C-2D81-45FC-A433-875159B32B2C}" srcOrd="15" destOrd="0" presId="urn:microsoft.com/office/officeart/2008/layout/LinedList"/>
    <dgm:cxn modelId="{18DED98D-0EB7-4D1F-B769-0BBB69BBC738}" type="presParOf" srcId="{0C768CF8-E031-4FA3-9FA3-0D18FF0551EA}" destId="{EE021B48-B515-47EF-996C-89DEC206EBC2}" srcOrd="16" destOrd="0" presId="urn:microsoft.com/office/officeart/2008/layout/LinedList"/>
    <dgm:cxn modelId="{D32747C7-AEB5-4506-81FE-9E6B31E2362F}" type="presParOf" srcId="{EE021B48-B515-47EF-996C-89DEC206EBC2}" destId="{FA780566-2100-4742-BB45-AA06EFC10E07}" srcOrd="0" destOrd="0" presId="urn:microsoft.com/office/officeart/2008/layout/LinedList"/>
    <dgm:cxn modelId="{F9849FA8-9772-4C2A-8685-98E098538E3A}" type="presParOf" srcId="{EE021B48-B515-47EF-996C-89DEC206EBC2}" destId="{7EEC3EEA-CF5B-43E7-A1D9-79B05F74319B}" srcOrd="1" destOrd="0" presId="urn:microsoft.com/office/officeart/2008/layout/LinedList"/>
    <dgm:cxn modelId="{5304C766-097E-4E97-955B-892BCB6825FB}" type="presParOf" srcId="{EE021B48-B515-47EF-996C-89DEC206EBC2}" destId="{09E00DE9-F0D9-4B43-8880-7F35B99FB11B}" srcOrd="2" destOrd="0" presId="urn:microsoft.com/office/officeart/2008/layout/LinedList"/>
    <dgm:cxn modelId="{5E3F4105-23BA-467A-97E6-078AE1F73B84}" type="presParOf" srcId="{0C768CF8-E031-4FA3-9FA3-0D18FF0551EA}" destId="{E08E91FD-9A53-4AE0-B5C9-71D13A14D323}" srcOrd="17" destOrd="0" presId="urn:microsoft.com/office/officeart/2008/layout/LinedList"/>
    <dgm:cxn modelId="{1E33F58C-FA0C-41BB-BFB9-B35F976FF8AC}" type="presParOf" srcId="{0C768CF8-E031-4FA3-9FA3-0D18FF0551EA}" destId="{B83BE288-D461-4428-8C09-14CB471FB0D0}" srcOrd="18" destOrd="0" presId="urn:microsoft.com/office/officeart/2008/layout/LinedList"/>
    <dgm:cxn modelId="{F5EE34D4-6A0F-43A3-996E-ED14588B2C0F}" type="presParOf" srcId="{0C768CF8-E031-4FA3-9FA3-0D18FF0551EA}" destId="{51D6BBB0-D74A-4056-AA73-8E5571B70AD2}" srcOrd="19" destOrd="0" presId="urn:microsoft.com/office/officeart/2008/layout/LinedList"/>
    <dgm:cxn modelId="{723B5611-777C-4182-88B7-1E9BABAC1DC2}" type="presParOf" srcId="{51D6BBB0-D74A-4056-AA73-8E5571B70AD2}" destId="{878D4456-DFB0-4D94-850A-453289284242}" srcOrd="0" destOrd="0" presId="urn:microsoft.com/office/officeart/2008/layout/LinedList"/>
    <dgm:cxn modelId="{E5C1E103-EEED-4F57-B945-F66CAE08BB40}" type="presParOf" srcId="{51D6BBB0-D74A-4056-AA73-8E5571B70AD2}" destId="{444FBA51-7E14-4BCC-AB6B-308BBECFC64E}" srcOrd="1" destOrd="0" presId="urn:microsoft.com/office/officeart/2008/layout/LinedList"/>
    <dgm:cxn modelId="{5C35763D-CE6A-442C-89A5-8622FBEB747D}" type="presParOf" srcId="{51D6BBB0-D74A-4056-AA73-8E5571B70AD2}" destId="{96AFA638-A7C8-4A28-AE31-1DBEA63B0B6A}" srcOrd="2" destOrd="0" presId="urn:microsoft.com/office/officeart/2008/layout/LinedList"/>
    <dgm:cxn modelId="{B4EB7C74-ED54-4CBB-8E82-32FEAF13A268}" type="presParOf" srcId="{0C768CF8-E031-4FA3-9FA3-0D18FF0551EA}" destId="{C337B567-A6A9-4B77-99BF-62EA73E81D37}" srcOrd="20" destOrd="0" presId="urn:microsoft.com/office/officeart/2008/layout/LinedList"/>
    <dgm:cxn modelId="{4246D023-F0C6-4C89-93A0-02D33E1F7DD7}" type="presParOf" srcId="{0C768CF8-E031-4FA3-9FA3-0D18FF0551EA}" destId="{8D8C68B7-5EB6-4EC9-938C-AC15730C57F7}" srcOrd="21" destOrd="0" presId="urn:microsoft.com/office/officeart/2008/layout/LinedList"/>
    <dgm:cxn modelId="{0F348A67-C75A-45F3-B3E9-932CBA1F2881}" type="presParOf" srcId="{0C768CF8-E031-4FA3-9FA3-0D18FF0551EA}" destId="{65E81F06-D571-473B-A036-F2F69DAD5119}" srcOrd="22" destOrd="0" presId="urn:microsoft.com/office/officeart/2008/layout/LinedList"/>
    <dgm:cxn modelId="{BA303CF6-DA62-43D7-B846-4656CA584DE8}" type="presParOf" srcId="{65E81F06-D571-473B-A036-F2F69DAD5119}" destId="{0648D7EC-C54F-4751-AD18-3D1D28481668}" srcOrd="0" destOrd="0" presId="urn:microsoft.com/office/officeart/2008/layout/LinedList"/>
    <dgm:cxn modelId="{CA1560F5-998A-469B-88A4-AEC7CF4208C4}" type="presParOf" srcId="{65E81F06-D571-473B-A036-F2F69DAD5119}" destId="{6AC44001-FF31-4F50-8C89-C87E7A5B1447}" srcOrd="1" destOrd="0" presId="urn:microsoft.com/office/officeart/2008/layout/LinedList"/>
    <dgm:cxn modelId="{31DBA174-9888-4AB0-9F57-D2B97334792C}" type="presParOf" srcId="{65E81F06-D571-473B-A036-F2F69DAD5119}" destId="{5386F794-58DF-48D7-B7A3-882EB0ABC719}" srcOrd="2" destOrd="0" presId="urn:microsoft.com/office/officeart/2008/layout/LinedList"/>
    <dgm:cxn modelId="{67D60A27-5581-4476-B883-1C4709C32792}" type="presParOf" srcId="{0C768CF8-E031-4FA3-9FA3-0D18FF0551EA}" destId="{BB6EB4E6-DEB1-4391-B476-D1C41AD4B2FB}" srcOrd="23" destOrd="0" presId="urn:microsoft.com/office/officeart/2008/layout/LinedList"/>
    <dgm:cxn modelId="{0CD00BFC-B760-46EA-A059-F07829F5E0DF}" type="presParOf" srcId="{0C768CF8-E031-4FA3-9FA3-0D18FF0551EA}" destId="{55E7482D-0731-452B-8705-9876ABDF97CF}" srcOrd="24" destOrd="0" presId="urn:microsoft.com/office/officeart/2008/layout/LinedList"/>
    <dgm:cxn modelId="{B6B88D28-AB04-4EAD-9903-8AA3A0F1A83A}" type="presParOf" srcId="{0C768CF8-E031-4FA3-9FA3-0D18FF0551EA}" destId="{C39113F5-F64B-4512-9B80-602744295A12}" srcOrd="25" destOrd="0" presId="urn:microsoft.com/office/officeart/2008/layout/LinedList"/>
    <dgm:cxn modelId="{1C3CFB55-4485-4EEF-8B57-566CB8721F94}" type="presParOf" srcId="{C39113F5-F64B-4512-9B80-602744295A12}" destId="{72CBB7E9-0C00-4C98-972C-F02FF9A06615}" srcOrd="0" destOrd="0" presId="urn:microsoft.com/office/officeart/2008/layout/LinedList"/>
    <dgm:cxn modelId="{991E4908-09FA-485E-A4ED-6B7C00494045}" type="presParOf" srcId="{C39113F5-F64B-4512-9B80-602744295A12}" destId="{7D8B7AF7-D4EC-4408-8DFB-BE277470291C}" srcOrd="1" destOrd="0" presId="urn:microsoft.com/office/officeart/2008/layout/LinedList"/>
    <dgm:cxn modelId="{D1A11BCB-AF19-4EF0-9541-356590AEEFE0}" type="presParOf" srcId="{C39113F5-F64B-4512-9B80-602744295A12}" destId="{E1353025-4088-400B-9F2B-151D8F5FE031}" srcOrd="2" destOrd="0" presId="urn:microsoft.com/office/officeart/2008/layout/LinedList"/>
    <dgm:cxn modelId="{B60B6501-51CD-4DD4-8E3F-CC45AA436DB4}" type="presParOf" srcId="{0C768CF8-E031-4FA3-9FA3-0D18FF0551EA}" destId="{D1250BB6-1DCC-4533-8D73-ADA89D63C4AB}" srcOrd="26" destOrd="0" presId="urn:microsoft.com/office/officeart/2008/layout/LinedList"/>
    <dgm:cxn modelId="{E92652F3-9AF4-4975-9089-43C890B33F38}" type="presParOf" srcId="{0C768CF8-E031-4FA3-9FA3-0D18FF0551EA}" destId="{6A15D2B7-6CCA-40E7-9F2C-6D10A0752557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Egyszemélyi vezetés elve – a vezető felelősége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noFill/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 Szervezeti és Működési Szabályzat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 A szervezeti egységek ügyrendje</a:t>
          </a: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 custScaleX="56551" custScaleY="66071" custLinFactNeighborX="30478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 custScaleX="104838" custLinFactNeighborX="-1536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ScaleX="53839" custScaleY="66926" custLinFactNeighborX="4824" custLinFactNeighborY="242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3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3" custScaleX="67056" custScaleY="66556" custLinFactNeighborX="31874"/>
      <dgm:spPr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4707321B-EBC6-4C00-836C-F7C1FFEBD80D}" type="presOf" srcId="{F60B3A3B-42DA-46D0-81A5-5F03B3F0E9F4}" destId="{F2EFDC1C-68CB-49F4-9888-DCC567D73F33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97222159-93C4-417E-B267-554919DB2634}" type="presOf" srcId="{48BB07EC-347F-4CC0-98DF-225DBB7083C1}" destId="{33019A0C-957A-4235-8B4C-E31233476F25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33071C98-6824-483B-8569-05566538FF1C}" type="presOf" srcId="{9440231A-A6B5-49C9-9161-20E1CE6A616E}" destId="{602DC24A-0F4A-42F1-AD19-E4F4D865946B}" srcOrd="0" destOrd="0" presId="urn:microsoft.com/office/officeart/2008/layout/VerticalCurvedList"/>
    <dgm:cxn modelId="{E3106E9C-0765-4EF4-AB66-E1C068A38D58}" type="presOf" srcId="{664517E0-5943-4F55-A7D7-266178C3F9C5}" destId="{42A842C3-DD97-474F-A643-1961D4261842}" srcOrd="0" destOrd="0" presId="urn:microsoft.com/office/officeart/2008/layout/VerticalCurvedList"/>
    <dgm:cxn modelId="{6962AB9D-F924-46FB-A8D3-D38A6B3E5140}" type="presOf" srcId="{717A7CDD-E642-4AC3-996F-E139B6E0CC74}" destId="{3CA37A64-9C2D-4C2D-A172-D5D6FAF2DC8D}" srcOrd="0" destOrd="0" presId="urn:microsoft.com/office/officeart/2008/layout/VerticalCurvedList"/>
    <dgm:cxn modelId="{23520E77-67CB-4F99-96BD-7C72D0B9141E}" type="presParOf" srcId="{33019A0C-957A-4235-8B4C-E31233476F25}" destId="{B33FF049-BE36-4CFB-B2CA-CE2108342764}" srcOrd="0" destOrd="0" presId="urn:microsoft.com/office/officeart/2008/layout/VerticalCurvedList"/>
    <dgm:cxn modelId="{87B87E27-B280-4029-B49E-0EC8F07C0BFC}" type="presParOf" srcId="{B33FF049-BE36-4CFB-B2CA-CE2108342764}" destId="{C84329EC-A398-4B9B-85BD-6B78D926B1A0}" srcOrd="0" destOrd="0" presId="urn:microsoft.com/office/officeart/2008/layout/VerticalCurvedList"/>
    <dgm:cxn modelId="{04612C6B-6E82-448C-A247-52CEA72B3C05}" type="presParOf" srcId="{C84329EC-A398-4B9B-85BD-6B78D926B1A0}" destId="{A4E1C155-CDAC-4A66-9384-81A58113E12E}" srcOrd="0" destOrd="0" presId="urn:microsoft.com/office/officeart/2008/layout/VerticalCurvedList"/>
    <dgm:cxn modelId="{34CBB9EB-18CE-4FA8-8105-ED27C783748E}" type="presParOf" srcId="{C84329EC-A398-4B9B-85BD-6B78D926B1A0}" destId="{F2EFDC1C-68CB-49F4-9888-DCC567D73F33}" srcOrd="1" destOrd="0" presId="urn:microsoft.com/office/officeart/2008/layout/VerticalCurvedList"/>
    <dgm:cxn modelId="{8133B385-5F6A-497E-9FCD-E619E78D0750}" type="presParOf" srcId="{C84329EC-A398-4B9B-85BD-6B78D926B1A0}" destId="{04CA6420-0D0B-42A0-AD9B-1767757C56CC}" srcOrd="2" destOrd="0" presId="urn:microsoft.com/office/officeart/2008/layout/VerticalCurvedList"/>
    <dgm:cxn modelId="{1B59B08C-A5B6-45B8-AFAB-29B9D6159646}" type="presParOf" srcId="{C84329EC-A398-4B9B-85BD-6B78D926B1A0}" destId="{EC47DE55-E8AA-4B08-9932-F2B951CAB5A0}" srcOrd="3" destOrd="0" presId="urn:microsoft.com/office/officeart/2008/layout/VerticalCurvedList"/>
    <dgm:cxn modelId="{78C84C3E-3D74-41FC-8EC9-CCE860EA445C}" type="presParOf" srcId="{B33FF049-BE36-4CFB-B2CA-CE2108342764}" destId="{3CA37A64-9C2D-4C2D-A172-D5D6FAF2DC8D}" srcOrd="1" destOrd="0" presId="urn:microsoft.com/office/officeart/2008/layout/VerticalCurvedList"/>
    <dgm:cxn modelId="{4E0B9B06-8B4D-42F5-985A-49BD63883265}" type="presParOf" srcId="{B33FF049-BE36-4CFB-B2CA-CE2108342764}" destId="{F2F5D5B0-04E3-4D92-A7F5-F40D58ECF49A}" srcOrd="2" destOrd="0" presId="urn:microsoft.com/office/officeart/2008/layout/VerticalCurvedList"/>
    <dgm:cxn modelId="{A6F502E4-08D1-4845-8198-C7FF894B89F1}" type="presParOf" srcId="{F2F5D5B0-04E3-4D92-A7F5-F40D58ECF49A}" destId="{3CAAD10D-8D7F-4175-9075-66548E9398C7}" srcOrd="0" destOrd="0" presId="urn:microsoft.com/office/officeart/2008/layout/VerticalCurvedList"/>
    <dgm:cxn modelId="{36F6D81D-F55D-4D20-838A-726E065781A8}" type="presParOf" srcId="{B33FF049-BE36-4CFB-B2CA-CE2108342764}" destId="{602DC24A-0F4A-42F1-AD19-E4F4D865946B}" srcOrd="3" destOrd="0" presId="urn:microsoft.com/office/officeart/2008/layout/VerticalCurvedList"/>
    <dgm:cxn modelId="{86CE61DE-7CA6-49CF-A419-7CCF12DFF19F}" type="presParOf" srcId="{B33FF049-BE36-4CFB-B2CA-CE2108342764}" destId="{4728A096-6AA4-45D0-AD0D-01AA90A71677}" srcOrd="4" destOrd="0" presId="urn:microsoft.com/office/officeart/2008/layout/VerticalCurvedList"/>
    <dgm:cxn modelId="{460A7D49-7EF6-4414-8692-E60D6A9C9A92}" type="presParOf" srcId="{4728A096-6AA4-45D0-AD0D-01AA90A71677}" destId="{FB37A8F8-D8B9-4515-A2C9-873BC73D7C45}" srcOrd="0" destOrd="0" presId="urn:microsoft.com/office/officeart/2008/layout/VerticalCurvedList"/>
    <dgm:cxn modelId="{83C0AFFC-A9FC-47E2-8483-B26FFEE37D84}" type="presParOf" srcId="{B33FF049-BE36-4CFB-B2CA-CE2108342764}" destId="{42A842C3-DD97-474F-A643-1961D4261842}" srcOrd="5" destOrd="0" presId="urn:microsoft.com/office/officeart/2008/layout/VerticalCurvedList"/>
    <dgm:cxn modelId="{9F4515C4-8A7E-4163-944E-1DA17A33B6ED}" type="presParOf" srcId="{B33FF049-BE36-4CFB-B2CA-CE2108342764}" destId="{A16FF63C-1799-4260-82AB-C0229A2C2235}" srcOrd="6" destOrd="0" presId="urn:microsoft.com/office/officeart/2008/layout/VerticalCurvedList"/>
    <dgm:cxn modelId="{31423564-93FC-488F-A509-647FA2AA753A}" type="presParOf" srcId="{A16FF63C-1799-4260-82AB-C0229A2C2235}" destId="{B36BFD35-9477-4C95-BEEE-7DAD8F648A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E495C04-FDC4-4026-9AE1-F23BD7E3E803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8A94C04E-2E99-4CF5-894C-A88BFE23C27C}">
      <dgm:prSet phldrT="[Szöveg]"/>
      <dgm:spPr>
        <a:ln>
          <a:noFill/>
        </a:ln>
      </dgm:spPr>
      <dgm:t>
        <a:bodyPr/>
        <a:lstStyle/>
        <a:p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feltételei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74D26A-2380-4184-9227-102739E27E91}" type="parTrans" cxnId="{96065FE1-1C6F-41EF-86AF-AA4137FF1717}">
      <dgm:prSet/>
      <dgm:spPr/>
      <dgm:t>
        <a:bodyPr/>
        <a:lstStyle/>
        <a:p>
          <a:endParaRPr lang="hu-HU"/>
        </a:p>
      </dgm:t>
    </dgm:pt>
    <dgm:pt modelId="{9CEA4D54-D839-49AA-A645-4BAEE54F6544}" type="sibTrans" cxnId="{96065FE1-1C6F-41EF-86AF-AA4137FF1717}">
      <dgm:prSet/>
      <dgm:spPr/>
      <dgm:t>
        <a:bodyPr/>
        <a:lstStyle/>
        <a:p>
          <a:endParaRPr lang="hu-HU"/>
        </a:p>
      </dgm:t>
    </dgm:pt>
    <dgm:pt modelId="{2A156269-DC93-4900-B800-13CEB29648F3}">
      <dgm:prSet phldrT="[Szöveg]"/>
      <dgm:spPr>
        <a:ln>
          <a:noFill/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ekként biztosítható</a:t>
          </a:r>
        </a:p>
      </dgm:t>
    </dgm:pt>
    <dgm:pt modelId="{833604C2-6B69-4F5D-8C59-50D60379ECF7}" type="parTrans" cxnId="{15ACA81F-C643-4FFB-B740-D63408A3E5B2}">
      <dgm:prSet/>
      <dgm:spPr/>
      <dgm:t>
        <a:bodyPr/>
        <a:lstStyle/>
        <a:p>
          <a:endParaRPr lang="hu-HU"/>
        </a:p>
      </dgm:t>
    </dgm:pt>
    <dgm:pt modelId="{1F42AA26-EDB7-408F-8E5D-23AF3EE4BBF8}" type="sibTrans" cxnId="{15ACA81F-C643-4FFB-B740-D63408A3E5B2}">
      <dgm:prSet/>
      <dgm:spPr/>
      <dgm:t>
        <a:bodyPr/>
        <a:lstStyle/>
        <a:p>
          <a:endParaRPr lang="hu-HU"/>
        </a:p>
      </dgm:t>
    </dgm:pt>
    <dgm:pt modelId="{CFD2F4F1-BA10-4DC9-9C7F-EC805C4EA414}">
      <dgm:prSet phldrT="[Szöveg]"/>
      <dgm:spPr>
        <a:ln>
          <a:noFill/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feltételek biztosítottak</a:t>
          </a:r>
        </a:p>
      </dgm:t>
    </dgm:pt>
    <dgm:pt modelId="{92133172-CA6B-4302-B063-DBE649E68051}" type="parTrans" cxnId="{60F4D084-3E0A-4BBF-9E87-7156FBB5CF56}">
      <dgm:prSet/>
      <dgm:spPr/>
      <dgm:t>
        <a:bodyPr/>
        <a:lstStyle/>
        <a:p>
          <a:endParaRPr lang="hu-HU"/>
        </a:p>
      </dgm:t>
    </dgm:pt>
    <dgm:pt modelId="{C87E02F0-5844-4C84-BE89-0BAF48B7050A}" type="sibTrans" cxnId="{60F4D084-3E0A-4BBF-9E87-7156FBB5CF56}">
      <dgm:prSet/>
      <dgm:spPr/>
      <dgm:t>
        <a:bodyPr/>
        <a:lstStyle/>
        <a:p>
          <a:endParaRPr lang="hu-HU"/>
        </a:p>
      </dgm:t>
    </dgm:pt>
    <dgm:pt modelId="{DEB79812-D961-4B2A-842A-0B50AC8DA449}">
      <dgm:prSet phldrT="[Szöveg]"/>
      <dgm:spPr>
        <a:ln>
          <a:noFill/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hatékonyan teljesíthető</a:t>
          </a:r>
        </a:p>
      </dgm:t>
    </dgm:pt>
    <dgm:pt modelId="{F37FFE25-EB5F-4E9E-B5F9-76AF15D67C22}" type="parTrans" cxnId="{C16ECFBA-A63A-4228-AD7D-53F51345627C}">
      <dgm:prSet/>
      <dgm:spPr/>
      <dgm:t>
        <a:bodyPr/>
        <a:lstStyle/>
        <a:p>
          <a:endParaRPr lang="hu-HU"/>
        </a:p>
      </dgm:t>
    </dgm:pt>
    <dgm:pt modelId="{9D94DED0-2290-48B0-9685-2AC1BE27ECEF}" type="sibTrans" cxnId="{C16ECFBA-A63A-4228-AD7D-53F51345627C}">
      <dgm:prSet/>
      <dgm:spPr/>
      <dgm:t>
        <a:bodyPr/>
        <a:lstStyle/>
        <a:p>
          <a:endParaRPr lang="hu-HU"/>
        </a:p>
      </dgm:t>
    </dgm:pt>
    <dgm:pt modelId="{F3FCE688-427A-4AA5-9BBF-5F5818A83BE1}">
      <dgm:prSet phldrT="[Szöveg]"/>
      <dgm:spPr>
        <a:ln>
          <a:noFill/>
        </a:ln>
      </dgm:spPr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fedezet rendelkezésre áll</a:t>
          </a:r>
        </a:p>
      </dgm:t>
    </dgm:pt>
    <dgm:pt modelId="{AA7EEFAB-2240-4994-98BD-DE9C0AD8588D}" type="parTrans" cxnId="{CF242C3E-0C10-4A59-88F5-6E9664EDA7D9}">
      <dgm:prSet/>
      <dgm:spPr/>
      <dgm:t>
        <a:bodyPr/>
        <a:lstStyle/>
        <a:p>
          <a:endParaRPr lang="hu-HU"/>
        </a:p>
      </dgm:t>
    </dgm:pt>
    <dgm:pt modelId="{FEB699D3-A4CF-4FCC-83A5-E2A246C2C2A7}" type="sibTrans" cxnId="{CF242C3E-0C10-4A59-88F5-6E9664EDA7D9}">
      <dgm:prSet/>
      <dgm:spPr/>
      <dgm:t>
        <a:bodyPr/>
        <a:lstStyle/>
        <a:p>
          <a:endParaRPr lang="hu-HU"/>
        </a:p>
      </dgm:t>
    </dgm:pt>
    <dgm:pt modelId="{0FB4622C-D14A-482D-ABAF-CFB269111B5F}">
      <dgm:prSet phldrT="[Szöveg]"/>
      <dgm:spPr/>
      <dgm:t>
        <a:bodyPr/>
        <a:lstStyle/>
        <a:p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szabályai</a:t>
          </a:r>
        </a:p>
      </dgm:t>
    </dgm:pt>
    <dgm:pt modelId="{11ED5775-9C27-4461-A31B-D9F6BA39E366}" type="parTrans" cxnId="{8AF1D436-4C52-4F0B-B713-CBDB67B65037}">
      <dgm:prSet/>
      <dgm:spPr/>
      <dgm:t>
        <a:bodyPr/>
        <a:lstStyle/>
        <a:p>
          <a:endParaRPr lang="hu-HU"/>
        </a:p>
      </dgm:t>
    </dgm:pt>
    <dgm:pt modelId="{EEBD5286-B6EF-478F-84BF-BDAA1D982C10}" type="sibTrans" cxnId="{8AF1D436-4C52-4F0B-B713-CBDB67B65037}">
      <dgm:prSet/>
      <dgm:spPr/>
      <dgm:t>
        <a:bodyPr/>
        <a:lstStyle/>
        <a:p>
          <a:endParaRPr lang="hu-HU"/>
        </a:p>
      </dgm:t>
    </dgm:pt>
    <dgm:pt modelId="{52D7DD93-8FC2-4189-BED6-CD48A85886BF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létrehozásról jogszabály vagy alapító okiratban kell rendelkezni</a:t>
          </a:r>
        </a:p>
      </dgm:t>
    </dgm:pt>
    <dgm:pt modelId="{E61A9DD3-ACD4-4BF5-B801-EA509AE044BA}" type="parTrans" cxnId="{8E28056B-43F5-4898-A3D8-C894A36B2F97}">
      <dgm:prSet/>
      <dgm:spPr/>
      <dgm:t>
        <a:bodyPr/>
        <a:lstStyle/>
        <a:p>
          <a:endParaRPr lang="hu-HU"/>
        </a:p>
      </dgm:t>
    </dgm:pt>
    <dgm:pt modelId="{C8470A8B-7A42-4E16-BE5E-5F8B32475D27}" type="sibTrans" cxnId="{8E28056B-43F5-4898-A3D8-C894A36B2F97}">
      <dgm:prSet/>
      <dgm:spPr/>
      <dgm:t>
        <a:bodyPr/>
        <a:lstStyle/>
        <a:p>
          <a:endParaRPr lang="hu-HU"/>
        </a:p>
      </dgm:t>
    </dgm:pt>
    <dgm:pt modelId="{52E1A7E1-782B-45CC-804D-676E7DBFE2D8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 okirat (</a:t>
          </a:r>
          <a:r>
            <a:rPr lang="hu-HU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kiadása, tartalma</a:t>
          </a:r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A8455BA5-0992-457C-A644-15E8791BE771}" type="parTrans" cxnId="{DBF32D8C-0D3B-4EB7-8552-CC2709AC6C92}">
      <dgm:prSet/>
      <dgm:spPr/>
      <dgm:t>
        <a:bodyPr/>
        <a:lstStyle/>
        <a:p>
          <a:endParaRPr lang="hu-HU"/>
        </a:p>
      </dgm:t>
    </dgm:pt>
    <dgm:pt modelId="{859615C0-1896-45ED-8CA0-2A529F14F3CD}" type="sibTrans" cxnId="{DBF32D8C-0D3B-4EB7-8552-CC2709AC6C92}">
      <dgm:prSet/>
      <dgm:spPr/>
      <dgm:t>
        <a:bodyPr/>
        <a:lstStyle/>
        <a:p>
          <a:endParaRPr lang="hu-HU"/>
        </a:p>
      </dgm:t>
    </dgm:pt>
    <dgm:pt modelId="{F6B53326-0903-44B5-80CA-035E0DB7AFC7}">
      <dgm:prSet phldrT="[Szöveg]"/>
      <dgm:spPr/>
      <dgm:t>
        <a:bodyPr/>
        <a:lstStyle/>
        <a:p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</a:t>
          </a:r>
        </a:p>
      </dgm:t>
    </dgm:pt>
    <dgm:pt modelId="{FBF752F5-679A-4037-85EE-65C84EBF32D6}" type="parTrans" cxnId="{315C0BA0-8E66-458A-A320-2B38B1972DEE}">
      <dgm:prSet/>
      <dgm:spPr/>
      <dgm:t>
        <a:bodyPr/>
        <a:lstStyle/>
        <a:p>
          <a:endParaRPr lang="hu-HU"/>
        </a:p>
      </dgm:t>
    </dgm:pt>
    <dgm:pt modelId="{6DB1AC54-6A7A-477B-8893-BAA46A4EC092}" type="sibTrans" cxnId="{315C0BA0-8E66-458A-A320-2B38B1972DEE}">
      <dgm:prSet/>
      <dgm:spPr/>
      <dgm:t>
        <a:bodyPr/>
        <a:lstStyle/>
        <a:p>
          <a:endParaRPr lang="hu-HU"/>
        </a:p>
      </dgm:t>
    </dgm:pt>
    <dgm:pt modelId="{696DAF51-27F6-41EC-B44F-E6F951631526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vezeti</a:t>
          </a:r>
        </a:p>
      </dgm:t>
    </dgm:pt>
    <dgm:pt modelId="{560ADA2B-7418-4C90-89D3-2B5C72B0C3DB}" type="parTrans" cxnId="{C2558D31-E858-4E48-82E0-396B52D7F1EB}">
      <dgm:prSet/>
      <dgm:spPr/>
      <dgm:t>
        <a:bodyPr/>
        <a:lstStyle/>
        <a:p>
          <a:endParaRPr lang="hu-HU"/>
        </a:p>
      </dgm:t>
    </dgm:pt>
    <dgm:pt modelId="{1406ED78-D683-4B3D-ACDE-6FBDE4E19448}" type="sibTrans" cxnId="{C2558D31-E858-4E48-82E0-396B52D7F1EB}">
      <dgm:prSet/>
      <dgm:spPr/>
      <dgm:t>
        <a:bodyPr/>
        <a:lstStyle/>
        <a:p>
          <a:endParaRPr lang="hu-HU"/>
        </a:p>
      </dgm:t>
    </dgm:pt>
    <dgm:pt modelId="{677B659F-AC51-47F1-B980-DF3E50772C60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közhiteles</a:t>
          </a:r>
        </a:p>
      </dgm:t>
    </dgm:pt>
    <dgm:pt modelId="{799606A2-D665-456A-8CE0-CE97B44C8D21}" type="parTrans" cxnId="{F6B2D54A-2CAB-4745-B079-59E10174D095}">
      <dgm:prSet/>
      <dgm:spPr/>
      <dgm:t>
        <a:bodyPr/>
        <a:lstStyle/>
        <a:p>
          <a:endParaRPr lang="hu-HU"/>
        </a:p>
      </dgm:t>
    </dgm:pt>
    <dgm:pt modelId="{124F0090-D6D2-40C4-8C3F-024665D14387}" type="sibTrans" cxnId="{F6B2D54A-2CAB-4745-B079-59E10174D095}">
      <dgm:prSet/>
      <dgm:spPr/>
      <dgm:t>
        <a:bodyPr/>
        <a:lstStyle/>
        <a:p>
          <a:endParaRPr lang="hu-HU"/>
        </a:p>
      </dgm:t>
    </dgm:pt>
    <dgm:pt modelId="{CCD5DC18-049D-4B75-85FA-97182599C17C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</a:t>
          </a:r>
        </a:p>
      </dgm:t>
    </dgm:pt>
    <dgm:pt modelId="{7AA1FF5D-79EA-411B-A447-B2840DFFACB8}" type="parTrans" cxnId="{D99E63B4-90BF-4B8C-A987-4AF0426BC1ED}">
      <dgm:prSet/>
      <dgm:spPr/>
      <dgm:t>
        <a:bodyPr/>
        <a:lstStyle/>
        <a:p>
          <a:endParaRPr lang="hu-HU"/>
        </a:p>
      </dgm:t>
    </dgm:pt>
    <dgm:pt modelId="{73CC6F67-83C5-44BD-9473-4E65543C59B2}" type="sibTrans" cxnId="{D99E63B4-90BF-4B8C-A987-4AF0426BC1ED}">
      <dgm:prSet/>
      <dgm:spPr/>
      <dgm:t>
        <a:bodyPr/>
        <a:lstStyle/>
        <a:p>
          <a:endParaRPr lang="hu-HU"/>
        </a:p>
      </dgm:t>
    </dgm:pt>
    <dgm:pt modelId="{7C102276-613D-4C91-B520-DB32BCD04871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bejegyzés joghatása</a:t>
          </a:r>
          <a:endParaRPr lang="hu-HU" dirty="0">
            <a:solidFill>
              <a:schemeClr val="tx1"/>
            </a:solidFill>
          </a:endParaRPr>
        </a:p>
      </dgm:t>
    </dgm:pt>
    <dgm:pt modelId="{0E71910B-5627-4AAC-9DFD-7E3721B3497C}" type="parTrans" cxnId="{AEE9180F-ADFD-45C7-A94F-34BE689B2F29}">
      <dgm:prSet/>
      <dgm:spPr/>
      <dgm:t>
        <a:bodyPr/>
        <a:lstStyle/>
        <a:p>
          <a:endParaRPr lang="hu-HU"/>
        </a:p>
      </dgm:t>
    </dgm:pt>
    <dgm:pt modelId="{5C5D22B6-34C6-4280-B5A2-9F0D1EE598E8}" type="sibTrans" cxnId="{AEE9180F-ADFD-45C7-A94F-34BE689B2F29}">
      <dgm:prSet/>
      <dgm:spPr/>
      <dgm:t>
        <a:bodyPr/>
        <a:lstStyle/>
        <a:p>
          <a:endParaRPr lang="hu-HU"/>
        </a:p>
      </dgm:t>
    </dgm:pt>
    <dgm:pt modelId="{6F9445B5-0AC3-4840-A99C-BDBB44CBF1E9}" type="pres">
      <dgm:prSet presAssocID="{CE495C04-FDC4-4026-9AE1-F23BD7E3E803}" presName="linear" presStyleCnt="0">
        <dgm:presLayoutVars>
          <dgm:dir/>
          <dgm:resizeHandles val="exact"/>
        </dgm:presLayoutVars>
      </dgm:prSet>
      <dgm:spPr/>
    </dgm:pt>
    <dgm:pt modelId="{18E502B8-2B63-41E0-BF69-9B9141B68010}" type="pres">
      <dgm:prSet presAssocID="{8A94C04E-2E99-4CF5-894C-A88BFE23C27C}" presName="comp" presStyleCnt="0"/>
      <dgm:spPr/>
    </dgm:pt>
    <dgm:pt modelId="{5D2A8CCC-FB83-435C-991B-9761FE411218}" type="pres">
      <dgm:prSet presAssocID="{8A94C04E-2E99-4CF5-894C-A88BFE23C27C}" presName="box" presStyleLbl="node1" presStyleIdx="0" presStyleCnt="3" custScaleX="99681"/>
      <dgm:spPr/>
    </dgm:pt>
    <dgm:pt modelId="{8E5EA219-B0E3-4B2D-8084-018A983030FD}" type="pres">
      <dgm:prSet presAssocID="{8A94C04E-2E99-4CF5-894C-A88BFE23C27C}" presName="img" presStyleLbl="fgImgPlace1" presStyleIdx="0" presStyleCnt="3" custScaleX="7896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pa egyszínű kitöltéssel"/>
        </a:ext>
      </dgm:extLst>
    </dgm:pt>
    <dgm:pt modelId="{D4FD88E1-AE70-4FDD-801A-1E4961793602}" type="pres">
      <dgm:prSet presAssocID="{8A94C04E-2E99-4CF5-894C-A88BFE23C27C}" presName="text" presStyleLbl="node1" presStyleIdx="0" presStyleCnt="3">
        <dgm:presLayoutVars>
          <dgm:bulletEnabled val="1"/>
        </dgm:presLayoutVars>
      </dgm:prSet>
      <dgm:spPr/>
    </dgm:pt>
    <dgm:pt modelId="{FD6E1245-5CFD-4374-89D4-A11877B8A9F0}" type="pres">
      <dgm:prSet presAssocID="{9CEA4D54-D839-49AA-A645-4BAEE54F6544}" presName="spacer" presStyleCnt="0"/>
      <dgm:spPr/>
    </dgm:pt>
    <dgm:pt modelId="{F1808B34-E582-4A7C-ADB4-7C81FE40BBAA}" type="pres">
      <dgm:prSet presAssocID="{0FB4622C-D14A-482D-ABAF-CFB269111B5F}" presName="comp" presStyleCnt="0"/>
      <dgm:spPr/>
    </dgm:pt>
    <dgm:pt modelId="{891639A8-94C2-4838-9421-2B677632D795}" type="pres">
      <dgm:prSet presAssocID="{0FB4622C-D14A-482D-ABAF-CFB269111B5F}" presName="box" presStyleLbl="node1" presStyleIdx="1" presStyleCnt="3"/>
      <dgm:spPr/>
    </dgm:pt>
    <dgm:pt modelId="{EEDD4FF3-35F4-4874-8B5B-F6E85F997A88}" type="pres">
      <dgm:prSet presAssocID="{0FB4622C-D14A-482D-ABAF-CFB269111B5F}" presName="img" presStyleLbl="fgImgPlace1" presStyleIdx="1" presStyleCnt="3" custScaleX="8746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önyvek egy polcon egyszínű kitöltéssel"/>
        </a:ext>
      </dgm:extLst>
    </dgm:pt>
    <dgm:pt modelId="{A2708684-59BD-4449-B699-20C79D9E8030}" type="pres">
      <dgm:prSet presAssocID="{0FB4622C-D14A-482D-ABAF-CFB269111B5F}" presName="text" presStyleLbl="node1" presStyleIdx="1" presStyleCnt="3">
        <dgm:presLayoutVars>
          <dgm:bulletEnabled val="1"/>
        </dgm:presLayoutVars>
      </dgm:prSet>
      <dgm:spPr/>
    </dgm:pt>
    <dgm:pt modelId="{B399D101-8026-4288-B15E-0FC16F1B2026}" type="pres">
      <dgm:prSet presAssocID="{EEBD5286-B6EF-478F-84BF-BDAA1D982C10}" presName="spacer" presStyleCnt="0"/>
      <dgm:spPr/>
    </dgm:pt>
    <dgm:pt modelId="{8F98BD11-80B5-489F-B8BA-12C4D97D45C7}" type="pres">
      <dgm:prSet presAssocID="{F6B53326-0903-44B5-80CA-035E0DB7AFC7}" presName="comp" presStyleCnt="0"/>
      <dgm:spPr/>
    </dgm:pt>
    <dgm:pt modelId="{3B2AC909-5FA6-4001-9104-7F4BF91236A9}" type="pres">
      <dgm:prSet presAssocID="{F6B53326-0903-44B5-80CA-035E0DB7AFC7}" presName="box" presStyleLbl="node1" presStyleIdx="2" presStyleCnt="3"/>
      <dgm:spPr/>
    </dgm:pt>
    <dgm:pt modelId="{CCE9EAD4-CE82-4093-88A1-A2438F5871D8}" type="pres">
      <dgm:prSet presAssocID="{F6B53326-0903-44B5-80CA-035E0DB7AFC7}" presName="img" presStyleLbl="fgImgPlace1" presStyleIdx="2" presStyleCnt="3" custScaleX="10127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egyszínű kitöltéssel"/>
        </a:ext>
      </dgm:extLst>
    </dgm:pt>
    <dgm:pt modelId="{1F129F33-7B92-4367-B825-BEBA2C9E2CF4}" type="pres">
      <dgm:prSet presAssocID="{F6B53326-0903-44B5-80CA-035E0DB7AFC7}" presName="text" presStyleLbl="node1" presStyleIdx="2" presStyleCnt="3">
        <dgm:presLayoutVars>
          <dgm:bulletEnabled val="1"/>
        </dgm:presLayoutVars>
      </dgm:prSet>
      <dgm:spPr/>
    </dgm:pt>
  </dgm:ptLst>
  <dgm:cxnLst>
    <dgm:cxn modelId="{80ABE209-C0D1-48C4-832F-9DEB966DCB36}" type="presOf" srcId="{677B659F-AC51-47F1-B980-DF3E50772C60}" destId="{3B2AC909-5FA6-4001-9104-7F4BF91236A9}" srcOrd="0" destOrd="2" presId="urn:microsoft.com/office/officeart/2005/8/layout/vList4"/>
    <dgm:cxn modelId="{B0C1410D-90CE-48CD-8FB5-2CBDB81B8C6C}" type="presOf" srcId="{2A156269-DC93-4900-B800-13CEB29648F3}" destId="{5D2A8CCC-FB83-435C-991B-9761FE411218}" srcOrd="0" destOrd="1" presId="urn:microsoft.com/office/officeart/2005/8/layout/vList4"/>
    <dgm:cxn modelId="{AEE9180F-ADFD-45C7-A94F-34BE689B2F29}" srcId="{F6B53326-0903-44B5-80CA-035E0DB7AFC7}" destId="{7C102276-613D-4C91-B520-DB32BCD04871}" srcOrd="3" destOrd="0" parTransId="{0E71910B-5627-4AAC-9DFD-7E3721B3497C}" sibTransId="{5C5D22B6-34C6-4280-B5A2-9F0D1EE598E8}"/>
    <dgm:cxn modelId="{3E47E21A-C3AE-4183-A8E5-B4E3B286C8F5}" type="presOf" srcId="{696DAF51-27F6-41EC-B44F-E6F951631526}" destId="{1F129F33-7B92-4367-B825-BEBA2C9E2CF4}" srcOrd="1" destOrd="1" presId="urn:microsoft.com/office/officeart/2005/8/layout/vList4"/>
    <dgm:cxn modelId="{15ACA81F-C643-4FFB-B740-D63408A3E5B2}" srcId="{8A94C04E-2E99-4CF5-894C-A88BFE23C27C}" destId="{2A156269-DC93-4900-B800-13CEB29648F3}" srcOrd="0" destOrd="0" parTransId="{833604C2-6B69-4F5D-8C59-50D60379ECF7}" sibTransId="{1F42AA26-EDB7-408F-8E5D-23AF3EE4BBF8}"/>
    <dgm:cxn modelId="{FCD72C22-5D99-4AFE-8EF3-32E5B064050D}" type="presOf" srcId="{7C102276-613D-4C91-B520-DB32BCD04871}" destId="{3B2AC909-5FA6-4001-9104-7F4BF91236A9}" srcOrd="0" destOrd="4" presId="urn:microsoft.com/office/officeart/2005/8/layout/vList4"/>
    <dgm:cxn modelId="{31672623-9A13-465B-9DD1-3638A4A5D4AA}" type="presOf" srcId="{F6B53326-0903-44B5-80CA-035E0DB7AFC7}" destId="{1F129F33-7B92-4367-B825-BEBA2C9E2CF4}" srcOrd="1" destOrd="0" presId="urn:microsoft.com/office/officeart/2005/8/layout/vList4"/>
    <dgm:cxn modelId="{9126C329-47EB-4E6B-9C6F-7CBCA03F6F45}" type="presOf" srcId="{696DAF51-27F6-41EC-B44F-E6F951631526}" destId="{3B2AC909-5FA6-4001-9104-7F4BF91236A9}" srcOrd="0" destOrd="1" presId="urn:microsoft.com/office/officeart/2005/8/layout/vList4"/>
    <dgm:cxn modelId="{75DAE829-4A76-45EE-97B2-D7DE0CF2967F}" type="presOf" srcId="{8A94C04E-2E99-4CF5-894C-A88BFE23C27C}" destId="{D4FD88E1-AE70-4FDD-801A-1E4961793602}" srcOrd="1" destOrd="0" presId="urn:microsoft.com/office/officeart/2005/8/layout/vList4"/>
    <dgm:cxn modelId="{C2558D31-E858-4E48-82E0-396B52D7F1EB}" srcId="{F6B53326-0903-44B5-80CA-035E0DB7AFC7}" destId="{696DAF51-27F6-41EC-B44F-E6F951631526}" srcOrd="0" destOrd="0" parTransId="{560ADA2B-7418-4C90-89D3-2B5C72B0C3DB}" sibTransId="{1406ED78-D683-4B3D-ACDE-6FBDE4E19448}"/>
    <dgm:cxn modelId="{9B3A3036-8750-488E-9995-94B1F8AD73A8}" type="presOf" srcId="{F6B53326-0903-44B5-80CA-035E0DB7AFC7}" destId="{3B2AC909-5FA6-4001-9104-7F4BF91236A9}" srcOrd="0" destOrd="0" presId="urn:microsoft.com/office/officeart/2005/8/layout/vList4"/>
    <dgm:cxn modelId="{8AF1D436-4C52-4F0B-B713-CBDB67B65037}" srcId="{CE495C04-FDC4-4026-9AE1-F23BD7E3E803}" destId="{0FB4622C-D14A-482D-ABAF-CFB269111B5F}" srcOrd="1" destOrd="0" parTransId="{11ED5775-9C27-4461-A31B-D9F6BA39E366}" sibTransId="{EEBD5286-B6EF-478F-84BF-BDAA1D982C10}"/>
    <dgm:cxn modelId="{E17F5937-1749-4B17-82F1-A62DDE20E9FF}" type="presOf" srcId="{0FB4622C-D14A-482D-ABAF-CFB269111B5F}" destId="{891639A8-94C2-4838-9421-2B677632D795}" srcOrd="0" destOrd="0" presId="urn:microsoft.com/office/officeart/2005/8/layout/vList4"/>
    <dgm:cxn modelId="{CF242C3E-0C10-4A59-88F5-6E9664EDA7D9}" srcId="{8A94C04E-2E99-4CF5-894C-A88BFE23C27C}" destId="{F3FCE688-427A-4AA5-9BBF-5F5818A83BE1}" srcOrd="3" destOrd="0" parTransId="{AA7EEFAB-2240-4994-98BD-DE9C0AD8588D}" sibTransId="{FEB699D3-A4CF-4FCC-83A5-E2A246C2C2A7}"/>
    <dgm:cxn modelId="{FE2D2643-F6E9-4D1B-A1C4-EA1442C9C6C1}" type="presOf" srcId="{8A94C04E-2E99-4CF5-894C-A88BFE23C27C}" destId="{5D2A8CCC-FB83-435C-991B-9761FE411218}" srcOrd="0" destOrd="0" presId="urn:microsoft.com/office/officeart/2005/8/layout/vList4"/>
    <dgm:cxn modelId="{F6B2D54A-2CAB-4745-B079-59E10174D095}" srcId="{F6B53326-0903-44B5-80CA-035E0DB7AFC7}" destId="{677B659F-AC51-47F1-B980-DF3E50772C60}" srcOrd="1" destOrd="0" parTransId="{799606A2-D665-456A-8CE0-CE97B44C8D21}" sibTransId="{124F0090-D6D2-40C4-8C3F-024665D14387}"/>
    <dgm:cxn modelId="{8E28056B-43F5-4898-A3D8-C894A36B2F97}" srcId="{0FB4622C-D14A-482D-ABAF-CFB269111B5F}" destId="{52D7DD93-8FC2-4189-BED6-CD48A85886BF}" srcOrd="0" destOrd="0" parTransId="{E61A9DD3-ACD4-4BF5-B801-EA509AE044BA}" sibTransId="{C8470A8B-7A42-4E16-BE5E-5F8B32475D27}"/>
    <dgm:cxn modelId="{62480958-4609-4FD6-AE97-AD12F97DB1FF}" type="presOf" srcId="{DEB79812-D961-4B2A-842A-0B50AC8DA449}" destId="{D4FD88E1-AE70-4FDD-801A-1E4961793602}" srcOrd="1" destOrd="3" presId="urn:microsoft.com/office/officeart/2005/8/layout/vList4"/>
    <dgm:cxn modelId="{60F4D084-3E0A-4BBF-9E87-7156FBB5CF56}" srcId="{8A94C04E-2E99-4CF5-894C-A88BFE23C27C}" destId="{CFD2F4F1-BA10-4DC9-9C7F-EC805C4EA414}" srcOrd="1" destOrd="0" parTransId="{92133172-CA6B-4302-B063-DBE649E68051}" sibTransId="{C87E02F0-5844-4C84-BE89-0BAF48B7050A}"/>
    <dgm:cxn modelId="{5E96D388-F768-4365-AA11-14508E2C55D0}" type="presOf" srcId="{52D7DD93-8FC2-4189-BED6-CD48A85886BF}" destId="{891639A8-94C2-4838-9421-2B677632D795}" srcOrd="0" destOrd="1" presId="urn:microsoft.com/office/officeart/2005/8/layout/vList4"/>
    <dgm:cxn modelId="{DBF32D8C-0D3B-4EB7-8552-CC2709AC6C92}" srcId="{0FB4622C-D14A-482D-ABAF-CFB269111B5F}" destId="{52E1A7E1-782B-45CC-804D-676E7DBFE2D8}" srcOrd="1" destOrd="0" parTransId="{A8455BA5-0992-457C-A644-15E8791BE771}" sibTransId="{859615C0-1896-45ED-8CA0-2A529F14F3CD}"/>
    <dgm:cxn modelId="{315C0BA0-8E66-458A-A320-2B38B1972DEE}" srcId="{CE495C04-FDC4-4026-9AE1-F23BD7E3E803}" destId="{F6B53326-0903-44B5-80CA-035E0DB7AFC7}" srcOrd="2" destOrd="0" parTransId="{FBF752F5-679A-4037-85EE-65C84EBF32D6}" sibTransId="{6DB1AC54-6A7A-477B-8893-BAA46A4EC092}"/>
    <dgm:cxn modelId="{6B9EC0A8-16C4-4F96-923D-1C6368661A34}" type="presOf" srcId="{52E1A7E1-782B-45CC-804D-676E7DBFE2D8}" destId="{A2708684-59BD-4449-B699-20C79D9E8030}" srcOrd="1" destOrd="2" presId="urn:microsoft.com/office/officeart/2005/8/layout/vList4"/>
    <dgm:cxn modelId="{D99E63B4-90BF-4B8C-A987-4AF0426BC1ED}" srcId="{F6B53326-0903-44B5-80CA-035E0DB7AFC7}" destId="{CCD5DC18-049D-4B75-85FA-97182599C17C}" srcOrd="2" destOrd="0" parTransId="{7AA1FF5D-79EA-411B-A447-B2840DFFACB8}" sibTransId="{73CC6F67-83C5-44BD-9473-4E65543C59B2}"/>
    <dgm:cxn modelId="{8284ECB8-CC0F-47B1-B860-211BB4A3EB01}" type="presOf" srcId="{7C102276-613D-4C91-B520-DB32BCD04871}" destId="{1F129F33-7B92-4367-B825-BEBA2C9E2CF4}" srcOrd="1" destOrd="4" presId="urn:microsoft.com/office/officeart/2005/8/layout/vList4"/>
    <dgm:cxn modelId="{C16ECFBA-A63A-4228-AD7D-53F51345627C}" srcId="{8A94C04E-2E99-4CF5-894C-A88BFE23C27C}" destId="{DEB79812-D961-4B2A-842A-0B50AC8DA449}" srcOrd="2" destOrd="0" parTransId="{F37FFE25-EB5F-4E9E-B5F9-76AF15D67C22}" sibTransId="{9D94DED0-2290-48B0-9685-2AC1BE27ECEF}"/>
    <dgm:cxn modelId="{AACB2BC6-B1D9-43C7-8ECC-2929BB364AE1}" type="presOf" srcId="{52D7DD93-8FC2-4189-BED6-CD48A85886BF}" destId="{A2708684-59BD-4449-B699-20C79D9E8030}" srcOrd="1" destOrd="1" presId="urn:microsoft.com/office/officeart/2005/8/layout/vList4"/>
    <dgm:cxn modelId="{DBF987C8-8A18-49D4-B2BB-DF153053550C}" type="presOf" srcId="{F3FCE688-427A-4AA5-9BBF-5F5818A83BE1}" destId="{5D2A8CCC-FB83-435C-991B-9761FE411218}" srcOrd="0" destOrd="4" presId="urn:microsoft.com/office/officeart/2005/8/layout/vList4"/>
    <dgm:cxn modelId="{239C33D1-CBB7-43A2-B89B-DA6AC8741B51}" type="presOf" srcId="{CCD5DC18-049D-4B75-85FA-97182599C17C}" destId="{3B2AC909-5FA6-4001-9104-7F4BF91236A9}" srcOrd="0" destOrd="3" presId="urn:microsoft.com/office/officeart/2005/8/layout/vList4"/>
    <dgm:cxn modelId="{9499D3D9-6F62-4629-9439-6A4F2F8B5719}" type="presOf" srcId="{52E1A7E1-782B-45CC-804D-676E7DBFE2D8}" destId="{891639A8-94C2-4838-9421-2B677632D795}" srcOrd="0" destOrd="2" presId="urn:microsoft.com/office/officeart/2005/8/layout/vList4"/>
    <dgm:cxn modelId="{E60F3EDD-C441-4AB0-ABF3-6182F81F9FA1}" type="presOf" srcId="{2A156269-DC93-4900-B800-13CEB29648F3}" destId="{D4FD88E1-AE70-4FDD-801A-1E4961793602}" srcOrd="1" destOrd="1" presId="urn:microsoft.com/office/officeart/2005/8/layout/vList4"/>
    <dgm:cxn modelId="{B465CADD-3305-4316-B9FA-6B8B2CD16D42}" type="presOf" srcId="{CE495C04-FDC4-4026-9AE1-F23BD7E3E803}" destId="{6F9445B5-0AC3-4840-A99C-BDBB44CBF1E9}" srcOrd="0" destOrd="0" presId="urn:microsoft.com/office/officeart/2005/8/layout/vList4"/>
    <dgm:cxn modelId="{96065FE1-1C6F-41EF-86AF-AA4137FF1717}" srcId="{CE495C04-FDC4-4026-9AE1-F23BD7E3E803}" destId="{8A94C04E-2E99-4CF5-894C-A88BFE23C27C}" srcOrd="0" destOrd="0" parTransId="{0374D26A-2380-4184-9227-102739E27E91}" sibTransId="{9CEA4D54-D839-49AA-A645-4BAEE54F6544}"/>
    <dgm:cxn modelId="{95A221E3-B64C-4327-8AE0-3014DFB62D86}" type="presOf" srcId="{677B659F-AC51-47F1-B980-DF3E50772C60}" destId="{1F129F33-7B92-4367-B825-BEBA2C9E2CF4}" srcOrd="1" destOrd="2" presId="urn:microsoft.com/office/officeart/2005/8/layout/vList4"/>
    <dgm:cxn modelId="{9FD01CE4-D9E4-49BD-84C3-5D1EFAE95D75}" type="presOf" srcId="{CFD2F4F1-BA10-4DC9-9C7F-EC805C4EA414}" destId="{5D2A8CCC-FB83-435C-991B-9761FE411218}" srcOrd="0" destOrd="2" presId="urn:microsoft.com/office/officeart/2005/8/layout/vList4"/>
    <dgm:cxn modelId="{09215DE7-4FB5-4157-A5A6-A1B0B2672E5C}" type="presOf" srcId="{F3FCE688-427A-4AA5-9BBF-5F5818A83BE1}" destId="{D4FD88E1-AE70-4FDD-801A-1E4961793602}" srcOrd="1" destOrd="4" presId="urn:microsoft.com/office/officeart/2005/8/layout/vList4"/>
    <dgm:cxn modelId="{2E1259EA-ECB3-4B44-A6BE-9373651FEC71}" type="presOf" srcId="{DEB79812-D961-4B2A-842A-0B50AC8DA449}" destId="{5D2A8CCC-FB83-435C-991B-9761FE411218}" srcOrd="0" destOrd="3" presId="urn:microsoft.com/office/officeart/2005/8/layout/vList4"/>
    <dgm:cxn modelId="{CA859BF0-D5F9-4C5C-BFB1-4B0F6EAD6C31}" type="presOf" srcId="{0FB4622C-D14A-482D-ABAF-CFB269111B5F}" destId="{A2708684-59BD-4449-B699-20C79D9E8030}" srcOrd="1" destOrd="0" presId="urn:microsoft.com/office/officeart/2005/8/layout/vList4"/>
    <dgm:cxn modelId="{2FB1FBF2-B276-4EA7-A33E-3148D2204332}" type="presOf" srcId="{CCD5DC18-049D-4B75-85FA-97182599C17C}" destId="{1F129F33-7B92-4367-B825-BEBA2C9E2CF4}" srcOrd="1" destOrd="3" presId="urn:microsoft.com/office/officeart/2005/8/layout/vList4"/>
    <dgm:cxn modelId="{9F4B22FB-DC46-4D60-BACD-5328B759786E}" type="presOf" srcId="{CFD2F4F1-BA10-4DC9-9C7F-EC805C4EA414}" destId="{D4FD88E1-AE70-4FDD-801A-1E4961793602}" srcOrd="1" destOrd="2" presId="urn:microsoft.com/office/officeart/2005/8/layout/vList4"/>
    <dgm:cxn modelId="{DB55561E-221B-4577-929C-FCDFA99E7EC6}" type="presParOf" srcId="{6F9445B5-0AC3-4840-A99C-BDBB44CBF1E9}" destId="{18E502B8-2B63-41E0-BF69-9B9141B68010}" srcOrd="0" destOrd="0" presId="urn:microsoft.com/office/officeart/2005/8/layout/vList4"/>
    <dgm:cxn modelId="{CEF410D1-C081-406B-82B1-EF7C79FDD1ED}" type="presParOf" srcId="{18E502B8-2B63-41E0-BF69-9B9141B68010}" destId="{5D2A8CCC-FB83-435C-991B-9761FE411218}" srcOrd="0" destOrd="0" presId="urn:microsoft.com/office/officeart/2005/8/layout/vList4"/>
    <dgm:cxn modelId="{83029791-E8AF-4F21-9A75-8BFD883B4E54}" type="presParOf" srcId="{18E502B8-2B63-41E0-BF69-9B9141B68010}" destId="{8E5EA219-B0E3-4B2D-8084-018A983030FD}" srcOrd="1" destOrd="0" presId="urn:microsoft.com/office/officeart/2005/8/layout/vList4"/>
    <dgm:cxn modelId="{2367927D-2C3B-4C44-86EE-8AA9798E4F7F}" type="presParOf" srcId="{18E502B8-2B63-41E0-BF69-9B9141B68010}" destId="{D4FD88E1-AE70-4FDD-801A-1E4961793602}" srcOrd="2" destOrd="0" presId="urn:microsoft.com/office/officeart/2005/8/layout/vList4"/>
    <dgm:cxn modelId="{7B565B93-9A6D-414A-BCD1-17EB42FFCFD0}" type="presParOf" srcId="{6F9445B5-0AC3-4840-A99C-BDBB44CBF1E9}" destId="{FD6E1245-5CFD-4374-89D4-A11877B8A9F0}" srcOrd="1" destOrd="0" presId="urn:microsoft.com/office/officeart/2005/8/layout/vList4"/>
    <dgm:cxn modelId="{F9E740F4-E336-4504-B9CD-E309C7333D62}" type="presParOf" srcId="{6F9445B5-0AC3-4840-A99C-BDBB44CBF1E9}" destId="{F1808B34-E582-4A7C-ADB4-7C81FE40BBAA}" srcOrd="2" destOrd="0" presId="urn:microsoft.com/office/officeart/2005/8/layout/vList4"/>
    <dgm:cxn modelId="{8E0D6C1E-2A88-4796-B269-E5CBA8007BC9}" type="presParOf" srcId="{F1808B34-E582-4A7C-ADB4-7C81FE40BBAA}" destId="{891639A8-94C2-4838-9421-2B677632D795}" srcOrd="0" destOrd="0" presId="urn:microsoft.com/office/officeart/2005/8/layout/vList4"/>
    <dgm:cxn modelId="{9B80C141-68D3-48D4-9F3F-19344A689CC6}" type="presParOf" srcId="{F1808B34-E582-4A7C-ADB4-7C81FE40BBAA}" destId="{EEDD4FF3-35F4-4874-8B5B-F6E85F997A88}" srcOrd="1" destOrd="0" presId="urn:microsoft.com/office/officeart/2005/8/layout/vList4"/>
    <dgm:cxn modelId="{4210435C-1DA6-4036-A853-FD7FFF0122FF}" type="presParOf" srcId="{F1808B34-E582-4A7C-ADB4-7C81FE40BBAA}" destId="{A2708684-59BD-4449-B699-20C79D9E8030}" srcOrd="2" destOrd="0" presId="urn:microsoft.com/office/officeart/2005/8/layout/vList4"/>
    <dgm:cxn modelId="{E9FDB0BE-A191-4D09-A902-3BD87DB174C7}" type="presParOf" srcId="{6F9445B5-0AC3-4840-A99C-BDBB44CBF1E9}" destId="{B399D101-8026-4288-B15E-0FC16F1B2026}" srcOrd="3" destOrd="0" presId="urn:microsoft.com/office/officeart/2005/8/layout/vList4"/>
    <dgm:cxn modelId="{5DCB72E9-9F4F-43D9-A18C-8885F660BE60}" type="presParOf" srcId="{6F9445B5-0AC3-4840-A99C-BDBB44CBF1E9}" destId="{8F98BD11-80B5-489F-B8BA-12C4D97D45C7}" srcOrd="4" destOrd="0" presId="urn:microsoft.com/office/officeart/2005/8/layout/vList4"/>
    <dgm:cxn modelId="{4C4E5B7A-C345-42D7-8257-800A525ADA17}" type="presParOf" srcId="{8F98BD11-80B5-489F-B8BA-12C4D97D45C7}" destId="{3B2AC909-5FA6-4001-9104-7F4BF91236A9}" srcOrd="0" destOrd="0" presId="urn:microsoft.com/office/officeart/2005/8/layout/vList4"/>
    <dgm:cxn modelId="{365385E9-7C38-42C7-B140-F7D536BF6562}" type="presParOf" srcId="{8F98BD11-80B5-489F-B8BA-12C4D97D45C7}" destId="{CCE9EAD4-CE82-4093-88A1-A2438F5871D8}" srcOrd="1" destOrd="0" presId="urn:microsoft.com/office/officeart/2005/8/layout/vList4"/>
    <dgm:cxn modelId="{27259861-A1B6-4990-A9A7-034A5D43E987}" type="presParOf" srcId="{8F98BD11-80B5-489F-B8BA-12C4D97D45C7}" destId="{1F129F33-7B92-4367-B825-BEBA2C9E2C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/>
      <dgm:t>
        <a:bodyPr/>
        <a:lstStyle/>
        <a:p>
          <a:r>
            <a:rPr lang="hu-H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irányító szerv felülvizsgálati kötelezettsége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noFill/>
        </a:ln>
      </dgm:spPr>
      <dgm:t>
        <a:bodyPr/>
        <a:lstStyle/>
        <a:p>
          <a:endParaRPr lang="hu-HU" sz="1600">
            <a:ln>
              <a:solidFill>
                <a:srgbClr val="FF9900"/>
              </a:solidFill>
            </a:ln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/>
      <dgm:t>
        <a:bodyPr/>
        <a:lstStyle/>
        <a:p>
          <a:r>
            <a:rPr lang="hu-H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átalakítása, megszüntetése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/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jogosult: alapító szerv</a:t>
          </a: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BA5649B2-45E0-455E-8C57-81F971F09AD8}">
      <dgm:prSet phldrT="[Szöveg]" custT="1"/>
      <dgm:spPr/>
      <dgm:t>
        <a:bodyPr/>
        <a:lstStyle/>
        <a:p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átalakítás</a:t>
          </a:r>
          <a:endParaRPr lang="hu-HU" sz="20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D8DE128-C7E5-4A4E-976B-7219AB61319A}" type="parTrans" cxnId="{6CC42445-D8EE-41B8-839F-12C1953E135F}">
      <dgm:prSet/>
      <dgm:spPr/>
      <dgm:t>
        <a:bodyPr/>
        <a:lstStyle/>
        <a:p>
          <a:endParaRPr lang="hu-HU"/>
        </a:p>
      </dgm:t>
    </dgm:pt>
    <dgm:pt modelId="{F0969B91-F8CB-4F06-BFE5-13A94BCCB7B4}" type="sibTrans" cxnId="{6CC42445-D8EE-41B8-839F-12C1953E135F}">
      <dgm:prSet/>
      <dgm:spPr/>
      <dgm:t>
        <a:bodyPr/>
        <a:lstStyle/>
        <a:p>
          <a:endParaRPr lang="hu-HU"/>
        </a:p>
      </dgm:t>
    </dgm:pt>
    <dgm:pt modelId="{9EC5C6E4-4526-4CF2-9282-A8DB460D9734}">
      <dgm:prSet phldrT="[Szöveg]" custT="1"/>
      <dgm:spPr/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megszüntető okirat</a:t>
          </a:r>
        </a:p>
      </dgm:t>
    </dgm:pt>
    <dgm:pt modelId="{C2D71B98-A587-45C5-8D4B-B87B54BEF62F}" type="parTrans" cxnId="{DAC8A9FF-2573-49B6-81F0-6FB1E3148A95}">
      <dgm:prSet/>
      <dgm:spPr/>
      <dgm:t>
        <a:bodyPr/>
        <a:lstStyle/>
        <a:p>
          <a:endParaRPr lang="hu-HU"/>
        </a:p>
      </dgm:t>
    </dgm:pt>
    <dgm:pt modelId="{617BA0B1-4646-4180-B496-3239C908ED19}" type="sibTrans" cxnId="{DAC8A9FF-2573-49B6-81F0-6FB1E3148A95}">
      <dgm:prSet/>
      <dgm:spPr/>
      <dgm:t>
        <a:bodyPr/>
        <a:lstStyle/>
        <a:p>
          <a:endParaRPr lang="hu-HU"/>
        </a:p>
      </dgm:t>
    </dgm:pt>
    <dgm:pt modelId="{B7315F60-83C0-4B54-8FB5-9EB097B48697}">
      <dgm:prSet phldrT="[Szöveg]" custT="1"/>
      <dgm:spPr/>
      <dgm:t>
        <a:bodyPr/>
        <a:lstStyle/>
        <a:p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egyesítéssel (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beolvadás vagy összeolvadás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EFC45255-DCB8-4338-A3DD-E2C9692BAF8A}" type="parTrans" cxnId="{2D47F72E-195D-4A9E-AA19-1D145CC7574B}">
      <dgm:prSet/>
      <dgm:spPr/>
      <dgm:t>
        <a:bodyPr/>
        <a:lstStyle/>
        <a:p>
          <a:endParaRPr lang="hu-HU"/>
        </a:p>
      </dgm:t>
    </dgm:pt>
    <dgm:pt modelId="{65A411CD-67FC-4CA0-AD57-EB289E81E700}" type="sibTrans" cxnId="{2D47F72E-195D-4A9E-AA19-1D145CC7574B}">
      <dgm:prSet/>
      <dgm:spPr/>
      <dgm:t>
        <a:bodyPr/>
        <a:lstStyle/>
        <a:p>
          <a:endParaRPr lang="hu-HU"/>
        </a:p>
      </dgm:t>
    </dgm:pt>
    <dgm:pt modelId="{415BAD31-B0AF-4883-808C-4A60406F76C8}">
      <dgm:prSet custT="1"/>
      <dgm:spPr/>
      <dgm:t>
        <a:bodyPr/>
        <a:lstStyle/>
        <a:p>
          <a:r>
            <a:rPr lang="hu-HU" sz="16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szétválasztással (</a:t>
          </a:r>
          <a:r>
            <a:rPr lang="hu-HU" sz="1600" b="0" i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különválás vagy kiválás</a:t>
          </a:r>
          <a:r>
            <a:rPr lang="hu-HU" sz="1600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  <a:endParaRPr lang="hu-HU" sz="16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26161624-E626-418F-875F-633D569D4273}" type="parTrans" cxnId="{629C9BB0-80BF-412E-8287-2E6F0ABF35F6}">
      <dgm:prSet/>
      <dgm:spPr/>
      <dgm:t>
        <a:bodyPr/>
        <a:lstStyle/>
        <a:p>
          <a:endParaRPr lang="hu-HU"/>
        </a:p>
      </dgm:t>
    </dgm:pt>
    <dgm:pt modelId="{6F78AD04-5E73-46FE-8887-9A4F479AEEEC}" type="sibTrans" cxnId="{629C9BB0-80BF-412E-8287-2E6F0ABF35F6}">
      <dgm:prSet/>
      <dgm:spPr/>
      <dgm:t>
        <a:bodyPr/>
        <a:lstStyle/>
        <a:p>
          <a:endParaRPr lang="hu-HU"/>
        </a:p>
      </dgm:t>
    </dgm:pt>
    <dgm:pt modelId="{513EF87E-C714-4F99-AB9B-E4D4AB9452C0}">
      <dgm:prSet custT="1"/>
      <dgm:spPr/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nyilvántartásból való törlés</a:t>
          </a:r>
        </a:p>
      </dgm:t>
    </dgm:pt>
    <dgm:pt modelId="{5A205D47-D104-47FD-BFD7-F1B54F391DFC}" type="parTrans" cxnId="{0000BB17-8EEF-4FDE-94DC-975478E5D144}">
      <dgm:prSet/>
      <dgm:spPr/>
      <dgm:t>
        <a:bodyPr/>
        <a:lstStyle/>
        <a:p>
          <a:endParaRPr lang="hu-HU"/>
        </a:p>
      </dgm:t>
    </dgm:pt>
    <dgm:pt modelId="{985BF9AB-D05E-4A07-8553-5F8FFD31D850}" type="sibTrans" cxnId="{0000BB17-8EEF-4FDE-94DC-975478E5D14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993" custLinFactNeighborY="2097"/>
      <dgm:spPr/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3CA37A64-9C2D-4C2D-A172-D5D6FAF2DC8D}" type="pres">
      <dgm:prSet presAssocID="{717A7CDD-E642-4AC3-996F-E139B6E0CC74}" presName="text_1" presStyleLbl="node1" presStyleIdx="0" presStyleCnt="2" custScaleX="110090" custScaleY="79147" custLinFactNeighborX="-534" custLinFactNeighborY="-647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2" custScaleX="62266" custScaleY="71983" custLinFactNeighborX="2400" custLinFactNeighborY="-5185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2" custScaleX="110090" custScaleY="207014" custLinFactNeighborX="-368" custLinFactNeighborY="1957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ScaleX="62941" custScaleY="67993" custLinFactNeighborX="4770" custLinFactNeighborY="2024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5A67D002-19E0-477C-BC08-C3930D21DF3D}" type="presOf" srcId="{70AE8202-B7C5-4CD8-8DFF-44E2481EFB6C}" destId="{602DC24A-0F4A-42F1-AD19-E4F4D865946B}" srcOrd="0" destOrd="1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0000BB17-8EEF-4FDE-94DC-975478E5D144}" srcId="{9440231A-A6B5-49C9-9161-20E1CE6A616E}" destId="{513EF87E-C714-4F99-AB9B-E4D4AB9452C0}" srcOrd="3" destOrd="0" parTransId="{5A205D47-D104-47FD-BFD7-F1B54F391DFC}" sibTransId="{985BF9AB-D05E-4A07-8553-5F8FFD31D850}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2D47F72E-195D-4A9E-AA19-1D145CC7574B}" srcId="{BA5649B2-45E0-455E-8C57-81F971F09AD8}" destId="{B7315F60-83C0-4B54-8FB5-9EB097B48697}" srcOrd="0" destOrd="0" parTransId="{EFC45255-DCB8-4338-A3DD-E2C9692BAF8A}" sibTransId="{65A411CD-67FC-4CA0-AD57-EB289E81E700}"/>
    <dgm:cxn modelId="{6CC42445-D8EE-41B8-839F-12C1953E135F}" srcId="{9440231A-A6B5-49C9-9161-20E1CE6A616E}" destId="{BA5649B2-45E0-455E-8C57-81F971F09AD8}" srcOrd="2" destOrd="0" parTransId="{4D8DE128-C7E5-4A4E-976B-7219AB61319A}" sibTransId="{F0969B91-F8CB-4F06-BFE5-13A94BCCB7B4}"/>
    <dgm:cxn modelId="{F7E1AA48-7530-457C-AB37-209D4CC9E0A5}" type="presOf" srcId="{9EC5C6E4-4526-4CF2-9282-A8DB460D9734}" destId="{602DC24A-0F4A-42F1-AD19-E4F4D865946B}" srcOrd="0" destOrd="2" presId="urn:microsoft.com/office/officeart/2008/layout/VerticalCurvedList"/>
    <dgm:cxn modelId="{FCC0C568-EC97-42D7-8E3D-2088CF1454F3}" type="presOf" srcId="{513EF87E-C714-4F99-AB9B-E4D4AB9452C0}" destId="{602DC24A-0F4A-42F1-AD19-E4F4D865946B}" srcOrd="0" destOrd="6" presId="urn:microsoft.com/office/officeart/2008/layout/VerticalCurvedList"/>
    <dgm:cxn modelId="{9A457154-958A-477E-AACA-0D18C9836303}" type="presOf" srcId="{9440231A-A6B5-49C9-9161-20E1CE6A616E}" destId="{602DC24A-0F4A-42F1-AD19-E4F4D865946B}" srcOrd="0" destOrd="0" presId="urn:microsoft.com/office/officeart/2008/layout/VerticalCurvedList"/>
    <dgm:cxn modelId="{26E0FA76-5AD1-4E60-803E-C7310536F891}" type="presOf" srcId="{48BB07EC-347F-4CC0-98DF-225DBB7083C1}" destId="{33019A0C-957A-4235-8B4C-E31233476F25}" srcOrd="0" destOrd="0" presId="urn:microsoft.com/office/officeart/2008/layout/VerticalCurvedList"/>
    <dgm:cxn modelId="{AA1E4257-F09B-4A96-9921-A4AC565CEA4A}" type="presOf" srcId="{F60B3A3B-42DA-46D0-81A5-5F03B3F0E9F4}" destId="{F2EFDC1C-68CB-49F4-9888-DCC567D73F33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86393290-D3B5-46C4-BA8D-5F3BC5F1EB7C}" type="presOf" srcId="{717A7CDD-E642-4AC3-996F-E139B6E0CC74}" destId="{3CA37A64-9C2D-4C2D-A172-D5D6FAF2DC8D}" srcOrd="0" destOrd="0" presId="urn:microsoft.com/office/officeart/2008/layout/VerticalCurvedList"/>
    <dgm:cxn modelId="{629C9BB0-80BF-412E-8287-2E6F0ABF35F6}" srcId="{BA5649B2-45E0-455E-8C57-81F971F09AD8}" destId="{415BAD31-B0AF-4883-808C-4A60406F76C8}" srcOrd="1" destOrd="0" parTransId="{26161624-E626-418F-875F-633D569D4273}" sibTransId="{6F78AD04-5E73-46FE-8887-9A4F479AEEEC}"/>
    <dgm:cxn modelId="{692AA7DB-EDD8-4E7A-9800-F6019C1AC249}" type="presOf" srcId="{B7315F60-83C0-4B54-8FB5-9EB097B48697}" destId="{602DC24A-0F4A-42F1-AD19-E4F4D865946B}" srcOrd="0" destOrd="4" presId="urn:microsoft.com/office/officeart/2008/layout/VerticalCurvedList"/>
    <dgm:cxn modelId="{E76D6BDD-5EA5-4B6A-8922-6675B5437CA4}" type="presOf" srcId="{BA5649B2-45E0-455E-8C57-81F971F09AD8}" destId="{602DC24A-0F4A-42F1-AD19-E4F4D865946B}" srcOrd="0" destOrd="3" presId="urn:microsoft.com/office/officeart/2008/layout/VerticalCurvedList"/>
    <dgm:cxn modelId="{606597FD-C041-4145-9791-7DC88E265C32}" type="presOf" srcId="{415BAD31-B0AF-4883-808C-4A60406F76C8}" destId="{602DC24A-0F4A-42F1-AD19-E4F4D865946B}" srcOrd="0" destOrd="5" presId="urn:microsoft.com/office/officeart/2008/layout/VerticalCurvedList"/>
    <dgm:cxn modelId="{DAC8A9FF-2573-49B6-81F0-6FB1E3148A95}" srcId="{9440231A-A6B5-49C9-9161-20E1CE6A616E}" destId="{9EC5C6E4-4526-4CF2-9282-A8DB460D9734}" srcOrd="1" destOrd="0" parTransId="{C2D71B98-A587-45C5-8D4B-B87B54BEF62F}" sibTransId="{617BA0B1-4646-4180-B496-3239C908ED19}"/>
    <dgm:cxn modelId="{BA656302-E2E6-4160-8351-1FC01DB250AA}" type="presParOf" srcId="{33019A0C-957A-4235-8B4C-E31233476F25}" destId="{B33FF049-BE36-4CFB-B2CA-CE2108342764}" srcOrd="0" destOrd="0" presId="urn:microsoft.com/office/officeart/2008/layout/VerticalCurvedList"/>
    <dgm:cxn modelId="{B2E53860-4B44-48D6-8D46-309C607AF88F}" type="presParOf" srcId="{B33FF049-BE36-4CFB-B2CA-CE2108342764}" destId="{C84329EC-A398-4B9B-85BD-6B78D926B1A0}" srcOrd="0" destOrd="0" presId="urn:microsoft.com/office/officeart/2008/layout/VerticalCurvedList"/>
    <dgm:cxn modelId="{20334FCE-8B2C-48F3-874A-248C00BF5C2E}" type="presParOf" srcId="{C84329EC-A398-4B9B-85BD-6B78D926B1A0}" destId="{A4E1C155-CDAC-4A66-9384-81A58113E12E}" srcOrd="0" destOrd="0" presId="urn:microsoft.com/office/officeart/2008/layout/VerticalCurvedList"/>
    <dgm:cxn modelId="{1F451D78-4363-420B-8D5A-10BE1B6AFBE3}" type="presParOf" srcId="{C84329EC-A398-4B9B-85BD-6B78D926B1A0}" destId="{F2EFDC1C-68CB-49F4-9888-DCC567D73F33}" srcOrd="1" destOrd="0" presId="urn:microsoft.com/office/officeart/2008/layout/VerticalCurvedList"/>
    <dgm:cxn modelId="{F956B6B9-01F9-485F-A6D6-491A389B9224}" type="presParOf" srcId="{C84329EC-A398-4B9B-85BD-6B78D926B1A0}" destId="{04CA6420-0D0B-42A0-AD9B-1767757C56CC}" srcOrd="2" destOrd="0" presId="urn:microsoft.com/office/officeart/2008/layout/VerticalCurvedList"/>
    <dgm:cxn modelId="{6E6D4953-BD56-441F-B640-5C443183237D}" type="presParOf" srcId="{C84329EC-A398-4B9B-85BD-6B78D926B1A0}" destId="{EC47DE55-E8AA-4B08-9932-F2B951CAB5A0}" srcOrd="3" destOrd="0" presId="urn:microsoft.com/office/officeart/2008/layout/VerticalCurvedList"/>
    <dgm:cxn modelId="{24941FAE-D710-48D9-90C3-8CFF4CA4DF33}" type="presParOf" srcId="{B33FF049-BE36-4CFB-B2CA-CE2108342764}" destId="{3CA37A64-9C2D-4C2D-A172-D5D6FAF2DC8D}" srcOrd="1" destOrd="0" presId="urn:microsoft.com/office/officeart/2008/layout/VerticalCurvedList"/>
    <dgm:cxn modelId="{A1FAC578-5C37-43A5-B732-547191FB7D31}" type="presParOf" srcId="{B33FF049-BE36-4CFB-B2CA-CE2108342764}" destId="{F2F5D5B0-04E3-4D92-A7F5-F40D58ECF49A}" srcOrd="2" destOrd="0" presId="urn:microsoft.com/office/officeart/2008/layout/VerticalCurvedList"/>
    <dgm:cxn modelId="{895CADAE-DAD5-4F45-84F5-33940A793C64}" type="presParOf" srcId="{F2F5D5B0-04E3-4D92-A7F5-F40D58ECF49A}" destId="{3CAAD10D-8D7F-4175-9075-66548E9398C7}" srcOrd="0" destOrd="0" presId="urn:microsoft.com/office/officeart/2008/layout/VerticalCurvedList"/>
    <dgm:cxn modelId="{F2D5523A-77FA-407B-A89F-8665D03E1689}" type="presParOf" srcId="{B33FF049-BE36-4CFB-B2CA-CE2108342764}" destId="{602DC24A-0F4A-42F1-AD19-E4F4D865946B}" srcOrd="3" destOrd="0" presId="urn:microsoft.com/office/officeart/2008/layout/VerticalCurvedList"/>
    <dgm:cxn modelId="{C0A92A5B-9683-42E1-A3A5-56706EB95F16}" type="presParOf" srcId="{B33FF049-BE36-4CFB-B2CA-CE2108342764}" destId="{4728A096-6AA4-45D0-AD0D-01AA90A71677}" srcOrd="4" destOrd="0" presId="urn:microsoft.com/office/officeart/2008/layout/VerticalCurvedList"/>
    <dgm:cxn modelId="{903EA961-2EC1-4346-8704-C9F5B24B95CA}" type="presParOf" srcId="{4728A096-6AA4-45D0-AD0D-01AA90A71677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9B417FC-AD1A-4895-8638-6A9F37F720E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E997BD-EF5C-4F4D-83F4-ECB5F580BA94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Irányítás</a:t>
          </a:r>
        </a:p>
      </dgm:t>
    </dgm:pt>
    <dgm:pt modelId="{6698E3E3-F013-42D1-A7F7-DE6A51F0C048}" type="parTrans" cxnId="{D829C8F2-37CF-4227-8D52-38718FA8CC2F}">
      <dgm:prSet/>
      <dgm:spPr/>
      <dgm:t>
        <a:bodyPr/>
        <a:lstStyle/>
        <a:p>
          <a:endParaRPr lang="hu-HU"/>
        </a:p>
      </dgm:t>
    </dgm:pt>
    <dgm:pt modelId="{3D9608BA-EE7B-482E-9799-D8AF136ED824}" type="sibTrans" cxnId="{D829C8F2-37CF-4227-8D52-38718FA8CC2F}">
      <dgm:prSet/>
      <dgm:spPr/>
      <dgm:t>
        <a:bodyPr/>
        <a:lstStyle/>
        <a:p>
          <a:endParaRPr lang="hu-HU"/>
        </a:p>
      </dgm:t>
    </dgm:pt>
    <dgm:pt modelId="{8DD81DD4-E15C-419C-8A28-BC4FE8083DE0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 előzetes vagy utólagos jóváhagyása, megsemmisítése</a:t>
          </a:r>
        </a:p>
      </dgm:t>
    </dgm:pt>
    <dgm:pt modelId="{D835F5BD-C054-4D1F-A215-C29E324F3F67}" type="parTrans" cxnId="{E56AE82C-F340-43E3-BC9A-93455687D202}">
      <dgm:prSet/>
      <dgm:spPr/>
      <dgm:t>
        <a:bodyPr/>
        <a:lstStyle/>
        <a:p>
          <a:endParaRPr lang="hu-HU"/>
        </a:p>
      </dgm:t>
    </dgm:pt>
    <dgm:pt modelId="{DA2F34BD-4307-4D27-ABF2-710D38AF6269}" type="sibTrans" cxnId="{E56AE82C-F340-43E3-BC9A-93455687D202}">
      <dgm:prSet/>
      <dgm:spPr/>
      <dgm:t>
        <a:bodyPr/>
        <a:lstStyle/>
        <a:p>
          <a:endParaRPr lang="hu-HU"/>
        </a:p>
      </dgm:t>
    </dgm:pt>
    <dgm:pt modelId="{F52C88B7-604C-47C5-AB45-C1BB25881D2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egyedi utasítás adása </a:t>
          </a:r>
        </a:p>
      </dgm:t>
    </dgm:pt>
    <dgm:pt modelId="{6D953E99-3D81-4B43-83D7-FFA5860F67CC}" type="parTrans" cxnId="{EA42F644-8755-4B9D-8251-1E62ACE7DB59}">
      <dgm:prSet/>
      <dgm:spPr/>
      <dgm:t>
        <a:bodyPr/>
        <a:lstStyle/>
        <a:p>
          <a:endParaRPr lang="hu-HU"/>
        </a:p>
      </dgm:t>
    </dgm:pt>
    <dgm:pt modelId="{12B400C6-87B2-4E1B-911A-13586740CA22}" type="sibTrans" cxnId="{EA42F644-8755-4B9D-8251-1E62ACE7DB59}">
      <dgm:prSet/>
      <dgm:spPr/>
      <dgm:t>
        <a:bodyPr/>
        <a:lstStyle/>
        <a:p>
          <a:endParaRPr lang="hu-HU"/>
        </a:p>
      </dgm:t>
    </dgm:pt>
    <dgm:pt modelId="{34C35288-5E0F-4246-9D7C-E250314AFDA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Felügyelet</a:t>
          </a:r>
        </a:p>
      </dgm:t>
    </dgm:pt>
    <dgm:pt modelId="{8EEFCDC8-FF0E-4A32-9511-7CA8D020DDBF}" type="parTrans" cxnId="{F9720AAC-66E0-4A26-B649-D4E6923A753A}">
      <dgm:prSet/>
      <dgm:spPr/>
      <dgm:t>
        <a:bodyPr/>
        <a:lstStyle/>
        <a:p>
          <a:endParaRPr lang="hu-HU"/>
        </a:p>
      </dgm:t>
    </dgm:pt>
    <dgm:pt modelId="{755E0AF9-FA40-41F1-9133-94B1B6F9C9ED}" type="sibTrans" cxnId="{F9720AAC-66E0-4A26-B649-D4E6923A753A}">
      <dgm:prSet/>
      <dgm:spPr/>
      <dgm:t>
        <a:bodyPr/>
        <a:lstStyle/>
        <a:p>
          <a:endParaRPr lang="hu-HU"/>
        </a:p>
      </dgm:t>
    </dgm:pt>
    <dgm:pt modelId="{08A62270-3E0C-4A14-BC7D-007683DBD88E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kinevezési jogok (vezető, gazdasági vezető)</a:t>
          </a:r>
        </a:p>
      </dgm:t>
    </dgm:pt>
    <dgm:pt modelId="{F78D8114-311B-477C-911E-173A4CA78A0C}" type="parTrans" cxnId="{2967607E-D13E-41CB-AF33-E0C17F28487D}">
      <dgm:prSet/>
      <dgm:spPr/>
      <dgm:t>
        <a:bodyPr/>
        <a:lstStyle/>
        <a:p>
          <a:endParaRPr lang="hu-HU"/>
        </a:p>
      </dgm:t>
    </dgm:pt>
    <dgm:pt modelId="{DC928723-7D49-4979-A2A4-8434B5A040D2}" type="sibTrans" cxnId="{2967607E-D13E-41CB-AF33-E0C17F28487D}">
      <dgm:prSet/>
      <dgm:spPr/>
      <dgm:t>
        <a:bodyPr/>
        <a:lstStyle/>
        <a:p>
          <a:endParaRPr lang="hu-HU"/>
        </a:p>
      </dgm:t>
    </dgm:pt>
    <dgm:pt modelId="{C2E72870-8C67-4DE6-A302-323A7CE053B0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törvényességi, szakszerűségi, hatékonysági ellenőrzése</a:t>
          </a:r>
        </a:p>
      </dgm:t>
    </dgm:pt>
    <dgm:pt modelId="{658B398E-10F0-4294-8CD7-3DC4192A498B}" type="parTrans" cxnId="{089E396B-3CA9-4901-9DFA-2339753DBE15}">
      <dgm:prSet/>
      <dgm:spPr/>
      <dgm:t>
        <a:bodyPr/>
        <a:lstStyle/>
        <a:p>
          <a:endParaRPr lang="hu-HU"/>
        </a:p>
      </dgm:t>
    </dgm:pt>
    <dgm:pt modelId="{C8DFDD6A-0CF5-4986-8845-29902241F20B}" type="sibTrans" cxnId="{089E396B-3CA9-4901-9DFA-2339753DBE15}">
      <dgm:prSet/>
      <dgm:spPr/>
      <dgm:t>
        <a:bodyPr/>
        <a:lstStyle/>
        <a:p>
          <a:endParaRPr lang="hu-HU"/>
        </a:p>
      </dgm:t>
    </dgm:pt>
    <dgm:pt modelId="{A9ABD9B3-2B8E-480B-8857-D5434952E3E0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jelentéstételre, beszámolóra kötelezés</a:t>
          </a:r>
        </a:p>
      </dgm:t>
    </dgm:pt>
    <dgm:pt modelId="{78E287D4-46A9-4D58-975B-A7ED4506923E}" type="parTrans" cxnId="{B6B966D3-4D6B-4C09-90E6-7EFC81DA2811}">
      <dgm:prSet/>
      <dgm:spPr/>
      <dgm:t>
        <a:bodyPr/>
        <a:lstStyle/>
        <a:p>
          <a:endParaRPr lang="hu-HU"/>
        </a:p>
      </dgm:t>
    </dgm:pt>
    <dgm:pt modelId="{93E7411E-587B-4FB8-B1C5-2E363CE069F4}" type="sibTrans" cxnId="{B6B966D3-4D6B-4C09-90E6-7EFC81DA2811}">
      <dgm:prSet/>
      <dgm:spPr/>
      <dgm:t>
        <a:bodyPr/>
        <a:lstStyle/>
        <a:p>
          <a:endParaRPr lang="hu-HU"/>
        </a:p>
      </dgm:t>
    </dgm:pt>
    <dgm:pt modelId="{E6C9A9D6-2D5E-48E8-B8C6-A9AFD965B742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adatkezelés</a:t>
          </a:r>
        </a:p>
      </dgm:t>
    </dgm:pt>
    <dgm:pt modelId="{AD8F7646-694F-43F3-8E7B-906358C61EAB}" type="parTrans" cxnId="{B75F2368-C318-41F9-A133-498CDB42934A}">
      <dgm:prSet/>
      <dgm:spPr/>
      <dgm:t>
        <a:bodyPr/>
        <a:lstStyle/>
        <a:p>
          <a:endParaRPr lang="hu-HU"/>
        </a:p>
      </dgm:t>
    </dgm:pt>
    <dgm:pt modelId="{108E84E1-622B-4721-9A1E-11A303318EE3}" type="sibTrans" cxnId="{B75F2368-C318-41F9-A133-498CDB42934A}">
      <dgm:prSet/>
      <dgm:spPr/>
      <dgm:t>
        <a:bodyPr/>
        <a:lstStyle/>
        <a:p>
          <a:endParaRPr lang="hu-HU"/>
        </a:p>
      </dgm:t>
    </dgm:pt>
    <dgm:pt modelId="{448F9D73-5860-4F36-A4E3-FD6C46BE1F8B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alapítói jogok</a:t>
          </a:r>
          <a:endParaRPr lang="hu-HU" sz="1400" b="0" i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DF6CB25-FBF0-41D9-8354-1B63E3958BCB}" type="parTrans" cxnId="{36687880-F74E-422D-BF68-0886EA1C0229}">
      <dgm:prSet/>
      <dgm:spPr/>
      <dgm:t>
        <a:bodyPr/>
        <a:lstStyle/>
        <a:p>
          <a:endParaRPr lang="hu-HU"/>
        </a:p>
      </dgm:t>
    </dgm:pt>
    <dgm:pt modelId="{6F136AF7-E128-4AB3-9BCE-286166A8B6B3}" type="sibTrans" cxnId="{36687880-F74E-422D-BF68-0886EA1C0229}">
      <dgm:prSet/>
      <dgm:spPr/>
      <dgm:t>
        <a:bodyPr/>
        <a:lstStyle/>
        <a:p>
          <a:endParaRPr lang="hu-HU"/>
        </a:p>
      </dgm:t>
    </dgm:pt>
    <dgm:pt modelId="{08804EC7-473F-4C7C-BFB9-FB2307F33780}" type="pres">
      <dgm:prSet presAssocID="{39B417FC-AD1A-4895-8638-6A9F37F720E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BA37ECA-9C47-4AA5-B2EB-AE24DA8A60EB}" type="pres">
      <dgm:prSet presAssocID="{39B417FC-AD1A-4895-8638-6A9F37F720EA}" presName="outerBox" presStyleCnt="0"/>
      <dgm:spPr/>
    </dgm:pt>
    <dgm:pt modelId="{B50F0B85-94FF-4540-81DB-77434714D0B1}" type="pres">
      <dgm:prSet presAssocID="{39B417FC-AD1A-4895-8638-6A9F37F720EA}" presName="outerBoxParent" presStyleLbl="node1" presStyleIdx="0" presStyleCnt="2" custLinFactNeighborX="108"/>
      <dgm:spPr/>
    </dgm:pt>
    <dgm:pt modelId="{96666C80-2EC2-433F-A6D7-9E259A309ACE}" type="pres">
      <dgm:prSet presAssocID="{39B417FC-AD1A-4895-8638-6A9F37F720EA}" presName="outerBoxChildren" presStyleCnt="0"/>
      <dgm:spPr/>
    </dgm:pt>
    <dgm:pt modelId="{3FA5062C-58D7-49BC-BAD0-EB74D8FCB676}" type="pres">
      <dgm:prSet presAssocID="{8DD81DD4-E15C-419C-8A28-BC4FE8083DE0}" presName="oChild" presStyleLbl="fgAcc1" presStyleIdx="0" presStyleCnt="7" custScaleX="128781" custScaleY="101637" custLinFactY="171063" custLinFactNeighborX="5555" custLinFactNeighborY="200000">
        <dgm:presLayoutVars>
          <dgm:bulletEnabled val="1"/>
        </dgm:presLayoutVars>
      </dgm:prSet>
      <dgm:spPr/>
    </dgm:pt>
    <dgm:pt modelId="{5F525539-905B-4C56-BCF3-26BAB22DC6CB}" type="pres">
      <dgm:prSet presAssocID="{DA2F34BD-4307-4D27-ABF2-710D38AF6269}" presName="outerSibTrans" presStyleCnt="0"/>
      <dgm:spPr/>
    </dgm:pt>
    <dgm:pt modelId="{21C6BFC0-22B2-49DD-81D9-46EA02DE1A77}" type="pres">
      <dgm:prSet presAssocID="{F52C88B7-604C-47C5-AB45-C1BB25881D29}" presName="oChild" presStyleLbl="fgAcc1" presStyleIdx="1" presStyleCnt="7" custScaleX="111111" custLinFactY="-32768" custLinFactNeighborX="5556" custLinFactNeighborY="-100000">
        <dgm:presLayoutVars>
          <dgm:bulletEnabled val="1"/>
        </dgm:presLayoutVars>
      </dgm:prSet>
      <dgm:spPr/>
    </dgm:pt>
    <dgm:pt modelId="{A1E786C9-2CEC-40BC-BB9B-BC7D608F2BD7}" type="pres">
      <dgm:prSet presAssocID="{12B400C6-87B2-4E1B-911A-13586740CA22}" presName="outerSibTrans" presStyleCnt="0"/>
      <dgm:spPr/>
    </dgm:pt>
    <dgm:pt modelId="{A0F39DE6-8B72-46A3-939E-98934070335C}" type="pres">
      <dgm:prSet presAssocID="{448F9D73-5860-4F36-A4E3-FD6C46BE1F8B}" presName="oChild" presStyleLbl="fgAcc1" presStyleIdx="2" presStyleCnt="7" custScaleY="71155" custLinFactY="-210951" custLinFactNeighborX="5556" custLinFactNeighborY="-300000">
        <dgm:presLayoutVars>
          <dgm:bulletEnabled val="1"/>
        </dgm:presLayoutVars>
      </dgm:prSet>
      <dgm:spPr/>
    </dgm:pt>
    <dgm:pt modelId="{CCCAB19E-C49A-49C3-9172-FC1BECFD7E71}" type="pres">
      <dgm:prSet presAssocID="{39B417FC-AD1A-4895-8638-6A9F37F720EA}" presName="middleBox" presStyleCnt="0"/>
      <dgm:spPr/>
    </dgm:pt>
    <dgm:pt modelId="{32E7DB26-5FFC-49E8-9241-7016D510A871}" type="pres">
      <dgm:prSet presAssocID="{39B417FC-AD1A-4895-8638-6A9F37F720EA}" presName="middleBoxParent" presStyleLbl="node1" presStyleIdx="1" presStyleCnt="2" custScaleX="101074" custLinFactNeighborX="2229" custLinFactNeighborY="-120"/>
      <dgm:spPr/>
    </dgm:pt>
    <dgm:pt modelId="{F1B271EA-CE5A-469D-8EBA-44C6EA8F45A9}" type="pres">
      <dgm:prSet presAssocID="{39B417FC-AD1A-4895-8638-6A9F37F720EA}" presName="middleBoxChildren" presStyleCnt="0"/>
      <dgm:spPr/>
    </dgm:pt>
    <dgm:pt modelId="{C53422FB-B576-4EB6-9D66-4238F9146172}" type="pres">
      <dgm:prSet presAssocID="{08A62270-3E0C-4A14-BC7D-007683DBD88E}" presName="mChild" presStyleLbl="fgAcc1" presStyleIdx="3" presStyleCnt="7" custScaleX="91657" custLinFactX="2252" custLinFactNeighborX="100000">
        <dgm:presLayoutVars>
          <dgm:bulletEnabled val="1"/>
        </dgm:presLayoutVars>
      </dgm:prSet>
      <dgm:spPr/>
    </dgm:pt>
    <dgm:pt modelId="{28C37132-C35B-489E-8F37-F3CE4A98FAD2}" type="pres">
      <dgm:prSet presAssocID="{DC928723-7D49-4979-A2A4-8434B5A040D2}" presName="middleSibTrans" presStyleCnt="0"/>
      <dgm:spPr/>
    </dgm:pt>
    <dgm:pt modelId="{E8C6D78A-4CD5-4E33-8BB5-ADB497A74559}" type="pres">
      <dgm:prSet presAssocID="{C2E72870-8C67-4DE6-A302-323A7CE053B0}" presName="mChild" presStyleLbl="fgAcc1" presStyleIdx="4" presStyleCnt="7" custLinFactX="4814" custLinFactNeighborX="100000">
        <dgm:presLayoutVars>
          <dgm:bulletEnabled val="1"/>
        </dgm:presLayoutVars>
      </dgm:prSet>
      <dgm:spPr/>
    </dgm:pt>
    <dgm:pt modelId="{84E3D3A1-CCEF-414D-952B-B00AAB74E667}" type="pres">
      <dgm:prSet presAssocID="{C8DFDD6A-0CF5-4986-8845-29902241F20B}" presName="middleSibTrans" presStyleCnt="0"/>
      <dgm:spPr/>
    </dgm:pt>
    <dgm:pt modelId="{8C5BCF30-21D1-43CC-931D-13C3394AEA15}" type="pres">
      <dgm:prSet presAssocID="{A9ABD9B3-2B8E-480B-8857-D5434952E3E0}" presName="mChild" presStyleLbl="fgAcc1" presStyleIdx="5" presStyleCnt="7" custLinFactX="7420" custLinFactNeighborX="100000">
        <dgm:presLayoutVars>
          <dgm:bulletEnabled val="1"/>
        </dgm:presLayoutVars>
      </dgm:prSet>
      <dgm:spPr/>
    </dgm:pt>
    <dgm:pt modelId="{5A027DC8-AE02-4378-AE41-2A47E77B8E22}" type="pres">
      <dgm:prSet presAssocID="{93E7411E-587B-4FB8-B1C5-2E363CE069F4}" presName="middleSibTrans" presStyleCnt="0"/>
      <dgm:spPr/>
    </dgm:pt>
    <dgm:pt modelId="{784494A3-B0B8-49CB-AE78-30A043C5CE8A}" type="pres">
      <dgm:prSet presAssocID="{E6C9A9D6-2D5E-48E8-B8C6-A9AFD965B742}" presName="mChild" presStyleLbl="fgAcc1" presStyleIdx="6" presStyleCnt="7" custScaleX="83972" custLinFactX="8893" custLinFactNeighborX="100000">
        <dgm:presLayoutVars>
          <dgm:bulletEnabled val="1"/>
        </dgm:presLayoutVars>
      </dgm:prSet>
      <dgm:spPr/>
    </dgm:pt>
  </dgm:ptLst>
  <dgm:cxnLst>
    <dgm:cxn modelId="{23A17F02-590B-4BBE-8E90-301171DDB7F7}" type="presOf" srcId="{F52C88B7-604C-47C5-AB45-C1BB25881D29}" destId="{21C6BFC0-22B2-49DD-81D9-46EA02DE1A77}" srcOrd="0" destOrd="0" presId="urn:microsoft.com/office/officeart/2005/8/layout/target2"/>
    <dgm:cxn modelId="{7E57FB09-FB16-43E3-8EA2-D4855C35462A}" type="presOf" srcId="{E6C9A9D6-2D5E-48E8-B8C6-A9AFD965B742}" destId="{784494A3-B0B8-49CB-AE78-30A043C5CE8A}" srcOrd="0" destOrd="0" presId="urn:microsoft.com/office/officeart/2005/8/layout/target2"/>
    <dgm:cxn modelId="{736DD70D-3EB8-4C37-8636-C22C85CC1A8F}" type="presOf" srcId="{C2E72870-8C67-4DE6-A302-323A7CE053B0}" destId="{E8C6D78A-4CD5-4E33-8BB5-ADB497A74559}" srcOrd="0" destOrd="0" presId="urn:microsoft.com/office/officeart/2005/8/layout/target2"/>
    <dgm:cxn modelId="{0D625628-C6F8-4A05-8D8D-C8F8C1F43FE5}" type="presOf" srcId="{34C35288-5E0F-4246-9D7C-E250314AFDA5}" destId="{32E7DB26-5FFC-49E8-9241-7016D510A871}" srcOrd="0" destOrd="0" presId="urn:microsoft.com/office/officeart/2005/8/layout/target2"/>
    <dgm:cxn modelId="{E56AE82C-F340-43E3-BC9A-93455687D202}" srcId="{DDE997BD-EF5C-4F4D-83F4-ECB5F580BA94}" destId="{8DD81DD4-E15C-419C-8A28-BC4FE8083DE0}" srcOrd="0" destOrd="0" parTransId="{D835F5BD-C054-4D1F-A215-C29E324F3F67}" sibTransId="{DA2F34BD-4307-4D27-ABF2-710D38AF6269}"/>
    <dgm:cxn modelId="{35625F33-C5C8-403D-A4B1-AF0DE3752848}" type="presOf" srcId="{8DD81DD4-E15C-419C-8A28-BC4FE8083DE0}" destId="{3FA5062C-58D7-49BC-BAD0-EB74D8FCB676}" srcOrd="0" destOrd="0" presId="urn:microsoft.com/office/officeart/2005/8/layout/target2"/>
    <dgm:cxn modelId="{EA42F644-8755-4B9D-8251-1E62ACE7DB59}" srcId="{DDE997BD-EF5C-4F4D-83F4-ECB5F580BA94}" destId="{F52C88B7-604C-47C5-AB45-C1BB25881D29}" srcOrd="1" destOrd="0" parTransId="{6D953E99-3D81-4B43-83D7-FFA5860F67CC}" sibTransId="{12B400C6-87B2-4E1B-911A-13586740CA22}"/>
    <dgm:cxn modelId="{B75F2368-C318-41F9-A133-498CDB42934A}" srcId="{34C35288-5E0F-4246-9D7C-E250314AFDA5}" destId="{E6C9A9D6-2D5E-48E8-B8C6-A9AFD965B742}" srcOrd="3" destOrd="0" parTransId="{AD8F7646-694F-43F3-8E7B-906358C61EAB}" sibTransId="{108E84E1-622B-4721-9A1E-11A303318EE3}"/>
    <dgm:cxn modelId="{089E396B-3CA9-4901-9DFA-2339753DBE15}" srcId="{34C35288-5E0F-4246-9D7C-E250314AFDA5}" destId="{C2E72870-8C67-4DE6-A302-323A7CE053B0}" srcOrd="1" destOrd="0" parTransId="{658B398E-10F0-4294-8CD7-3DC4192A498B}" sibTransId="{C8DFDD6A-0CF5-4986-8845-29902241F20B}"/>
    <dgm:cxn modelId="{2967607E-D13E-41CB-AF33-E0C17F28487D}" srcId="{34C35288-5E0F-4246-9D7C-E250314AFDA5}" destId="{08A62270-3E0C-4A14-BC7D-007683DBD88E}" srcOrd="0" destOrd="0" parTransId="{F78D8114-311B-477C-911E-173A4CA78A0C}" sibTransId="{DC928723-7D49-4979-A2A4-8434B5A040D2}"/>
    <dgm:cxn modelId="{36687880-F74E-422D-BF68-0886EA1C0229}" srcId="{DDE997BD-EF5C-4F4D-83F4-ECB5F580BA94}" destId="{448F9D73-5860-4F36-A4E3-FD6C46BE1F8B}" srcOrd="2" destOrd="0" parTransId="{0DF6CB25-FBF0-41D9-8354-1B63E3958BCB}" sibTransId="{6F136AF7-E128-4AB3-9BCE-286166A8B6B3}"/>
    <dgm:cxn modelId="{5CF27284-4579-4296-ADC6-4261C141BDB6}" type="presOf" srcId="{A9ABD9B3-2B8E-480B-8857-D5434952E3E0}" destId="{8C5BCF30-21D1-43CC-931D-13C3394AEA15}" srcOrd="0" destOrd="0" presId="urn:microsoft.com/office/officeart/2005/8/layout/target2"/>
    <dgm:cxn modelId="{59B9018C-7AC7-4FD6-A7DD-6F181C8303F5}" type="presOf" srcId="{39B417FC-AD1A-4895-8638-6A9F37F720EA}" destId="{08804EC7-473F-4C7C-BFB9-FB2307F33780}" srcOrd="0" destOrd="0" presId="urn:microsoft.com/office/officeart/2005/8/layout/target2"/>
    <dgm:cxn modelId="{853FAEA7-884E-4F21-B536-BF7E55DA3711}" type="presOf" srcId="{448F9D73-5860-4F36-A4E3-FD6C46BE1F8B}" destId="{A0F39DE6-8B72-46A3-939E-98934070335C}" srcOrd="0" destOrd="0" presId="urn:microsoft.com/office/officeart/2005/8/layout/target2"/>
    <dgm:cxn modelId="{64B749AA-7CA4-4E8A-AC3C-3989ED1A7A4D}" type="presOf" srcId="{DDE997BD-EF5C-4F4D-83F4-ECB5F580BA94}" destId="{B50F0B85-94FF-4540-81DB-77434714D0B1}" srcOrd="0" destOrd="0" presId="urn:microsoft.com/office/officeart/2005/8/layout/target2"/>
    <dgm:cxn modelId="{F9720AAC-66E0-4A26-B649-D4E6923A753A}" srcId="{39B417FC-AD1A-4895-8638-6A9F37F720EA}" destId="{34C35288-5E0F-4246-9D7C-E250314AFDA5}" srcOrd="1" destOrd="0" parTransId="{8EEFCDC8-FF0E-4A32-9511-7CA8D020DDBF}" sibTransId="{755E0AF9-FA40-41F1-9133-94B1B6F9C9ED}"/>
    <dgm:cxn modelId="{C55757B9-A1E4-4EDA-8E56-9C8835AB7039}" type="presOf" srcId="{08A62270-3E0C-4A14-BC7D-007683DBD88E}" destId="{C53422FB-B576-4EB6-9D66-4238F9146172}" srcOrd="0" destOrd="0" presId="urn:microsoft.com/office/officeart/2005/8/layout/target2"/>
    <dgm:cxn modelId="{B6B966D3-4D6B-4C09-90E6-7EFC81DA2811}" srcId="{34C35288-5E0F-4246-9D7C-E250314AFDA5}" destId="{A9ABD9B3-2B8E-480B-8857-D5434952E3E0}" srcOrd="2" destOrd="0" parTransId="{78E287D4-46A9-4D58-975B-A7ED4506923E}" sibTransId="{93E7411E-587B-4FB8-B1C5-2E363CE069F4}"/>
    <dgm:cxn modelId="{D829C8F2-37CF-4227-8D52-38718FA8CC2F}" srcId="{39B417FC-AD1A-4895-8638-6A9F37F720EA}" destId="{DDE997BD-EF5C-4F4D-83F4-ECB5F580BA94}" srcOrd="0" destOrd="0" parTransId="{6698E3E3-F013-42D1-A7F7-DE6A51F0C048}" sibTransId="{3D9608BA-EE7B-482E-9799-D8AF136ED824}"/>
    <dgm:cxn modelId="{978D04C8-BEDB-424E-81AB-BA007229B564}" type="presParOf" srcId="{08804EC7-473F-4C7C-BFB9-FB2307F33780}" destId="{DBA37ECA-9C47-4AA5-B2EB-AE24DA8A60EB}" srcOrd="0" destOrd="0" presId="urn:microsoft.com/office/officeart/2005/8/layout/target2"/>
    <dgm:cxn modelId="{822F23C2-33DB-47AB-81BD-C0B4A0BE4C07}" type="presParOf" srcId="{DBA37ECA-9C47-4AA5-B2EB-AE24DA8A60EB}" destId="{B50F0B85-94FF-4540-81DB-77434714D0B1}" srcOrd="0" destOrd="0" presId="urn:microsoft.com/office/officeart/2005/8/layout/target2"/>
    <dgm:cxn modelId="{B9C4E16F-4189-47D9-B202-A9DFF09DF5C9}" type="presParOf" srcId="{DBA37ECA-9C47-4AA5-B2EB-AE24DA8A60EB}" destId="{96666C80-2EC2-433F-A6D7-9E259A309ACE}" srcOrd="1" destOrd="0" presId="urn:microsoft.com/office/officeart/2005/8/layout/target2"/>
    <dgm:cxn modelId="{4AF7A83C-50A4-40B9-8F9E-BE208A9F623F}" type="presParOf" srcId="{96666C80-2EC2-433F-A6D7-9E259A309ACE}" destId="{3FA5062C-58D7-49BC-BAD0-EB74D8FCB676}" srcOrd="0" destOrd="0" presId="urn:microsoft.com/office/officeart/2005/8/layout/target2"/>
    <dgm:cxn modelId="{0447408A-8002-4E8F-AE5A-9379F0FB837A}" type="presParOf" srcId="{96666C80-2EC2-433F-A6D7-9E259A309ACE}" destId="{5F525539-905B-4C56-BCF3-26BAB22DC6CB}" srcOrd="1" destOrd="0" presId="urn:microsoft.com/office/officeart/2005/8/layout/target2"/>
    <dgm:cxn modelId="{7C5E312A-0E58-43BB-AFDA-8A948C1F586F}" type="presParOf" srcId="{96666C80-2EC2-433F-A6D7-9E259A309ACE}" destId="{21C6BFC0-22B2-49DD-81D9-46EA02DE1A77}" srcOrd="2" destOrd="0" presId="urn:microsoft.com/office/officeart/2005/8/layout/target2"/>
    <dgm:cxn modelId="{F2AD05B4-2A4D-403A-8569-4720E5D68AAA}" type="presParOf" srcId="{96666C80-2EC2-433F-A6D7-9E259A309ACE}" destId="{A1E786C9-2CEC-40BC-BB9B-BC7D608F2BD7}" srcOrd="3" destOrd="0" presId="urn:microsoft.com/office/officeart/2005/8/layout/target2"/>
    <dgm:cxn modelId="{62A73282-4E74-47E2-9063-75DF6E1059F7}" type="presParOf" srcId="{96666C80-2EC2-433F-A6D7-9E259A309ACE}" destId="{A0F39DE6-8B72-46A3-939E-98934070335C}" srcOrd="4" destOrd="0" presId="urn:microsoft.com/office/officeart/2005/8/layout/target2"/>
    <dgm:cxn modelId="{ED73E5EC-9C4A-4CBF-ACE6-58AC8D626978}" type="presParOf" srcId="{08804EC7-473F-4C7C-BFB9-FB2307F33780}" destId="{CCCAB19E-C49A-49C3-9172-FC1BECFD7E71}" srcOrd="1" destOrd="0" presId="urn:microsoft.com/office/officeart/2005/8/layout/target2"/>
    <dgm:cxn modelId="{78215BCB-8735-4E6C-AC89-CB7F6DE4EA8E}" type="presParOf" srcId="{CCCAB19E-C49A-49C3-9172-FC1BECFD7E71}" destId="{32E7DB26-5FFC-49E8-9241-7016D510A871}" srcOrd="0" destOrd="0" presId="urn:microsoft.com/office/officeart/2005/8/layout/target2"/>
    <dgm:cxn modelId="{310E1846-3950-4FBC-AB26-FA1813FE6F3E}" type="presParOf" srcId="{CCCAB19E-C49A-49C3-9172-FC1BECFD7E71}" destId="{F1B271EA-CE5A-469D-8EBA-44C6EA8F45A9}" srcOrd="1" destOrd="0" presId="urn:microsoft.com/office/officeart/2005/8/layout/target2"/>
    <dgm:cxn modelId="{E0852E24-BD5B-498F-B4F2-DB0AB2CB9F32}" type="presParOf" srcId="{F1B271EA-CE5A-469D-8EBA-44C6EA8F45A9}" destId="{C53422FB-B576-4EB6-9D66-4238F9146172}" srcOrd="0" destOrd="0" presId="urn:microsoft.com/office/officeart/2005/8/layout/target2"/>
    <dgm:cxn modelId="{015A7671-01A5-4DD2-B1D4-9C398A41D230}" type="presParOf" srcId="{F1B271EA-CE5A-469D-8EBA-44C6EA8F45A9}" destId="{28C37132-C35B-489E-8F37-F3CE4A98FAD2}" srcOrd="1" destOrd="0" presId="urn:microsoft.com/office/officeart/2005/8/layout/target2"/>
    <dgm:cxn modelId="{B7330423-6086-4FF8-8E48-1A25D6056F42}" type="presParOf" srcId="{F1B271EA-CE5A-469D-8EBA-44C6EA8F45A9}" destId="{E8C6D78A-4CD5-4E33-8BB5-ADB497A74559}" srcOrd="2" destOrd="0" presId="urn:microsoft.com/office/officeart/2005/8/layout/target2"/>
    <dgm:cxn modelId="{CF5AADF3-7E9E-4AE0-B671-864B7D5AAEDA}" type="presParOf" srcId="{F1B271EA-CE5A-469D-8EBA-44C6EA8F45A9}" destId="{84E3D3A1-CCEF-414D-952B-B00AAB74E667}" srcOrd="3" destOrd="0" presId="urn:microsoft.com/office/officeart/2005/8/layout/target2"/>
    <dgm:cxn modelId="{288E98AA-9912-4680-B83C-07174B7AE8D5}" type="presParOf" srcId="{F1B271EA-CE5A-469D-8EBA-44C6EA8F45A9}" destId="{8C5BCF30-21D1-43CC-931D-13C3394AEA15}" srcOrd="4" destOrd="0" presId="urn:microsoft.com/office/officeart/2005/8/layout/target2"/>
    <dgm:cxn modelId="{5E25D8E1-13C0-41AD-B721-D6EFA6A292E8}" type="presParOf" srcId="{F1B271EA-CE5A-469D-8EBA-44C6EA8F45A9}" destId="{5A027DC8-AE02-4378-AE41-2A47E77B8E22}" srcOrd="5" destOrd="0" presId="urn:microsoft.com/office/officeart/2005/8/layout/target2"/>
    <dgm:cxn modelId="{DC16870B-B74A-4DBC-9EA8-5B40A265A759}" type="presParOf" srcId="{F1B271EA-CE5A-469D-8EBA-44C6EA8F45A9}" destId="{784494A3-B0B8-49CB-AE78-30A043C5CE8A}" srcOrd="6" destOrd="0" presId="urn:microsoft.com/office/officeart/2005/8/layout/targe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65F1945-60F0-41AD-ACF5-6007745B7A2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03BAD39-7F9E-4FD8-9BE5-CB47556EDEA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</a:t>
          </a:r>
        </a:p>
      </dgm:t>
    </dgm:pt>
    <dgm:pt modelId="{8FF9D78C-935B-4181-AD46-2344D7C56416}" type="parTrans" cxnId="{8710E811-B9AB-4353-B38B-5297E9756CC7}">
      <dgm:prSet/>
      <dgm:spPr/>
      <dgm:t>
        <a:bodyPr/>
        <a:lstStyle/>
        <a:p>
          <a:pPr algn="l"/>
          <a:endParaRPr lang="hu-HU"/>
        </a:p>
      </dgm:t>
    </dgm:pt>
    <dgm:pt modelId="{F3705108-F174-4153-8A3A-433BCC784F1B}" type="sibTrans" cxnId="{8710E811-B9AB-4353-B38B-5297E9756CC7}">
      <dgm:prSet/>
      <dgm:spPr/>
      <dgm:t>
        <a:bodyPr/>
        <a:lstStyle/>
        <a:p>
          <a:pPr algn="l"/>
          <a:endParaRPr lang="hu-HU"/>
        </a:p>
      </dgm:t>
    </dgm:pt>
    <dgm:pt modelId="{E950C9AC-ADE3-4906-8540-EA96B42EDE9A}">
      <dgm:prSet phldrT="[Szöveg]" custT="1"/>
      <dgm:spPr>
        <a:noFill/>
      </dgm:spPr>
      <dgm:t>
        <a:bodyPr/>
        <a:lstStyle/>
        <a:p>
          <a:pPr algn="l"/>
          <a:r>
            <a:rPr lang="hu-H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Alaptevékenysége</a:t>
          </a:r>
        </a:p>
      </dgm:t>
    </dgm:pt>
    <dgm:pt modelId="{7FF256D5-D5E1-4DA8-A4E9-9923DF8274CF}" type="parTrans" cxnId="{26CF7691-F925-4E5B-9EFB-DBF6EFF59803}">
      <dgm:prSet/>
      <dgm:spPr/>
      <dgm:t>
        <a:bodyPr/>
        <a:lstStyle/>
        <a:p>
          <a:pPr algn="l"/>
          <a:endParaRPr lang="hu-HU"/>
        </a:p>
      </dgm:t>
    </dgm:pt>
    <dgm:pt modelId="{6769DF57-F182-41B9-BC06-3BA5F9F7C19F}" type="sibTrans" cxnId="{26CF7691-F925-4E5B-9EFB-DBF6EFF59803}">
      <dgm:prSet/>
      <dgm:spPr/>
      <dgm:t>
        <a:bodyPr/>
        <a:lstStyle/>
        <a:p>
          <a:pPr algn="l"/>
          <a:endParaRPr lang="hu-HU"/>
        </a:p>
      </dgm:t>
    </dgm:pt>
    <dgm:pt modelId="{3773ED7C-6EF5-4369-B065-3E8DC6267EAD}">
      <dgm:prSet phldrT="[Szöveg]" custT="1"/>
      <dgm:spPr>
        <a:noFill/>
      </dgm:spPr>
      <dgm:t>
        <a:bodyPr/>
        <a:lstStyle/>
        <a:p>
          <a:pPr algn="l"/>
          <a:r>
            <a:rPr lang="hu-H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Vállalkozási tevékenysége</a:t>
          </a:r>
        </a:p>
      </dgm:t>
    </dgm:pt>
    <dgm:pt modelId="{786CDF6B-A234-45BC-94D6-8D763DB76D2F}" type="parTrans" cxnId="{F935863B-1FDB-4B01-A514-5D960B9EEFE5}">
      <dgm:prSet/>
      <dgm:spPr/>
      <dgm:t>
        <a:bodyPr/>
        <a:lstStyle/>
        <a:p>
          <a:pPr algn="l"/>
          <a:endParaRPr lang="hu-HU"/>
        </a:p>
      </dgm:t>
    </dgm:pt>
    <dgm:pt modelId="{DAF91D0C-B178-41A3-A289-0D85BAFE1437}" type="sibTrans" cxnId="{F935863B-1FDB-4B01-A514-5D960B9EEFE5}">
      <dgm:prSet/>
      <dgm:spPr/>
      <dgm:t>
        <a:bodyPr/>
        <a:lstStyle/>
        <a:p>
          <a:pPr algn="l"/>
          <a:endParaRPr lang="hu-HU"/>
        </a:p>
      </dgm:t>
    </dgm:pt>
    <dgm:pt modelId="{94AC3CFE-3555-4148-BF45-8FFC31B869FA}">
      <dgm:prSet phldrT="[Szöveg]"/>
      <dgm:spPr/>
      <dgm:t>
        <a:bodyPr/>
        <a:lstStyle/>
        <a:p>
          <a:pPr algn="l"/>
          <a:endParaRPr lang="hu-H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905904-501E-468F-9A6B-26C8D4647A46}" type="parTrans" cxnId="{E38CD826-1BBA-480A-97A0-F0E26C638E02}">
      <dgm:prSet/>
      <dgm:spPr/>
      <dgm:t>
        <a:bodyPr/>
        <a:lstStyle/>
        <a:p>
          <a:pPr algn="l"/>
          <a:endParaRPr lang="hu-HU"/>
        </a:p>
      </dgm:t>
    </dgm:pt>
    <dgm:pt modelId="{B1EBED6F-7EE0-47FE-89FF-44400F6BBC96}" type="sibTrans" cxnId="{E38CD826-1BBA-480A-97A0-F0E26C638E02}">
      <dgm:prSet/>
      <dgm:spPr/>
      <dgm:t>
        <a:bodyPr/>
        <a:lstStyle/>
        <a:p>
          <a:pPr algn="l"/>
          <a:endParaRPr lang="hu-HU"/>
        </a:p>
      </dgm:t>
    </dgm:pt>
    <dgm:pt modelId="{E0F1702A-0D39-4BC5-8065-76F280690352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(határozatban) és az alapító okiratban,</a:t>
          </a:r>
        </a:p>
      </dgm:t>
    </dgm:pt>
    <dgm:pt modelId="{AE06BC8E-3B66-4371-BC6A-791FB06F84FA}" type="parTrans" cxnId="{94D818C0-7CFF-4AFF-A8B3-DD503B5CF472}">
      <dgm:prSet/>
      <dgm:spPr/>
      <dgm:t>
        <a:bodyPr/>
        <a:lstStyle/>
        <a:p>
          <a:pPr algn="l"/>
          <a:endParaRPr lang="hu-HU"/>
        </a:p>
      </dgm:t>
    </dgm:pt>
    <dgm:pt modelId="{850BDFC5-2D31-411E-9B51-9BC4729D6942}" type="sibTrans" cxnId="{94D818C0-7CFF-4AFF-A8B3-DD503B5CF472}">
      <dgm:prSet/>
      <dgm:spPr/>
      <dgm:t>
        <a:bodyPr/>
        <a:lstStyle/>
        <a:p>
          <a:pPr algn="l"/>
          <a:endParaRPr lang="hu-HU"/>
        </a:p>
      </dgm:t>
    </dgm:pt>
    <dgm:pt modelId="{3AC973F8-B5E5-4891-ACD8-232B5B6844EE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alaptevékenységétől eltérő, </a:t>
          </a:r>
        </a:p>
      </dgm:t>
    </dgm:pt>
    <dgm:pt modelId="{9E611D21-24C0-4C50-8B78-2E8D80FF14C0}" type="parTrans" cxnId="{9333EDC1-AE25-4B5E-9D28-25EC3AAE1EAF}">
      <dgm:prSet/>
      <dgm:spPr/>
      <dgm:t>
        <a:bodyPr/>
        <a:lstStyle/>
        <a:p>
          <a:pPr algn="l"/>
          <a:endParaRPr lang="hu-HU"/>
        </a:p>
      </dgm:t>
    </dgm:pt>
    <dgm:pt modelId="{9A19FA0C-A11F-43F8-94EC-5BDB01970E06}" type="sibTrans" cxnId="{9333EDC1-AE25-4B5E-9D28-25EC3AAE1EAF}">
      <dgm:prSet/>
      <dgm:spPr/>
      <dgm:t>
        <a:bodyPr/>
        <a:lstStyle/>
        <a:p>
          <a:pPr algn="l"/>
          <a:endParaRPr lang="hu-HU"/>
        </a:p>
      </dgm:t>
    </dgm:pt>
    <dgm:pt modelId="{C4B0DD5C-63FD-4FF3-A22F-40CE2B87DFEA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szakmai alapfeladataként meghatározott,</a:t>
          </a:r>
        </a:p>
      </dgm:t>
    </dgm:pt>
    <dgm:pt modelId="{110B53C1-91ED-46C1-AEA1-1B653D9FC727}" type="parTrans" cxnId="{89A80D4E-FBF3-45D0-8C47-428EA2D032BB}">
      <dgm:prSet/>
      <dgm:spPr/>
      <dgm:t>
        <a:bodyPr/>
        <a:lstStyle/>
        <a:p>
          <a:pPr algn="l"/>
          <a:endParaRPr lang="hu-HU"/>
        </a:p>
      </dgm:t>
    </dgm:pt>
    <dgm:pt modelId="{45BBBB2A-928F-47DF-BCDF-8805C4152FC0}" type="sibTrans" cxnId="{89A80D4E-FBF3-45D0-8C47-428EA2D032BB}">
      <dgm:prSet/>
      <dgm:spPr/>
      <dgm:t>
        <a:bodyPr/>
        <a:lstStyle/>
        <a:p>
          <a:pPr algn="l"/>
          <a:endParaRPr lang="hu-HU"/>
        </a:p>
      </dgm:t>
    </dgm:pt>
    <dgm:pt modelId="{BEB784C7-8F61-407F-A64C-CC8143C63114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vagy közszolgáltató tevékenység</a:t>
          </a:r>
        </a:p>
      </dgm:t>
    </dgm:pt>
    <dgm:pt modelId="{6D670D9E-C6B1-43A2-B8B9-08FA7A2E9FDA}" type="parTrans" cxnId="{911DB162-764C-4044-8028-2021C8709A68}">
      <dgm:prSet/>
      <dgm:spPr/>
      <dgm:t>
        <a:bodyPr/>
        <a:lstStyle/>
        <a:p>
          <a:pPr algn="l"/>
          <a:endParaRPr lang="hu-HU"/>
        </a:p>
      </dgm:t>
    </dgm:pt>
    <dgm:pt modelId="{4854D05E-660A-4B4C-BB9C-84087E9AC025}" type="sibTrans" cxnId="{911DB162-764C-4044-8028-2021C8709A68}">
      <dgm:prSet/>
      <dgm:spPr/>
      <dgm:t>
        <a:bodyPr/>
        <a:lstStyle/>
        <a:p>
          <a:pPr algn="l"/>
          <a:endParaRPr lang="hu-HU"/>
        </a:p>
      </dgm:t>
    </dgm:pt>
    <dgm:pt modelId="{88A7BF8A-240A-46C5-86CC-EE6F09A40759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rendszeres haszonszerzés céljából, </a:t>
          </a:r>
        </a:p>
      </dgm:t>
    </dgm:pt>
    <dgm:pt modelId="{60499CCB-969F-4185-A687-726FB4985359}" type="parTrans" cxnId="{7F79F7D0-AB58-42C1-853C-7827DC5DEF8C}">
      <dgm:prSet/>
      <dgm:spPr/>
      <dgm:t>
        <a:bodyPr/>
        <a:lstStyle/>
        <a:p>
          <a:pPr algn="l"/>
          <a:endParaRPr lang="hu-HU"/>
        </a:p>
      </dgm:t>
    </dgm:pt>
    <dgm:pt modelId="{0B694D7D-70CD-4270-B607-C183CD7D73F9}" type="sibTrans" cxnId="{7F79F7D0-AB58-42C1-853C-7827DC5DEF8C}">
      <dgm:prSet/>
      <dgm:spPr/>
      <dgm:t>
        <a:bodyPr/>
        <a:lstStyle/>
        <a:p>
          <a:pPr algn="l"/>
          <a:endParaRPr lang="hu-HU"/>
        </a:p>
      </dgm:t>
    </dgm:pt>
    <dgm:pt modelId="{7931CF7D-3EA8-4957-814E-903B8686286F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támogatáson kívüli forrásból,</a:t>
          </a:r>
        </a:p>
      </dgm:t>
    </dgm:pt>
    <dgm:pt modelId="{CA734473-2E2E-4CF6-B74E-9DE2EEA0E143}" type="parTrans" cxnId="{8614B189-1491-45F1-AC19-7F95CE3517AA}">
      <dgm:prSet/>
      <dgm:spPr/>
      <dgm:t>
        <a:bodyPr/>
        <a:lstStyle/>
        <a:p>
          <a:pPr algn="l"/>
          <a:endParaRPr lang="hu-HU"/>
        </a:p>
      </dgm:t>
    </dgm:pt>
    <dgm:pt modelId="{A3DA3E85-354C-4031-A0FB-8BCE7FFBCA39}" type="sibTrans" cxnId="{8614B189-1491-45F1-AC19-7F95CE3517AA}">
      <dgm:prSet/>
      <dgm:spPr/>
      <dgm:t>
        <a:bodyPr/>
        <a:lstStyle/>
        <a:p>
          <a:pPr algn="l"/>
          <a:endParaRPr lang="hu-HU"/>
        </a:p>
      </dgm:t>
    </dgm:pt>
    <dgm:pt modelId="{B194BBE9-0183-4508-A746-F3CA49790A7F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jogi személy vagy természetes személy számára, </a:t>
          </a:r>
        </a:p>
      </dgm:t>
    </dgm:pt>
    <dgm:pt modelId="{9FE47B12-DE07-4B31-B389-2C140D0476F6}" type="parTrans" cxnId="{BAE74A66-500B-40C7-8447-42A0E007DA81}">
      <dgm:prSet/>
      <dgm:spPr/>
      <dgm:t>
        <a:bodyPr/>
        <a:lstStyle/>
        <a:p>
          <a:pPr algn="l"/>
          <a:endParaRPr lang="hu-HU"/>
        </a:p>
      </dgm:t>
    </dgm:pt>
    <dgm:pt modelId="{D71A5E8E-859E-4855-8024-43C604AE8C6E}" type="sibTrans" cxnId="{BAE74A66-500B-40C7-8447-42A0E007DA81}">
      <dgm:prSet/>
      <dgm:spPr/>
      <dgm:t>
        <a:bodyPr/>
        <a:lstStyle/>
        <a:p>
          <a:pPr algn="l"/>
          <a:endParaRPr lang="hu-HU"/>
        </a:p>
      </dgm:t>
    </dgm:pt>
    <dgm:pt modelId="{A36D4DEC-4E47-403C-AE86-FD2AD9DE31D6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 kötelezően végzett,</a:t>
          </a:r>
        </a:p>
      </dgm:t>
    </dgm:pt>
    <dgm:pt modelId="{CB4F2BC1-DBA9-4AD1-8BE6-E6FB3D8EC12C}" type="parTrans" cxnId="{F0E0830D-3A2A-474C-BED2-D61005EAFA16}">
      <dgm:prSet/>
      <dgm:spPr/>
      <dgm:t>
        <a:bodyPr/>
        <a:lstStyle/>
        <a:p>
          <a:pPr algn="l"/>
          <a:endParaRPr lang="hu-HU"/>
        </a:p>
      </dgm:t>
    </dgm:pt>
    <dgm:pt modelId="{0E7EE591-F95E-4DC4-90A2-7593D8391ABD}" type="sibTrans" cxnId="{F0E0830D-3A2A-474C-BED2-D61005EAFA16}">
      <dgm:prSet/>
      <dgm:spPr/>
      <dgm:t>
        <a:bodyPr/>
        <a:lstStyle/>
        <a:p>
          <a:pPr algn="l"/>
          <a:endParaRPr lang="hu-HU"/>
        </a:p>
      </dgm:t>
    </dgm:pt>
    <dgm:pt modelId="{8A80C728-065C-4670-B643-42198CBD44A0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termelő-, szolgáltató, értékesítő tevékenység </a:t>
          </a:r>
          <a:r>
            <a:rPr lang="hu-HU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(korlátozott)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31F6B41-D3F2-4793-872A-98BDF8CBC3FC}" type="parTrans" cxnId="{3A5AEB55-41AF-4D68-B2C6-CBB8D52266BB}">
      <dgm:prSet/>
      <dgm:spPr/>
      <dgm:t>
        <a:bodyPr/>
        <a:lstStyle/>
        <a:p>
          <a:pPr algn="l"/>
          <a:endParaRPr lang="hu-HU"/>
        </a:p>
      </dgm:t>
    </dgm:pt>
    <dgm:pt modelId="{EA660A79-AEB2-4E64-8BBF-35F305CE4498}" type="sibTrans" cxnId="{3A5AEB55-41AF-4D68-B2C6-CBB8D52266BB}">
      <dgm:prSet/>
      <dgm:spPr/>
      <dgm:t>
        <a:bodyPr/>
        <a:lstStyle/>
        <a:p>
          <a:pPr algn="l"/>
          <a:endParaRPr lang="hu-HU"/>
        </a:p>
      </dgm:t>
    </dgm:pt>
    <dgm:pt modelId="{233FF41F-D73A-4407-B143-E226EEDB4F0B}" type="pres">
      <dgm:prSet presAssocID="{665F1945-60F0-41AD-ACF5-6007745B7A2D}" presName="composite" presStyleCnt="0">
        <dgm:presLayoutVars>
          <dgm:chMax val="1"/>
          <dgm:dir/>
          <dgm:resizeHandles val="exact"/>
        </dgm:presLayoutVars>
      </dgm:prSet>
      <dgm:spPr/>
    </dgm:pt>
    <dgm:pt modelId="{CE547AA6-4CB1-483F-964E-9C0E6C959F84}" type="pres">
      <dgm:prSet presAssocID="{A03BAD39-7F9E-4FD8-9BE5-CB47556EDEA2}" presName="roof" presStyleLbl="dkBgShp" presStyleIdx="0" presStyleCnt="2" custScaleY="50869" custLinFactNeighborY="-5309"/>
      <dgm:spPr/>
    </dgm:pt>
    <dgm:pt modelId="{B992D506-9541-4132-B3F8-CAB76E7D9F9B}" type="pres">
      <dgm:prSet presAssocID="{A03BAD39-7F9E-4FD8-9BE5-CB47556EDEA2}" presName="pillars" presStyleCnt="0"/>
      <dgm:spPr/>
    </dgm:pt>
    <dgm:pt modelId="{92EC2599-68E5-4D21-9F0C-36C6777DAACD}" type="pres">
      <dgm:prSet presAssocID="{A03BAD39-7F9E-4FD8-9BE5-CB47556EDEA2}" presName="pillar1" presStyleLbl="node1" presStyleIdx="0" presStyleCnt="2" custScaleY="106993" custLinFactNeighborX="-1870" custLinFactNeighborY="-3194">
        <dgm:presLayoutVars>
          <dgm:bulletEnabled val="1"/>
        </dgm:presLayoutVars>
      </dgm:prSet>
      <dgm:spPr/>
    </dgm:pt>
    <dgm:pt modelId="{62BEBBEC-E447-49F7-8632-718E22643572}" type="pres">
      <dgm:prSet presAssocID="{3773ED7C-6EF5-4369-B065-3E8DC6267EAD}" presName="pillarX" presStyleLbl="node1" presStyleIdx="1" presStyleCnt="2" custScaleY="106671" custLinFactNeighborY="-3355">
        <dgm:presLayoutVars>
          <dgm:bulletEnabled val="1"/>
        </dgm:presLayoutVars>
      </dgm:prSet>
      <dgm:spPr/>
    </dgm:pt>
    <dgm:pt modelId="{2D28446E-CB43-4E70-A3CF-5A4E71144BA6}" type="pres">
      <dgm:prSet presAssocID="{A03BAD39-7F9E-4FD8-9BE5-CB47556EDEA2}" presName="base" presStyleLbl="dkBgShp" presStyleIdx="1" presStyleCnt="2"/>
      <dgm:spPr>
        <a:noFill/>
      </dgm:spPr>
    </dgm:pt>
  </dgm:ptLst>
  <dgm:cxnLst>
    <dgm:cxn modelId="{9BF48608-0326-4C42-9074-582F1C0C4C08}" type="presOf" srcId="{C4B0DD5C-63FD-4FF3-A22F-40CE2B87DFEA}" destId="{92EC2599-68E5-4D21-9F0C-36C6777DAACD}" srcOrd="0" destOrd="2" presId="urn:microsoft.com/office/officeart/2005/8/layout/hList3"/>
    <dgm:cxn modelId="{F0E0830D-3A2A-474C-BED2-D61005EAFA16}" srcId="{3773ED7C-6EF5-4369-B065-3E8DC6267EAD}" destId="{A36D4DEC-4E47-403C-AE86-FD2AD9DE31D6}" srcOrd="4" destOrd="0" parTransId="{CB4F2BC1-DBA9-4AD1-8BE6-E6FB3D8EC12C}" sibTransId="{0E7EE591-F95E-4DC4-90A2-7593D8391ABD}"/>
    <dgm:cxn modelId="{8710E811-B9AB-4353-B38B-5297E9756CC7}" srcId="{665F1945-60F0-41AD-ACF5-6007745B7A2D}" destId="{A03BAD39-7F9E-4FD8-9BE5-CB47556EDEA2}" srcOrd="0" destOrd="0" parTransId="{8FF9D78C-935B-4181-AD46-2344D7C56416}" sibTransId="{F3705108-F174-4153-8A3A-433BCC784F1B}"/>
    <dgm:cxn modelId="{FF87D21B-D564-42AE-BE2E-67985B7922EE}" type="presOf" srcId="{BEB784C7-8F61-407F-A64C-CC8143C63114}" destId="{92EC2599-68E5-4D21-9F0C-36C6777DAACD}" srcOrd="0" destOrd="3" presId="urn:microsoft.com/office/officeart/2005/8/layout/hList3"/>
    <dgm:cxn modelId="{E38CD826-1BBA-480A-97A0-F0E26C638E02}" srcId="{665F1945-60F0-41AD-ACF5-6007745B7A2D}" destId="{94AC3CFE-3555-4148-BF45-8FFC31B869FA}" srcOrd="1" destOrd="0" parTransId="{91905904-501E-468F-9A6B-26C8D4647A46}" sibTransId="{B1EBED6F-7EE0-47FE-89FF-44400F6BBC96}"/>
    <dgm:cxn modelId="{6B9C6131-D7B5-4C3D-81B8-5EE6DE48D3CB}" type="presOf" srcId="{B194BBE9-0183-4508-A746-F3CA49790A7F}" destId="{62BEBBEC-E447-49F7-8632-718E22643572}" srcOrd="0" destOrd="4" presId="urn:microsoft.com/office/officeart/2005/8/layout/hList3"/>
    <dgm:cxn modelId="{F935863B-1FDB-4B01-A514-5D960B9EEFE5}" srcId="{A03BAD39-7F9E-4FD8-9BE5-CB47556EDEA2}" destId="{3773ED7C-6EF5-4369-B065-3E8DC6267EAD}" srcOrd="1" destOrd="0" parTransId="{786CDF6B-A234-45BC-94D6-8D763DB76D2F}" sibTransId="{DAF91D0C-B178-41A3-A289-0D85BAFE1437}"/>
    <dgm:cxn modelId="{911DB162-764C-4044-8028-2021C8709A68}" srcId="{E950C9AC-ADE3-4906-8540-EA96B42EDE9A}" destId="{BEB784C7-8F61-407F-A64C-CC8143C63114}" srcOrd="2" destOrd="0" parTransId="{6D670D9E-C6B1-43A2-B8B9-08FA7A2E9FDA}" sibTransId="{4854D05E-660A-4B4C-BB9C-84087E9AC025}"/>
    <dgm:cxn modelId="{BAE74A66-500B-40C7-8447-42A0E007DA81}" srcId="{3773ED7C-6EF5-4369-B065-3E8DC6267EAD}" destId="{B194BBE9-0183-4508-A746-F3CA49790A7F}" srcOrd="3" destOrd="0" parTransId="{9FE47B12-DE07-4B31-B389-2C140D0476F6}" sibTransId="{D71A5E8E-859E-4855-8024-43C604AE8C6E}"/>
    <dgm:cxn modelId="{A6D2D24C-47E7-4919-8DB1-1392B122BF12}" type="presOf" srcId="{A03BAD39-7F9E-4FD8-9BE5-CB47556EDEA2}" destId="{CE547AA6-4CB1-483F-964E-9C0E6C959F84}" srcOrd="0" destOrd="0" presId="urn:microsoft.com/office/officeart/2005/8/layout/hList3"/>
    <dgm:cxn modelId="{89A80D4E-FBF3-45D0-8C47-428EA2D032BB}" srcId="{E950C9AC-ADE3-4906-8540-EA96B42EDE9A}" destId="{C4B0DD5C-63FD-4FF3-A22F-40CE2B87DFEA}" srcOrd="1" destOrd="0" parTransId="{110B53C1-91ED-46C1-AEA1-1B653D9FC727}" sibTransId="{45BBBB2A-928F-47DF-BCDF-8805C4152FC0}"/>
    <dgm:cxn modelId="{3A5AEB55-41AF-4D68-B2C6-CBB8D52266BB}" srcId="{3773ED7C-6EF5-4369-B065-3E8DC6267EAD}" destId="{8A80C728-065C-4670-B643-42198CBD44A0}" srcOrd="5" destOrd="0" parTransId="{A31F6B41-D3F2-4793-872A-98BDF8CBC3FC}" sibTransId="{EA660A79-AEB2-4E64-8BBF-35F305CE4498}"/>
    <dgm:cxn modelId="{7704E659-F755-4462-BD2F-DA6E50F3D34A}" type="presOf" srcId="{A36D4DEC-4E47-403C-AE86-FD2AD9DE31D6}" destId="{62BEBBEC-E447-49F7-8632-718E22643572}" srcOrd="0" destOrd="5" presId="urn:microsoft.com/office/officeart/2005/8/layout/hList3"/>
    <dgm:cxn modelId="{B1277982-2543-48B1-9BBD-B0AABDB973F0}" type="presOf" srcId="{88A7BF8A-240A-46C5-86CC-EE6F09A40759}" destId="{62BEBBEC-E447-49F7-8632-718E22643572}" srcOrd="0" destOrd="2" presId="urn:microsoft.com/office/officeart/2005/8/layout/hList3"/>
    <dgm:cxn modelId="{6078E483-3842-4EEC-930E-94B08DA8C2CE}" type="presOf" srcId="{E950C9AC-ADE3-4906-8540-EA96B42EDE9A}" destId="{92EC2599-68E5-4D21-9F0C-36C6777DAACD}" srcOrd="0" destOrd="0" presId="urn:microsoft.com/office/officeart/2005/8/layout/hList3"/>
    <dgm:cxn modelId="{8614B189-1491-45F1-AC19-7F95CE3517AA}" srcId="{3773ED7C-6EF5-4369-B065-3E8DC6267EAD}" destId="{7931CF7D-3EA8-4957-814E-903B8686286F}" srcOrd="2" destOrd="0" parTransId="{CA734473-2E2E-4CF6-B74E-9DE2EEA0E143}" sibTransId="{A3DA3E85-354C-4031-A0FB-8BCE7FFBCA39}"/>
    <dgm:cxn modelId="{26CF7691-F925-4E5B-9EFB-DBF6EFF59803}" srcId="{A03BAD39-7F9E-4FD8-9BE5-CB47556EDEA2}" destId="{E950C9AC-ADE3-4906-8540-EA96B42EDE9A}" srcOrd="0" destOrd="0" parTransId="{7FF256D5-D5E1-4DA8-A4E9-9923DF8274CF}" sibTransId="{6769DF57-F182-41B9-BC06-3BA5F9F7C19F}"/>
    <dgm:cxn modelId="{D6DA1E9C-39D0-4690-91C0-03B5BECEA10D}" type="presOf" srcId="{7931CF7D-3EA8-4957-814E-903B8686286F}" destId="{62BEBBEC-E447-49F7-8632-718E22643572}" srcOrd="0" destOrd="3" presId="urn:microsoft.com/office/officeart/2005/8/layout/hList3"/>
    <dgm:cxn modelId="{F5ADAAB6-D349-4CFB-8D8E-F611E92060F5}" type="presOf" srcId="{3AC973F8-B5E5-4891-ACD8-232B5B6844EE}" destId="{62BEBBEC-E447-49F7-8632-718E22643572}" srcOrd="0" destOrd="1" presId="urn:microsoft.com/office/officeart/2005/8/layout/hList3"/>
    <dgm:cxn modelId="{94D818C0-7CFF-4AFF-A8B3-DD503B5CF472}" srcId="{E950C9AC-ADE3-4906-8540-EA96B42EDE9A}" destId="{E0F1702A-0D39-4BC5-8065-76F280690352}" srcOrd="0" destOrd="0" parTransId="{AE06BC8E-3B66-4371-BC6A-791FB06F84FA}" sibTransId="{850BDFC5-2D31-411E-9B51-9BC4729D6942}"/>
    <dgm:cxn modelId="{9333EDC1-AE25-4B5E-9D28-25EC3AAE1EAF}" srcId="{3773ED7C-6EF5-4369-B065-3E8DC6267EAD}" destId="{3AC973F8-B5E5-4891-ACD8-232B5B6844EE}" srcOrd="0" destOrd="0" parTransId="{9E611D21-24C0-4C50-8B78-2E8D80FF14C0}" sibTransId="{9A19FA0C-A11F-43F8-94EC-5BDB01970E06}"/>
    <dgm:cxn modelId="{5EA75FC3-162F-4202-9228-FC297224723D}" type="presOf" srcId="{3773ED7C-6EF5-4369-B065-3E8DC6267EAD}" destId="{62BEBBEC-E447-49F7-8632-718E22643572}" srcOrd="0" destOrd="0" presId="urn:microsoft.com/office/officeart/2005/8/layout/hList3"/>
    <dgm:cxn modelId="{7F79F7D0-AB58-42C1-853C-7827DC5DEF8C}" srcId="{3773ED7C-6EF5-4369-B065-3E8DC6267EAD}" destId="{88A7BF8A-240A-46C5-86CC-EE6F09A40759}" srcOrd="1" destOrd="0" parTransId="{60499CCB-969F-4185-A687-726FB4985359}" sibTransId="{0B694D7D-70CD-4270-B607-C183CD7D73F9}"/>
    <dgm:cxn modelId="{B00BB3E1-E591-4DF7-A031-3D54DC364173}" type="presOf" srcId="{8A80C728-065C-4670-B643-42198CBD44A0}" destId="{62BEBBEC-E447-49F7-8632-718E22643572}" srcOrd="0" destOrd="6" presId="urn:microsoft.com/office/officeart/2005/8/layout/hList3"/>
    <dgm:cxn modelId="{E68111EE-5FE2-4FA3-918D-39164E64899E}" type="presOf" srcId="{E0F1702A-0D39-4BC5-8065-76F280690352}" destId="{92EC2599-68E5-4D21-9F0C-36C6777DAACD}" srcOrd="0" destOrd="1" presId="urn:microsoft.com/office/officeart/2005/8/layout/hList3"/>
    <dgm:cxn modelId="{FDBC54F9-0B52-4FA5-AF59-1FD457AEB658}" type="presOf" srcId="{665F1945-60F0-41AD-ACF5-6007745B7A2D}" destId="{233FF41F-D73A-4407-B143-E226EEDB4F0B}" srcOrd="0" destOrd="0" presId="urn:microsoft.com/office/officeart/2005/8/layout/hList3"/>
    <dgm:cxn modelId="{D7904E73-E878-4202-8F0D-CDE6926A1816}" type="presParOf" srcId="{233FF41F-D73A-4407-B143-E226EEDB4F0B}" destId="{CE547AA6-4CB1-483F-964E-9C0E6C959F84}" srcOrd="0" destOrd="0" presId="urn:microsoft.com/office/officeart/2005/8/layout/hList3"/>
    <dgm:cxn modelId="{DFD35806-6365-4CA4-B2AA-6BA1D693F534}" type="presParOf" srcId="{233FF41F-D73A-4407-B143-E226EEDB4F0B}" destId="{B992D506-9541-4132-B3F8-CAB76E7D9F9B}" srcOrd="1" destOrd="0" presId="urn:microsoft.com/office/officeart/2005/8/layout/hList3"/>
    <dgm:cxn modelId="{317B1097-6EA5-4C9C-A939-7C2A4AEAF549}" type="presParOf" srcId="{B992D506-9541-4132-B3F8-CAB76E7D9F9B}" destId="{92EC2599-68E5-4D21-9F0C-36C6777DAACD}" srcOrd="0" destOrd="0" presId="urn:microsoft.com/office/officeart/2005/8/layout/hList3"/>
    <dgm:cxn modelId="{123F0C35-807B-4798-8766-5A1B1607B708}" type="presParOf" srcId="{B992D506-9541-4132-B3F8-CAB76E7D9F9B}" destId="{62BEBBEC-E447-49F7-8632-718E22643572}" srcOrd="1" destOrd="0" presId="urn:microsoft.com/office/officeart/2005/8/layout/hList3"/>
    <dgm:cxn modelId="{4EA96DD7-7103-44EB-9896-0523FB2DCBB0}" type="presParOf" srcId="{233FF41F-D73A-4407-B143-E226EEDB4F0B}" destId="{2D28446E-CB43-4E70-A3CF-5A4E71144B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/>
      <dgm:t>
        <a:bodyPr/>
        <a:lstStyle/>
        <a:p>
          <a:r>
            <a:rPr lang="hu-HU" sz="3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szervezet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hu-H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vezető  </a:t>
          </a:r>
        </a:p>
        <a:p>
          <a:r>
            <a:rPr lang="hu-H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Kancellár</a:t>
          </a:r>
          <a:endParaRPr lang="hu-HU" sz="3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/>
      <dgm:t>
        <a:bodyPr/>
        <a:lstStyle/>
        <a:p>
          <a:r>
            <a:rPr lang="hu-HU" sz="3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szabályzatok</a:t>
          </a: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020BEFCF-DCE4-4245-B183-1105E723B0CB}">
      <dgm:prSet phldrT="[Szöveg]" custT="1"/>
      <dgm:spPr/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önálló gazdasági szervezet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95DE7D1-624C-410D-80AE-E9476EB26FEF}" type="parTrans" cxnId="{038253C3-8BEC-4BBD-8BD5-0D633903F6C6}">
      <dgm:prSet/>
      <dgm:spPr/>
      <dgm:t>
        <a:bodyPr/>
        <a:lstStyle/>
        <a:p>
          <a:endParaRPr lang="hu-HU"/>
        </a:p>
      </dgm:t>
    </dgm:pt>
    <dgm:pt modelId="{F4EA2142-340B-45DD-B301-1ACD8D8BA99B}" type="sibTrans" cxnId="{038253C3-8BEC-4BBD-8BD5-0D633903F6C6}">
      <dgm:prSet/>
      <dgm:spPr>
        <a:ln>
          <a:noFill/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3F3463-F6EC-465C-93C6-9AA198A5C863}">
      <dgm:prSet custT="1"/>
      <dgm:spPr/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költségvetési szerv gazdasági szervezete (</a:t>
          </a:r>
          <a:r>
            <a:rPr lang="hu-HU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munkamegosztási megállapodás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7369004E-BFF0-4CBA-9995-14421310BA43}" type="parTrans" cxnId="{4297E78F-4A05-4662-9A5E-1BDA1134B627}">
      <dgm:prSet/>
      <dgm:spPr/>
      <dgm:t>
        <a:bodyPr/>
        <a:lstStyle/>
        <a:p>
          <a:endParaRPr lang="hu-HU"/>
        </a:p>
      </dgm:t>
    </dgm:pt>
    <dgm:pt modelId="{2F392FF8-E02B-4E82-A3D5-695AF83C9CD3}" type="sibTrans" cxnId="{4297E78F-4A05-4662-9A5E-1BDA1134B627}">
      <dgm:prSet/>
      <dgm:spPr/>
      <dgm:t>
        <a:bodyPr/>
        <a:lstStyle/>
        <a:p>
          <a:endParaRPr lang="hu-HU"/>
        </a:p>
      </dgm:t>
    </dgm:pt>
    <dgm:pt modelId="{233F572B-8A3D-4FA7-AEAF-DC84F4BAEDA7}">
      <dgm:prSet custT="1"/>
      <dgm:spPr/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több szervezeti egység</a:t>
          </a:r>
        </a:p>
      </dgm:t>
    </dgm:pt>
    <dgm:pt modelId="{DEA6268A-ABFD-46FF-8A97-651F3700115C}" type="parTrans" cxnId="{81B704F4-4229-4049-A9BD-92642DC0B147}">
      <dgm:prSet/>
      <dgm:spPr/>
      <dgm:t>
        <a:bodyPr/>
        <a:lstStyle/>
        <a:p>
          <a:endParaRPr lang="hu-HU"/>
        </a:p>
      </dgm:t>
    </dgm:pt>
    <dgm:pt modelId="{C4F5FD91-9F77-4D17-90B2-6675A17554D2}" type="sibTrans" cxnId="{81B704F4-4229-4049-A9BD-92642DC0B147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 custScaleX="107791" custScaleY="207175" custLinFactNeighborX="109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 custScaleX="68178" custScaleY="72146" custLinFactNeighborX="3560" custLinFactNeighborY="20515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3000" b="-23000"/>
          </a:stretch>
        </a:blip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 custScaleX="111585" custScaleY="114466" custLinFactNeighborX="-2014" custLinFactNeighborY="22633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ScaleX="54276" custScaleY="63465" custLinFactNeighborX="-26820" custLinFactNeighborY="14754"/>
      <dgm:spPr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3000" b="-23000"/>
          </a:stretch>
        </a:blip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3" custScaleX="107686" custScaleY="123446" custLinFactNeighborX="1850" custLinFactNeighborY="1083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3" custScaleX="57452" custScaleY="56673"/>
      <dgm:spPr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3000" b="-23000"/>
          </a:stretch>
        </a:blip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D1243231-1D99-47F1-9215-CCC416BD0595}" type="presOf" srcId="{9440231A-A6B5-49C9-9161-20E1CE6A616E}" destId="{602DC24A-0F4A-42F1-AD19-E4F4D865946B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4156614E-4D2D-4BD3-81F2-FDFBE0B06BE8}" type="presOf" srcId="{48BB07EC-347F-4CC0-98DF-225DBB7083C1}" destId="{33019A0C-957A-4235-8B4C-E31233476F25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4297E78F-4A05-4662-9A5E-1BDA1134B627}" srcId="{717A7CDD-E642-4AC3-996F-E139B6E0CC74}" destId="{463F3463-F6EC-465C-93C6-9AA198A5C863}" srcOrd="1" destOrd="0" parTransId="{7369004E-BFF0-4CBA-9995-14421310BA43}" sibTransId="{2F392FF8-E02B-4E82-A3D5-695AF83C9CD3}"/>
    <dgm:cxn modelId="{FFD2D092-2E5F-4C39-B91D-53D6C283F99A}" type="presOf" srcId="{F4EA2142-340B-45DD-B301-1ACD8D8BA99B}" destId="{F2EFDC1C-68CB-49F4-9888-DCC567D73F33}" srcOrd="0" destOrd="0" presId="urn:microsoft.com/office/officeart/2008/layout/VerticalCurvedList"/>
    <dgm:cxn modelId="{71961A9F-DDA7-4BA4-A4EA-10D0C91B7B0D}" type="presOf" srcId="{233F572B-8A3D-4FA7-AEAF-DC84F4BAEDA7}" destId="{3CA37A64-9C2D-4C2D-A172-D5D6FAF2DC8D}" srcOrd="0" destOrd="3" presId="urn:microsoft.com/office/officeart/2008/layout/VerticalCurvedList"/>
    <dgm:cxn modelId="{038253C3-8BEC-4BBD-8BD5-0D633903F6C6}" srcId="{717A7CDD-E642-4AC3-996F-E139B6E0CC74}" destId="{020BEFCF-DCE4-4245-B183-1105E723B0CB}" srcOrd="0" destOrd="0" parTransId="{195DE7D1-624C-410D-80AE-E9476EB26FEF}" sibTransId="{F4EA2142-340B-45DD-B301-1ACD8D8BA99B}"/>
    <dgm:cxn modelId="{FC1352D5-E9AC-4E48-ACD4-77CF019FDDFB}" type="presOf" srcId="{020BEFCF-DCE4-4245-B183-1105E723B0CB}" destId="{3CA37A64-9C2D-4C2D-A172-D5D6FAF2DC8D}" srcOrd="0" destOrd="1" presId="urn:microsoft.com/office/officeart/2008/layout/VerticalCurvedList"/>
    <dgm:cxn modelId="{5EDED3D5-FCDD-4B34-8CE7-8FBD33EB7A1D}" type="presOf" srcId="{717A7CDD-E642-4AC3-996F-E139B6E0CC74}" destId="{3CA37A64-9C2D-4C2D-A172-D5D6FAF2DC8D}" srcOrd="0" destOrd="0" presId="urn:microsoft.com/office/officeart/2008/layout/VerticalCurvedList"/>
    <dgm:cxn modelId="{BC5FAEE7-705D-4151-B558-66B529E29556}" type="presOf" srcId="{664517E0-5943-4F55-A7D7-266178C3F9C5}" destId="{42A842C3-DD97-474F-A643-1961D4261842}" srcOrd="0" destOrd="0" presId="urn:microsoft.com/office/officeart/2008/layout/VerticalCurvedList"/>
    <dgm:cxn modelId="{C8FC66ED-18A1-43A3-A069-A21BF20D7192}" type="presOf" srcId="{463F3463-F6EC-465C-93C6-9AA198A5C863}" destId="{3CA37A64-9C2D-4C2D-A172-D5D6FAF2DC8D}" srcOrd="0" destOrd="2" presId="urn:microsoft.com/office/officeart/2008/layout/VerticalCurvedList"/>
    <dgm:cxn modelId="{81B704F4-4229-4049-A9BD-92642DC0B147}" srcId="{717A7CDD-E642-4AC3-996F-E139B6E0CC74}" destId="{233F572B-8A3D-4FA7-AEAF-DC84F4BAEDA7}" srcOrd="2" destOrd="0" parTransId="{DEA6268A-ABFD-46FF-8A97-651F3700115C}" sibTransId="{C4F5FD91-9F77-4D17-90B2-6675A17554D2}"/>
    <dgm:cxn modelId="{E1329508-394C-4662-B8FE-D45BCD37A074}" type="presParOf" srcId="{33019A0C-957A-4235-8B4C-E31233476F25}" destId="{B33FF049-BE36-4CFB-B2CA-CE2108342764}" srcOrd="0" destOrd="0" presId="urn:microsoft.com/office/officeart/2008/layout/VerticalCurvedList"/>
    <dgm:cxn modelId="{F162D26A-2C85-44E2-AD68-1091883AFE58}" type="presParOf" srcId="{B33FF049-BE36-4CFB-B2CA-CE2108342764}" destId="{C84329EC-A398-4B9B-85BD-6B78D926B1A0}" srcOrd="0" destOrd="0" presId="urn:microsoft.com/office/officeart/2008/layout/VerticalCurvedList"/>
    <dgm:cxn modelId="{98A8696F-D241-424F-8593-67C2C8724D46}" type="presParOf" srcId="{C84329EC-A398-4B9B-85BD-6B78D926B1A0}" destId="{A4E1C155-CDAC-4A66-9384-81A58113E12E}" srcOrd="0" destOrd="0" presId="urn:microsoft.com/office/officeart/2008/layout/VerticalCurvedList"/>
    <dgm:cxn modelId="{557E50A1-2DB9-49DF-B8D1-00C725BDF273}" type="presParOf" srcId="{C84329EC-A398-4B9B-85BD-6B78D926B1A0}" destId="{F2EFDC1C-68CB-49F4-9888-DCC567D73F33}" srcOrd="1" destOrd="0" presId="urn:microsoft.com/office/officeart/2008/layout/VerticalCurvedList"/>
    <dgm:cxn modelId="{E0B006D1-626B-4285-BFF5-6C75E0D4E782}" type="presParOf" srcId="{C84329EC-A398-4B9B-85BD-6B78D926B1A0}" destId="{04CA6420-0D0B-42A0-AD9B-1767757C56CC}" srcOrd="2" destOrd="0" presId="urn:microsoft.com/office/officeart/2008/layout/VerticalCurvedList"/>
    <dgm:cxn modelId="{46D4E2D3-6206-4E51-976A-D26457BD0F22}" type="presParOf" srcId="{C84329EC-A398-4B9B-85BD-6B78D926B1A0}" destId="{EC47DE55-E8AA-4B08-9932-F2B951CAB5A0}" srcOrd="3" destOrd="0" presId="urn:microsoft.com/office/officeart/2008/layout/VerticalCurvedList"/>
    <dgm:cxn modelId="{F2A04A2F-17F4-49AD-9F3E-738E14DA4EF6}" type="presParOf" srcId="{B33FF049-BE36-4CFB-B2CA-CE2108342764}" destId="{3CA37A64-9C2D-4C2D-A172-D5D6FAF2DC8D}" srcOrd="1" destOrd="0" presId="urn:microsoft.com/office/officeart/2008/layout/VerticalCurvedList"/>
    <dgm:cxn modelId="{490C7302-8C1B-4391-B89E-F869144CAD78}" type="presParOf" srcId="{B33FF049-BE36-4CFB-B2CA-CE2108342764}" destId="{F2F5D5B0-04E3-4D92-A7F5-F40D58ECF49A}" srcOrd="2" destOrd="0" presId="urn:microsoft.com/office/officeart/2008/layout/VerticalCurvedList"/>
    <dgm:cxn modelId="{6CD0B84C-4F9C-479B-9C12-DE6C79D8C0A4}" type="presParOf" srcId="{F2F5D5B0-04E3-4D92-A7F5-F40D58ECF49A}" destId="{3CAAD10D-8D7F-4175-9075-66548E9398C7}" srcOrd="0" destOrd="0" presId="urn:microsoft.com/office/officeart/2008/layout/VerticalCurvedList"/>
    <dgm:cxn modelId="{1097D391-9DDA-44D2-8C20-2C0F6916BC78}" type="presParOf" srcId="{B33FF049-BE36-4CFB-B2CA-CE2108342764}" destId="{602DC24A-0F4A-42F1-AD19-E4F4D865946B}" srcOrd="3" destOrd="0" presId="urn:microsoft.com/office/officeart/2008/layout/VerticalCurvedList"/>
    <dgm:cxn modelId="{D2F7F19A-D3F3-409C-9E33-DFB554577A3C}" type="presParOf" srcId="{B33FF049-BE36-4CFB-B2CA-CE2108342764}" destId="{4728A096-6AA4-45D0-AD0D-01AA90A71677}" srcOrd="4" destOrd="0" presId="urn:microsoft.com/office/officeart/2008/layout/VerticalCurvedList"/>
    <dgm:cxn modelId="{728774BF-78EE-4A32-82EE-E37E11BDBE92}" type="presParOf" srcId="{4728A096-6AA4-45D0-AD0D-01AA90A71677}" destId="{FB37A8F8-D8B9-4515-A2C9-873BC73D7C45}" srcOrd="0" destOrd="0" presId="urn:microsoft.com/office/officeart/2008/layout/VerticalCurvedList"/>
    <dgm:cxn modelId="{1431010A-E608-4859-8F4A-3AFE4822AB79}" type="presParOf" srcId="{B33FF049-BE36-4CFB-B2CA-CE2108342764}" destId="{42A842C3-DD97-474F-A643-1961D4261842}" srcOrd="5" destOrd="0" presId="urn:microsoft.com/office/officeart/2008/layout/VerticalCurvedList"/>
    <dgm:cxn modelId="{F663E964-D363-4DBF-A674-D13950FF4CD4}" type="presParOf" srcId="{B33FF049-BE36-4CFB-B2CA-CE2108342764}" destId="{A16FF63C-1799-4260-82AB-C0229A2C2235}" srcOrd="6" destOrd="0" presId="urn:microsoft.com/office/officeart/2008/layout/VerticalCurvedList"/>
    <dgm:cxn modelId="{35A9B160-99F1-4F20-BF2D-DFF6A1925845}" type="presParOf" srcId="{A16FF63C-1799-4260-82AB-C0229A2C2235}" destId="{B36BFD35-9477-4C95-BEEE-7DAD8F648A3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1E460-8CE1-4596-B077-884EBFA47742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377D1F0B-C076-4B8D-83A0-33DC2B746688}">
      <dgm:prSet phldrT="[Szöveg]"/>
      <dgm:spPr/>
      <dgm:t>
        <a:bodyPr/>
        <a:lstStyle/>
        <a:p>
          <a:pPr algn="l"/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Közszféra</a:t>
          </a:r>
          <a:r>
            <a:rPr lang="hu-HU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nemzetgazdaság meghatározó, organizáló része, közösségi javak és közszolgáltatások előállítására hivatott területe.</a:t>
          </a:r>
          <a:endParaRPr lang="hu-HU" dirty="0">
            <a:solidFill>
              <a:schemeClr val="tx1"/>
            </a:solidFill>
          </a:endParaRPr>
        </a:p>
      </dgm:t>
    </dgm:pt>
    <dgm:pt modelId="{89347CA6-127E-4E83-BFBC-6BB18108FF18}" type="parTrans" cxnId="{ABBE81A8-05E8-4105-B713-C04452CB46AC}">
      <dgm:prSet/>
      <dgm:spPr/>
      <dgm:t>
        <a:bodyPr/>
        <a:lstStyle/>
        <a:p>
          <a:endParaRPr lang="hu-HU"/>
        </a:p>
      </dgm:t>
    </dgm:pt>
    <dgm:pt modelId="{BB270846-20B3-4572-9388-C90B572A21A0}" type="sibTrans" cxnId="{ABBE81A8-05E8-4105-B713-C04452CB46AC}">
      <dgm:prSet/>
      <dgm:spPr/>
      <dgm:t>
        <a:bodyPr/>
        <a:lstStyle/>
        <a:p>
          <a:endParaRPr lang="hu-HU"/>
        </a:p>
      </dgm:t>
    </dgm:pt>
    <dgm:pt modelId="{38C60244-0749-46E9-BAE5-04F95770FA56}">
      <dgm:prSet phldrT="[Szöveg]"/>
      <dgm:spPr/>
      <dgm:t>
        <a:bodyPr/>
        <a:lstStyle/>
        <a:p>
          <a:pPr algn="l"/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</a:t>
          </a:r>
          <a:r>
            <a:rPr lang="hu-HU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</a:t>
          </a:r>
          <a:r>
            <a:rPr lang="hu-HU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és a helyi önkormányzatok közfeladatot ellátó és finanszírozó gazdálkodásának rendszere.</a:t>
          </a:r>
          <a:endParaRPr lang="hu-HU" b="0" dirty="0">
            <a:solidFill>
              <a:schemeClr val="tx1"/>
            </a:solidFill>
          </a:endParaRPr>
        </a:p>
      </dgm:t>
    </dgm:pt>
    <dgm:pt modelId="{D1DB5B09-91C3-4AA6-BBD5-1C07856E1705}" type="parTrans" cxnId="{AB62581F-5B66-4DFE-B026-0D4BB06C81D4}">
      <dgm:prSet/>
      <dgm:spPr/>
      <dgm:t>
        <a:bodyPr/>
        <a:lstStyle/>
        <a:p>
          <a:endParaRPr lang="hu-HU"/>
        </a:p>
      </dgm:t>
    </dgm:pt>
    <dgm:pt modelId="{3EA39E9B-B7CD-4A54-9538-36B8AE977B74}" type="sibTrans" cxnId="{AB62581F-5B66-4DFE-B026-0D4BB06C81D4}">
      <dgm:prSet/>
      <dgm:spPr/>
      <dgm:t>
        <a:bodyPr/>
        <a:lstStyle/>
        <a:p>
          <a:endParaRPr lang="hu-HU"/>
        </a:p>
      </dgm:t>
    </dgm:pt>
    <dgm:pt modelId="{87F118E3-8538-490F-9559-C26FE81D4EA4}">
      <dgm:prSet phldrT="[Szöveg]"/>
      <dgm:spPr/>
      <dgm:t>
        <a:bodyPr/>
        <a:lstStyle/>
        <a:p>
          <a:pPr algn="l"/>
          <a:r>
            <a:rPr lang="hu-H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alapegységei</a:t>
          </a:r>
          <a:r>
            <a:rPr lang="hu-HU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államháztartásról szóló törvény szerinti államháztartási alrendszerek.</a:t>
          </a:r>
          <a:endParaRPr lang="hu-HU" dirty="0">
            <a:solidFill>
              <a:schemeClr val="tx1"/>
            </a:solidFill>
          </a:endParaRPr>
        </a:p>
      </dgm:t>
    </dgm:pt>
    <dgm:pt modelId="{A9E39EEB-1675-40F6-8DBD-44F3A4A91077}" type="parTrans" cxnId="{A1D13908-AB56-4020-BDEE-C31B33D4EC09}">
      <dgm:prSet/>
      <dgm:spPr/>
      <dgm:t>
        <a:bodyPr/>
        <a:lstStyle/>
        <a:p>
          <a:endParaRPr lang="hu-HU"/>
        </a:p>
      </dgm:t>
    </dgm:pt>
    <dgm:pt modelId="{52E677A5-09F3-41FE-83C4-A8AA97FCACED}" type="sibTrans" cxnId="{A1D13908-AB56-4020-BDEE-C31B33D4EC09}">
      <dgm:prSet/>
      <dgm:spPr/>
      <dgm:t>
        <a:bodyPr/>
        <a:lstStyle/>
        <a:p>
          <a:endParaRPr lang="hu-HU"/>
        </a:p>
      </dgm:t>
    </dgm:pt>
    <dgm:pt modelId="{8C795D78-B7B8-4814-858F-356A03FB6D73}" type="pres">
      <dgm:prSet presAssocID="{7561E460-8CE1-4596-B077-884EBFA47742}" presName="linearFlow" presStyleCnt="0">
        <dgm:presLayoutVars>
          <dgm:dir/>
          <dgm:resizeHandles val="exact"/>
        </dgm:presLayoutVars>
      </dgm:prSet>
      <dgm:spPr/>
    </dgm:pt>
    <dgm:pt modelId="{5296A909-5EA9-4BE7-83A9-87E231D14BFC}" type="pres">
      <dgm:prSet presAssocID="{377D1F0B-C076-4B8D-83A0-33DC2B746688}" presName="composite" presStyleCnt="0"/>
      <dgm:spPr/>
    </dgm:pt>
    <dgm:pt modelId="{71D29A95-038E-4AD4-B99C-DC127189F690}" type="pres">
      <dgm:prSet presAssocID="{377D1F0B-C076-4B8D-83A0-33DC2B746688}" presName="imgShp" presStyleLbl="fgImgPlace1" presStyleIdx="0" presStyleCnt="3" custLinFactNeighborX="-5091" custLinFactNeighborY="-7024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egyszínű kitöltéssel"/>
        </a:ext>
      </dgm:extLst>
    </dgm:pt>
    <dgm:pt modelId="{2B4DC2B2-327D-4DB7-9FCA-B312D9DC8FCF}" type="pres">
      <dgm:prSet presAssocID="{377D1F0B-C076-4B8D-83A0-33DC2B746688}" presName="txShp" presStyleLbl="node1" presStyleIdx="0" presStyleCnt="3" custScaleX="103965" custLinFactNeighborX="-266">
        <dgm:presLayoutVars>
          <dgm:bulletEnabled val="1"/>
        </dgm:presLayoutVars>
      </dgm:prSet>
      <dgm:spPr/>
    </dgm:pt>
    <dgm:pt modelId="{BF42C4F3-E644-4061-8C92-8EE48CEB4CAE}" type="pres">
      <dgm:prSet presAssocID="{BB270846-20B3-4572-9388-C90B572A21A0}" presName="spacing" presStyleCnt="0"/>
      <dgm:spPr/>
    </dgm:pt>
    <dgm:pt modelId="{FA357C67-9DF9-4D42-8667-40A99BC3C0DF}" type="pres">
      <dgm:prSet presAssocID="{38C60244-0749-46E9-BAE5-04F95770FA56}" presName="composite" presStyleCnt="0"/>
      <dgm:spPr/>
    </dgm:pt>
    <dgm:pt modelId="{C71F8272-1229-48AA-BFDA-4B528BA688D3}" type="pres">
      <dgm:prSet presAssocID="{38C60244-0749-46E9-BAE5-04F95770FA56}" presName="imgShp" presStyleLbl="fgImgPlac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énz egyszínű kitöltéssel"/>
        </a:ext>
      </dgm:extLst>
    </dgm:pt>
    <dgm:pt modelId="{46D94C7C-5BF2-4A68-8434-798A43261E1B}" type="pres">
      <dgm:prSet presAssocID="{38C60244-0749-46E9-BAE5-04F95770FA56}" presName="txShp" presStyleLbl="node1" presStyleIdx="1" presStyleCnt="3" custScaleX="104822" custLinFactNeighborX="-266">
        <dgm:presLayoutVars>
          <dgm:bulletEnabled val="1"/>
        </dgm:presLayoutVars>
      </dgm:prSet>
      <dgm:spPr/>
    </dgm:pt>
    <dgm:pt modelId="{8A6346BC-C7EB-4A80-9104-7C1A70272D2F}" type="pres">
      <dgm:prSet presAssocID="{3EA39E9B-B7CD-4A54-9538-36B8AE977B74}" presName="spacing" presStyleCnt="0"/>
      <dgm:spPr/>
    </dgm:pt>
    <dgm:pt modelId="{703A04A8-7997-4AD4-BADE-1567AC17E3CF}" type="pres">
      <dgm:prSet presAssocID="{87F118E3-8538-490F-9559-C26FE81D4EA4}" presName="composite" presStyleCnt="0"/>
      <dgm:spPr/>
    </dgm:pt>
    <dgm:pt modelId="{9B30B557-0ADF-4CB6-BD8B-5953177FC67A}" type="pres">
      <dgm:prSet presAssocID="{87F118E3-8538-490F-9559-C26FE81D4EA4}" presName="imgShp" presStyleLbl="fgImgPlac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rakós játék darabjai egyszínű kitöltéssel"/>
        </a:ext>
      </dgm:extLst>
    </dgm:pt>
    <dgm:pt modelId="{896DEC79-28CC-4AE7-8109-5805B3B3420B}" type="pres">
      <dgm:prSet presAssocID="{87F118E3-8538-490F-9559-C26FE81D4EA4}" presName="txShp" presStyleLbl="node1" presStyleIdx="2" presStyleCnt="3" custScaleX="104498" custLinFactNeighborX="-399">
        <dgm:presLayoutVars>
          <dgm:bulletEnabled val="1"/>
        </dgm:presLayoutVars>
      </dgm:prSet>
      <dgm:spPr/>
    </dgm:pt>
  </dgm:ptLst>
  <dgm:cxnLst>
    <dgm:cxn modelId="{A1D13908-AB56-4020-BDEE-C31B33D4EC09}" srcId="{7561E460-8CE1-4596-B077-884EBFA47742}" destId="{87F118E3-8538-490F-9559-C26FE81D4EA4}" srcOrd="2" destOrd="0" parTransId="{A9E39EEB-1675-40F6-8DBD-44F3A4A91077}" sibTransId="{52E677A5-09F3-41FE-83C4-A8AA97FCACED}"/>
    <dgm:cxn modelId="{AB62581F-5B66-4DFE-B026-0D4BB06C81D4}" srcId="{7561E460-8CE1-4596-B077-884EBFA47742}" destId="{38C60244-0749-46E9-BAE5-04F95770FA56}" srcOrd="1" destOrd="0" parTransId="{D1DB5B09-91C3-4AA6-BBD5-1C07856E1705}" sibTransId="{3EA39E9B-B7CD-4A54-9538-36B8AE977B74}"/>
    <dgm:cxn modelId="{4BAB7659-C4D8-42CE-A359-99D91AC9EAA4}" type="presOf" srcId="{87F118E3-8538-490F-9559-C26FE81D4EA4}" destId="{896DEC79-28CC-4AE7-8109-5805B3B3420B}" srcOrd="0" destOrd="0" presId="urn:microsoft.com/office/officeart/2005/8/layout/vList3"/>
    <dgm:cxn modelId="{616A7B96-BD5F-4C90-9B34-5A80CEB0E541}" type="presOf" srcId="{7561E460-8CE1-4596-B077-884EBFA47742}" destId="{8C795D78-B7B8-4814-858F-356A03FB6D73}" srcOrd="0" destOrd="0" presId="urn:microsoft.com/office/officeart/2005/8/layout/vList3"/>
    <dgm:cxn modelId="{D19FCFA4-B28D-4DDB-B6B5-5C3B0CF2B380}" type="presOf" srcId="{38C60244-0749-46E9-BAE5-04F95770FA56}" destId="{46D94C7C-5BF2-4A68-8434-798A43261E1B}" srcOrd="0" destOrd="0" presId="urn:microsoft.com/office/officeart/2005/8/layout/vList3"/>
    <dgm:cxn modelId="{ABBE81A8-05E8-4105-B713-C04452CB46AC}" srcId="{7561E460-8CE1-4596-B077-884EBFA47742}" destId="{377D1F0B-C076-4B8D-83A0-33DC2B746688}" srcOrd="0" destOrd="0" parTransId="{89347CA6-127E-4E83-BFBC-6BB18108FF18}" sibTransId="{BB270846-20B3-4572-9388-C90B572A21A0}"/>
    <dgm:cxn modelId="{EF6623C1-229D-43B5-AA74-D42F5F8A7ACB}" type="presOf" srcId="{377D1F0B-C076-4B8D-83A0-33DC2B746688}" destId="{2B4DC2B2-327D-4DB7-9FCA-B312D9DC8FCF}" srcOrd="0" destOrd="0" presId="urn:microsoft.com/office/officeart/2005/8/layout/vList3"/>
    <dgm:cxn modelId="{E48BA84E-865D-4D62-AE37-15284161D5E2}" type="presParOf" srcId="{8C795D78-B7B8-4814-858F-356A03FB6D73}" destId="{5296A909-5EA9-4BE7-83A9-87E231D14BFC}" srcOrd="0" destOrd="0" presId="urn:microsoft.com/office/officeart/2005/8/layout/vList3"/>
    <dgm:cxn modelId="{E8C212C1-BAB9-4460-AA8B-8384CBE4D41A}" type="presParOf" srcId="{5296A909-5EA9-4BE7-83A9-87E231D14BFC}" destId="{71D29A95-038E-4AD4-B99C-DC127189F690}" srcOrd="0" destOrd="0" presId="urn:microsoft.com/office/officeart/2005/8/layout/vList3"/>
    <dgm:cxn modelId="{2A2F8652-BB89-41E3-9E09-37A35C99774C}" type="presParOf" srcId="{5296A909-5EA9-4BE7-83A9-87E231D14BFC}" destId="{2B4DC2B2-327D-4DB7-9FCA-B312D9DC8FCF}" srcOrd="1" destOrd="0" presId="urn:microsoft.com/office/officeart/2005/8/layout/vList3"/>
    <dgm:cxn modelId="{CC173556-CF41-4EFA-8989-C8502B1A27FA}" type="presParOf" srcId="{8C795D78-B7B8-4814-858F-356A03FB6D73}" destId="{BF42C4F3-E644-4061-8C92-8EE48CEB4CAE}" srcOrd="1" destOrd="0" presId="urn:microsoft.com/office/officeart/2005/8/layout/vList3"/>
    <dgm:cxn modelId="{E6605F9C-3448-4F27-B67D-8F7AF358219E}" type="presParOf" srcId="{8C795D78-B7B8-4814-858F-356A03FB6D73}" destId="{FA357C67-9DF9-4D42-8667-40A99BC3C0DF}" srcOrd="2" destOrd="0" presId="urn:microsoft.com/office/officeart/2005/8/layout/vList3"/>
    <dgm:cxn modelId="{474A1D5B-1FA3-438F-8FCD-2349669557CA}" type="presParOf" srcId="{FA357C67-9DF9-4D42-8667-40A99BC3C0DF}" destId="{C71F8272-1229-48AA-BFDA-4B528BA688D3}" srcOrd="0" destOrd="0" presId="urn:microsoft.com/office/officeart/2005/8/layout/vList3"/>
    <dgm:cxn modelId="{254BDC0F-73B3-4386-A02F-FE6F87121C69}" type="presParOf" srcId="{FA357C67-9DF9-4D42-8667-40A99BC3C0DF}" destId="{46D94C7C-5BF2-4A68-8434-798A43261E1B}" srcOrd="1" destOrd="0" presId="urn:microsoft.com/office/officeart/2005/8/layout/vList3"/>
    <dgm:cxn modelId="{03F9EDF8-F089-434A-8E91-F1794F32D0A5}" type="presParOf" srcId="{8C795D78-B7B8-4814-858F-356A03FB6D73}" destId="{8A6346BC-C7EB-4A80-9104-7C1A70272D2F}" srcOrd="3" destOrd="0" presId="urn:microsoft.com/office/officeart/2005/8/layout/vList3"/>
    <dgm:cxn modelId="{BDD162C6-5152-486B-A9BD-BFB66CE41584}" type="presParOf" srcId="{8C795D78-B7B8-4814-858F-356A03FB6D73}" destId="{703A04A8-7997-4AD4-BADE-1567AC17E3CF}" srcOrd="4" destOrd="0" presId="urn:microsoft.com/office/officeart/2005/8/layout/vList3"/>
    <dgm:cxn modelId="{23DCB4DF-D51C-4F82-A994-E46FE4489612}" type="presParOf" srcId="{703A04A8-7997-4AD4-BADE-1567AC17E3CF}" destId="{9B30B557-0ADF-4CB6-BD8B-5953177FC67A}" srcOrd="0" destOrd="0" presId="urn:microsoft.com/office/officeart/2005/8/layout/vList3"/>
    <dgm:cxn modelId="{8C81BECF-1535-436D-AE97-FBAD8A3781DC}" type="presParOf" srcId="{703A04A8-7997-4AD4-BADE-1567AC17E3CF}" destId="{896DEC79-28CC-4AE7-8109-5805B3B342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52B6855-DB6D-429C-80A1-4BBBA69CBAD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5D759EC-ADB9-4F84-A245-FF13906AB093}">
      <dgm:prSet phldrT="[Szöveg]" custT="1"/>
      <dgm:spPr/>
      <dgm:t>
        <a:bodyPr/>
        <a:lstStyle/>
        <a:p>
          <a:r>
            <a:rPr lang="hu-HU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kötelezettségvállalás</a:t>
          </a:r>
        </a:p>
      </dgm:t>
    </dgm:pt>
    <dgm:pt modelId="{9C9D8865-3D50-437F-B7DB-9602B451CF39}" type="parTrans" cxnId="{1BCF0E92-26B0-4C25-9737-240697E14E1F}">
      <dgm:prSet/>
      <dgm:spPr/>
      <dgm:t>
        <a:bodyPr/>
        <a:lstStyle/>
        <a:p>
          <a:endParaRPr lang="hu-HU"/>
        </a:p>
      </dgm:t>
    </dgm:pt>
    <dgm:pt modelId="{CF9D1C3E-E044-4D80-939E-109356420649}" type="sibTrans" cxnId="{1BCF0E92-26B0-4C25-9737-240697E14E1F}">
      <dgm:prSet/>
      <dgm:spPr/>
      <dgm:t>
        <a:bodyPr/>
        <a:lstStyle/>
        <a:p>
          <a:endParaRPr lang="hu-HU"/>
        </a:p>
      </dgm:t>
    </dgm:pt>
    <dgm:pt modelId="{742342C8-164C-4B3A-9C6B-2E605FDC7BE1}">
      <dgm:prSet phldrT="[Szöveg]"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szakmai teljesítésigazolás</a:t>
          </a:r>
        </a:p>
      </dgm:t>
    </dgm:pt>
    <dgm:pt modelId="{64A10791-750C-43C1-B4F5-4D24B4D009A4}" type="parTrans" cxnId="{83198B84-D38E-4CE5-8B1E-E70A85DE0222}">
      <dgm:prSet/>
      <dgm:spPr/>
      <dgm:t>
        <a:bodyPr/>
        <a:lstStyle/>
        <a:p>
          <a:endParaRPr lang="hu-HU"/>
        </a:p>
      </dgm:t>
    </dgm:pt>
    <dgm:pt modelId="{741E34A7-F0A1-4CFF-B653-A38DCCF614DB}" type="sibTrans" cxnId="{83198B84-D38E-4CE5-8B1E-E70A85DE0222}">
      <dgm:prSet/>
      <dgm:spPr/>
      <dgm:t>
        <a:bodyPr/>
        <a:lstStyle/>
        <a:p>
          <a:endParaRPr lang="hu-HU"/>
        </a:p>
      </dgm:t>
    </dgm:pt>
    <dgm:pt modelId="{758A87E3-C00B-454C-A2DD-59679483C028}">
      <dgm:prSet phldrT="[Szöveg]"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érvényesítés</a:t>
          </a:r>
        </a:p>
      </dgm:t>
    </dgm:pt>
    <dgm:pt modelId="{427BF742-E2E9-4C35-A036-268354423F24}" type="parTrans" cxnId="{E37B423F-084C-4078-89AD-F72793D5C456}">
      <dgm:prSet/>
      <dgm:spPr/>
      <dgm:t>
        <a:bodyPr/>
        <a:lstStyle/>
        <a:p>
          <a:endParaRPr lang="hu-HU"/>
        </a:p>
      </dgm:t>
    </dgm:pt>
    <dgm:pt modelId="{7A4A696A-19C1-4E7A-8565-CA9C4D141913}" type="sibTrans" cxnId="{E37B423F-084C-4078-89AD-F72793D5C456}">
      <dgm:prSet/>
      <dgm:spPr/>
      <dgm:t>
        <a:bodyPr/>
        <a:lstStyle/>
        <a:p>
          <a:endParaRPr lang="hu-HU"/>
        </a:p>
      </dgm:t>
    </dgm:pt>
    <dgm:pt modelId="{F63C68F5-F5CE-43E1-8474-80BF59112DF3}">
      <dgm:prSet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utalványozás</a:t>
          </a:r>
        </a:p>
      </dgm:t>
    </dgm:pt>
    <dgm:pt modelId="{0A454E4E-CD19-466F-80F1-A181F26C9535}" type="parTrans" cxnId="{12C7582E-BDA0-4E5A-B6C1-92994BD8A267}">
      <dgm:prSet/>
      <dgm:spPr/>
      <dgm:t>
        <a:bodyPr/>
        <a:lstStyle/>
        <a:p>
          <a:endParaRPr lang="hu-HU"/>
        </a:p>
      </dgm:t>
    </dgm:pt>
    <dgm:pt modelId="{35A56570-5EBE-4CDD-A959-FFB3BAA655BD}" type="sibTrans" cxnId="{12C7582E-BDA0-4E5A-B6C1-92994BD8A267}">
      <dgm:prSet/>
      <dgm:spPr/>
      <dgm:t>
        <a:bodyPr/>
        <a:lstStyle/>
        <a:p>
          <a:endParaRPr lang="hu-HU"/>
        </a:p>
      </dgm:t>
    </dgm:pt>
    <dgm:pt modelId="{205554B0-8A33-4A90-B4DE-8293BD28AB48}" type="pres">
      <dgm:prSet presAssocID="{852B6855-DB6D-429C-80A1-4BBBA69CBAD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662BFB6-AF0E-44C8-831A-ED747209CA10}" type="pres">
      <dgm:prSet presAssocID="{25D759EC-ADB9-4F84-A245-FF13906AB093}" presName="Accent1" presStyleCnt="0"/>
      <dgm:spPr/>
    </dgm:pt>
    <dgm:pt modelId="{7D48C5C2-9F8A-4027-A41C-BA0C96405BD1}" type="pres">
      <dgm:prSet presAssocID="{25D759EC-ADB9-4F84-A245-FF13906AB093}" presName="Accent" presStyleLbl="node1" presStyleIdx="0" presStyleCnt="4" custScaleX="202178"/>
      <dgm:spPr>
        <a:solidFill>
          <a:schemeClr val="accent2"/>
        </a:solidFill>
        <a:ln>
          <a:solidFill>
            <a:srgbClr val="C00000"/>
          </a:solidFill>
        </a:ln>
      </dgm:spPr>
    </dgm:pt>
    <dgm:pt modelId="{300AFDC6-885A-4129-BFAB-3F46F265B77F}" type="pres">
      <dgm:prSet presAssocID="{25D759EC-ADB9-4F84-A245-FF13906AB093}" presName="Parent1" presStyleLbl="revTx" presStyleIdx="0" presStyleCnt="4" custScaleX="241448" custLinFactNeighborX="-18828" custLinFactNeighborY="-1421">
        <dgm:presLayoutVars>
          <dgm:chMax val="1"/>
          <dgm:chPref val="1"/>
          <dgm:bulletEnabled val="1"/>
        </dgm:presLayoutVars>
      </dgm:prSet>
      <dgm:spPr/>
    </dgm:pt>
    <dgm:pt modelId="{3FF30372-086C-4D29-BBBE-86DB5EFD3129}" type="pres">
      <dgm:prSet presAssocID="{742342C8-164C-4B3A-9C6B-2E605FDC7BE1}" presName="Accent2" presStyleCnt="0"/>
      <dgm:spPr/>
    </dgm:pt>
    <dgm:pt modelId="{80FBAA78-B549-4054-B618-8BD389271C3F}" type="pres">
      <dgm:prSet presAssocID="{742342C8-164C-4B3A-9C6B-2E605FDC7BE1}" presName="Accent" presStyleLbl="node1" presStyleIdx="1" presStyleCnt="4" custScaleX="259406"/>
      <dgm:spPr>
        <a:solidFill>
          <a:schemeClr val="accent2"/>
        </a:solidFill>
        <a:ln>
          <a:solidFill>
            <a:srgbClr val="C00000"/>
          </a:solidFill>
        </a:ln>
      </dgm:spPr>
    </dgm:pt>
    <dgm:pt modelId="{82E26410-A0D2-4BEC-8477-7C797994603F}" type="pres">
      <dgm:prSet presAssocID="{742342C8-164C-4B3A-9C6B-2E605FDC7BE1}" presName="Parent2" presStyleLbl="revTx" presStyleIdx="1" presStyleCnt="4" custScaleX="204199" custLinFactNeighborX="-60257" custLinFactNeighborY="-10588">
        <dgm:presLayoutVars>
          <dgm:chMax val="1"/>
          <dgm:chPref val="1"/>
          <dgm:bulletEnabled val="1"/>
        </dgm:presLayoutVars>
      </dgm:prSet>
      <dgm:spPr/>
    </dgm:pt>
    <dgm:pt modelId="{5B79DD9D-75DB-4628-8A31-9ECBDF7E1B2A}" type="pres">
      <dgm:prSet presAssocID="{758A87E3-C00B-454C-A2DD-59679483C028}" presName="Accent3" presStyleCnt="0"/>
      <dgm:spPr/>
    </dgm:pt>
    <dgm:pt modelId="{5E8D0375-AEB5-43D9-A6E3-663FACDAFA9A}" type="pres">
      <dgm:prSet presAssocID="{758A87E3-C00B-454C-A2DD-59679483C028}" presName="Accent" presStyleLbl="node1" presStyleIdx="2" presStyleCnt="4" custScaleX="197895" custLinFactNeighborX="-241" custLinFactNeighborY="0"/>
      <dgm:spPr>
        <a:solidFill>
          <a:schemeClr val="accent2"/>
        </a:solidFill>
        <a:ln>
          <a:solidFill>
            <a:srgbClr val="C00000"/>
          </a:solidFill>
        </a:ln>
      </dgm:spPr>
    </dgm:pt>
    <dgm:pt modelId="{78D6631E-5613-4AFF-A00F-1F8DF7C777FC}" type="pres">
      <dgm:prSet presAssocID="{758A87E3-C00B-454C-A2DD-59679483C028}" presName="Parent3" presStyleLbl="revTx" presStyleIdx="2" presStyleCnt="4" custScaleX="172741" custLinFactNeighborX="4881" custLinFactNeighborY="-2798">
        <dgm:presLayoutVars>
          <dgm:chMax val="1"/>
          <dgm:chPref val="1"/>
          <dgm:bulletEnabled val="1"/>
        </dgm:presLayoutVars>
      </dgm:prSet>
      <dgm:spPr/>
    </dgm:pt>
    <dgm:pt modelId="{09BC9976-9FC6-43CA-9EFE-A23A8429CF9E}" type="pres">
      <dgm:prSet presAssocID="{F63C68F5-F5CE-43E1-8474-80BF59112DF3}" presName="Accent4" presStyleCnt="0"/>
      <dgm:spPr/>
    </dgm:pt>
    <dgm:pt modelId="{155A37CE-B5D8-4D59-B994-4FFB195401FA}" type="pres">
      <dgm:prSet presAssocID="{F63C68F5-F5CE-43E1-8474-80BF59112DF3}" presName="Accent" presStyleLbl="node1" presStyleIdx="3" presStyleCnt="4" custScaleX="195377"/>
      <dgm:spPr>
        <a:solidFill>
          <a:schemeClr val="accent2"/>
        </a:solidFill>
        <a:ln>
          <a:solidFill>
            <a:srgbClr val="C00000"/>
          </a:solidFill>
        </a:ln>
      </dgm:spPr>
    </dgm:pt>
    <dgm:pt modelId="{EE57EE9D-68AE-4692-9764-BF6A27D2E1E8}" type="pres">
      <dgm:prSet presAssocID="{F63C68F5-F5CE-43E1-8474-80BF59112DF3}" presName="Parent4" presStyleLbl="revTx" presStyleIdx="3" presStyleCnt="4" custScaleX="161404">
        <dgm:presLayoutVars>
          <dgm:chMax val="1"/>
          <dgm:chPref val="1"/>
          <dgm:bulletEnabled val="1"/>
        </dgm:presLayoutVars>
      </dgm:prSet>
      <dgm:spPr/>
    </dgm:pt>
  </dgm:ptLst>
  <dgm:cxnLst>
    <dgm:cxn modelId="{6A97AA25-28CB-479D-9305-B5ACCCCFF483}" type="presOf" srcId="{F63C68F5-F5CE-43E1-8474-80BF59112DF3}" destId="{EE57EE9D-68AE-4692-9764-BF6A27D2E1E8}" srcOrd="0" destOrd="0" presId="urn:microsoft.com/office/officeart/2009/layout/CircleArrowProcess"/>
    <dgm:cxn modelId="{12C7582E-BDA0-4E5A-B6C1-92994BD8A267}" srcId="{852B6855-DB6D-429C-80A1-4BBBA69CBAD5}" destId="{F63C68F5-F5CE-43E1-8474-80BF59112DF3}" srcOrd="3" destOrd="0" parTransId="{0A454E4E-CD19-466F-80F1-A181F26C9535}" sibTransId="{35A56570-5EBE-4CDD-A959-FFB3BAA655BD}"/>
    <dgm:cxn modelId="{E37B423F-084C-4078-89AD-F72793D5C456}" srcId="{852B6855-DB6D-429C-80A1-4BBBA69CBAD5}" destId="{758A87E3-C00B-454C-A2DD-59679483C028}" srcOrd="2" destOrd="0" parTransId="{427BF742-E2E9-4C35-A036-268354423F24}" sibTransId="{7A4A696A-19C1-4E7A-8565-CA9C4D141913}"/>
    <dgm:cxn modelId="{6E5F3D51-01F8-4E2D-8E55-94681003B588}" type="presOf" srcId="{852B6855-DB6D-429C-80A1-4BBBA69CBAD5}" destId="{205554B0-8A33-4A90-B4DE-8293BD28AB48}" srcOrd="0" destOrd="0" presId="urn:microsoft.com/office/officeart/2009/layout/CircleArrowProcess"/>
    <dgm:cxn modelId="{E3F3C553-A534-46F3-BD41-D7AEE743BDC4}" type="presOf" srcId="{742342C8-164C-4B3A-9C6B-2E605FDC7BE1}" destId="{82E26410-A0D2-4BEC-8477-7C797994603F}" srcOrd="0" destOrd="0" presId="urn:microsoft.com/office/officeart/2009/layout/CircleArrowProcess"/>
    <dgm:cxn modelId="{83198B84-D38E-4CE5-8B1E-E70A85DE0222}" srcId="{852B6855-DB6D-429C-80A1-4BBBA69CBAD5}" destId="{742342C8-164C-4B3A-9C6B-2E605FDC7BE1}" srcOrd="1" destOrd="0" parTransId="{64A10791-750C-43C1-B4F5-4D24B4D009A4}" sibTransId="{741E34A7-F0A1-4CFF-B653-A38DCCF614DB}"/>
    <dgm:cxn modelId="{1BCF0E92-26B0-4C25-9737-240697E14E1F}" srcId="{852B6855-DB6D-429C-80A1-4BBBA69CBAD5}" destId="{25D759EC-ADB9-4F84-A245-FF13906AB093}" srcOrd="0" destOrd="0" parTransId="{9C9D8865-3D50-437F-B7DB-9602B451CF39}" sibTransId="{CF9D1C3E-E044-4D80-939E-109356420649}"/>
    <dgm:cxn modelId="{0E9BBEB2-3583-442C-BDEA-41FFE624780B}" type="presOf" srcId="{758A87E3-C00B-454C-A2DD-59679483C028}" destId="{78D6631E-5613-4AFF-A00F-1F8DF7C777FC}" srcOrd="0" destOrd="0" presId="urn:microsoft.com/office/officeart/2009/layout/CircleArrowProcess"/>
    <dgm:cxn modelId="{C663C4E3-D65E-4F2D-A5A3-85AD975C6CE1}" type="presOf" srcId="{25D759EC-ADB9-4F84-A245-FF13906AB093}" destId="{300AFDC6-885A-4129-BFAB-3F46F265B77F}" srcOrd="0" destOrd="0" presId="urn:microsoft.com/office/officeart/2009/layout/CircleArrowProcess"/>
    <dgm:cxn modelId="{5DD32397-81EE-4348-9562-1B5645BB4D16}" type="presParOf" srcId="{205554B0-8A33-4A90-B4DE-8293BD28AB48}" destId="{E662BFB6-AF0E-44C8-831A-ED747209CA10}" srcOrd="0" destOrd="0" presId="urn:microsoft.com/office/officeart/2009/layout/CircleArrowProcess"/>
    <dgm:cxn modelId="{E5CA5AAE-2B3C-430F-A817-38D5B20D8A33}" type="presParOf" srcId="{E662BFB6-AF0E-44C8-831A-ED747209CA10}" destId="{7D48C5C2-9F8A-4027-A41C-BA0C96405BD1}" srcOrd="0" destOrd="0" presId="urn:microsoft.com/office/officeart/2009/layout/CircleArrowProcess"/>
    <dgm:cxn modelId="{89CBA2ED-9330-44A8-9BDD-3763C6AE950C}" type="presParOf" srcId="{205554B0-8A33-4A90-B4DE-8293BD28AB48}" destId="{300AFDC6-885A-4129-BFAB-3F46F265B77F}" srcOrd="1" destOrd="0" presId="urn:microsoft.com/office/officeart/2009/layout/CircleArrowProcess"/>
    <dgm:cxn modelId="{9C9AA7EE-3860-4464-BA94-779B66720042}" type="presParOf" srcId="{205554B0-8A33-4A90-B4DE-8293BD28AB48}" destId="{3FF30372-086C-4D29-BBBE-86DB5EFD3129}" srcOrd="2" destOrd="0" presId="urn:microsoft.com/office/officeart/2009/layout/CircleArrowProcess"/>
    <dgm:cxn modelId="{41AC3F51-D7F5-4832-9A82-F1FB3F1A49AF}" type="presParOf" srcId="{3FF30372-086C-4D29-BBBE-86DB5EFD3129}" destId="{80FBAA78-B549-4054-B618-8BD389271C3F}" srcOrd="0" destOrd="0" presId="urn:microsoft.com/office/officeart/2009/layout/CircleArrowProcess"/>
    <dgm:cxn modelId="{7025D334-3A6D-45E7-B182-08E22AB4E695}" type="presParOf" srcId="{205554B0-8A33-4A90-B4DE-8293BD28AB48}" destId="{82E26410-A0D2-4BEC-8477-7C797994603F}" srcOrd="3" destOrd="0" presId="urn:microsoft.com/office/officeart/2009/layout/CircleArrowProcess"/>
    <dgm:cxn modelId="{DD84DD59-E6BF-49B4-AB19-20301D51EC5B}" type="presParOf" srcId="{205554B0-8A33-4A90-B4DE-8293BD28AB48}" destId="{5B79DD9D-75DB-4628-8A31-9ECBDF7E1B2A}" srcOrd="4" destOrd="0" presId="urn:microsoft.com/office/officeart/2009/layout/CircleArrowProcess"/>
    <dgm:cxn modelId="{5E24A739-1DA8-43D8-B6FD-D07BB9847B05}" type="presParOf" srcId="{5B79DD9D-75DB-4628-8A31-9ECBDF7E1B2A}" destId="{5E8D0375-AEB5-43D9-A6E3-663FACDAFA9A}" srcOrd="0" destOrd="0" presId="urn:microsoft.com/office/officeart/2009/layout/CircleArrowProcess"/>
    <dgm:cxn modelId="{42389B85-0260-4ACD-8D3F-88E9B432403E}" type="presParOf" srcId="{205554B0-8A33-4A90-B4DE-8293BD28AB48}" destId="{78D6631E-5613-4AFF-A00F-1F8DF7C777FC}" srcOrd="5" destOrd="0" presId="urn:microsoft.com/office/officeart/2009/layout/CircleArrowProcess"/>
    <dgm:cxn modelId="{0A2B8428-DAD0-4247-B9F3-92C4C2467A84}" type="presParOf" srcId="{205554B0-8A33-4A90-B4DE-8293BD28AB48}" destId="{09BC9976-9FC6-43CA-9EFE-A23A8429CF9E}" srcOrd="6" destOrd="0" presId="urn:microsoft.com/office/officeart/2009/layout/CircleArrowProcess"/>
    <dgm:cxn modelId="{D1FB767E-0136-40BE-B19A-49BB88408D10}" type="presParOf" srcId="{09BC9976-9FC6-43CA-9EFE-A23A8429CF9E}" destId="{155A37CE-B5D8-4D59-B994-4FFB195401FA}" srcOrd="0" destOrd="0" presId="urn:microsoft.com/office/officeart/2009/layout/CircleArrowProcess"/>
    <dgm:cxn modelId="{D37B27FB-B788-49D7-8AF3-721BCC37F266}" type="presParOf" srcId="{205554B0-8A33-4A90-B4DE-8293BD28AB48}" destId="{EE57EE9D-68AE-4692-9764-BF6A27D2E1E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AECEE799-877D-42A5-A3E3-1FA771154F8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C7FCB05-9588-47B0-A62B-E0AFBDECFBF1}">
      <dgm:prSet phldrT="[Szöveg]" custT="1"/>
      <dgm:spPr/>
      <dgm:t>
        <a:bodyPr/>
        <a:lstStyle/>
        <a:p>
          <a:r>
            <a: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gm:t>
    </dgm:pt>
    <dgm:pt modelId="{A9678574-F3FC-4025-B2DE-C378FABBD7BD}" type="parTrans" cxnId="{EF8B250B-48C9-4AB4-B330-CC5F5691EED5}">
      <dgm:prSet/>
      <dgm:spPr/>
      <dgm:t>
        <a:bodyPr/>
        <a:lstStyle/>
        <a:p>
          <a:endParaRPr lang="hu-HU"/>
        </a:p>
      </dgm:t>
    </dgm:pt>
    <dgm:pt modelId="{EF6343FA-9CD5-4EA4-A068-C5FB0BFE357A}" type="sibTrans" cxnId="{EF8B250B-48C9-4AB4-B330-CC5F5691EED5}">
      <dgm:prSet/>
      <dgm:spPr/>
      <dgm:t>
        <a:bodyPr/>
        <a:lstStyle/>
        <a:p>
          <a:endParaRPr lang="hu-HU"/>
        </a:p>
      </dgm:t>
    </dgm:pt>
    <dgm:pt modelId="{2BCAA61F-AA25-4263-8D8D-C9866AEDF735}" type="pres">
      <dgm:prSet presAssocID="{AECEE799-877D-42A5-A3E3-1FA771154F83}" presName="linearFlow" presStyleCnt="0">
        <dgm:presLayoutVars>
          <dgm:dir/>
          <dgm:resizeHandles val="exact"/>
        </dgm:presLayoutVars>
      </dgm:prSet>
      <dgm:spPr/>
    </dgm:pt>
    <dgm:pt modelId="{415D37A1-C3BE-483B-9AC2-95354EC13AB7}" type="pres">
      <dgm:prSet presAssocID="{6C7FCB05-9588-47B0-A62B-E0AFBDECFBF1}" presName="composite" presStyleCnt="0"/>
      <dgm:spPr/>
    </dgm:pt>
    <dgm:pt modelId="{0BC65965-841E-448D-8562-551336D48BC6}" type="pres">
      <dgm:prSet presAssocID="{6C7FCB05-9588-47B0-A62B-E0AFBDECFBF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E5A35FD6-6243-4E20-A1C4-DC7BF02B481B}" type="pres">
      <dgm:prSet presAssocID="{6C7FCB05-9588-47B0-A62B-E0AFBDECFBF1}" presName="txShp" presStyleLbl="node1" presStyleIdx="0" presStyleCnt="1" custScaleX="150376" custLinFactNeighborY="1027">
        <dgm:presLayoutVars>
          <dgm:bulletEnabled val="1"/>
        </dgm:presLayoutVars>
      </dgm:prSet>
      <dgm:spPr/>
    </dgm:pt>
  </dgm:ptLst>
  <dgm:cxnLst>
    <dgm:cxn modelId="{EF8B250B-48C9-4AB4-B330-CC5F5691EED5}" srcId="{AECEE799-877D-42A5-A3E3-1FA771154F83}" destId="{6C7FCB05-9588-47B0-A62B-E0AFBDECFBF1}" srcOrd="0" destOrd="0" parTransId="{A9678574-F3FC-4025-B2DE-C378FABBD7BD}" sibTransId="{EF6343FA-9CD5-4EA4-A068-C5FB0BFE357A}"/>
    <dgm:cxn modelId="{92CF8535-7A4F-4662-856C-8DB211BA0318}" type="presOf" srcId="{6C7FCB05-9588-47B0-A62B-E0AFBDECFBF1}" destId="{E5A35FD6-6243-4E20-A1C4-DC7BF02B481B}" srcOrd="0" destOrd="0" presId="urn:microsoft.com/office/officeart/2005/8/layout/vList3"/>
    <dgm:cxn modelId="{BE26BC3D-E7C8-4C11-9DED-96075F870E84}" type="presOf" srcId="{AECEE799-877D-42A5-A3E3-1FA771154F83}" destId="{2BCAA61F-AA25-4263-8D8D-C9866AEDF735}" srcOrd="0" destOrd="0" presId="urn:microsoft.com/office/officeart/2005/8/layout/vList3"/>
    <dgm:cxn modelId="{7CE8E19E-E8F7-422D-9B0F-DBA3A8052AB6}" type="presParOf" srcId="{2BCAA61F-AA25-4263-8D8D-C9866AEDF735}" destId="{415D37A1-C3BE-483B-9AC2-95354EC13AB7}" srcOrd="0" destOrd="0" presId="urn:microsoft.com/office/officeart/2005/8/layout/vList3"/>
    <dgm:cxn modelId="{A34DC3C2-B436-4746-8962-5AFE5503E05E}" type="presParOf" srcId="{415D37A1-C3BE-483B-9AC2-95354EC13AB7}" destId="{0BC65965-841E-448D-8562-551336D48BC6}" srcOrd="0" destOrd="0" presId="urn:microsoft.com/office/officeart/2005/8/layout/vList3"/>
    <dgm:cxn modelId="{77AFF671-5D5E-4EAF-BFA8-8F992795923E}" type="presParOf" srcId="{415D37A1-C3BE-483B-9AC2-95354EC13AB7}" destId="{E5A35FD6-6243-4E20-A1C4-DC7BF02B4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24B4DE1-507D-4F5C-AF51-7B5992A1B4C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E33BD8A-38CA-4AE8-9FCB-865D5601A34C}">
      <dgm:prSet phldrT="[Szöveg]"/>
      <dgm:spPr>
        <a:noFill/>
      </dgm:spPr>
      <dgm:t>
        <a:bodyPr/>
        <a:lstStyle/>
        <a:p>
          <a:pPr algn="l"/>
          <a:r>
            <a:rPr lang="hu-HU" b="1" dirty="0">
              <a:solidFill>
                <a:schemeClr val="tx1"/>
              </a:solidFill>
            </a:rPr>
            <a:t> </a:t>
          </a:r>
          <a:r>
            <a:rPr lang="hu-H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gm:t>
    </dgm:pt>
    <dgm:pt modelId="{10471E1C-5878-495C-BA93-046D61064DE9}" type="parTrans" cxnId="{320F00F0-4FC4-49C3-B7C7-DF577038BE83}">
      <dgm:prSet/>
      <dgm:spPr/>
      <dgm:t>
        <a:bodyPr/>
        <a:lstStyle/>
        <a:p>
          <a:endParaRPr lang="hu-HU"/>
        </a:p>
      </dgm:t>
    </dgm:pt>
    <dgm:pt modelId="{7D0BA919-6D8E-40FB-9080-B874128D5A3F}" type="sibTrans" cxnId="{320F00F0-4FC4-49C3-B7C7-DF577038BE83}">
      <dgm:prSet/>
      <dgm:spPr/>
      <dgm:t>
        <a:bodyPr/>
        <a:lstStyle/>
        <a:p>
          <a:endParaRPr lang="hu-HU"/>
        </a:p>
      </dgm:t>
    </dgm:pt>
    <dgm:pt modelId="{2E19810B-6178-4315-BC27-F0A3C0F87A68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kontrollrendszer felépítését, működésének alapvető szabályait</a:t>
          </a:r>
        </a:p>
      </dgm:t>
    </dgm:pt>
    <dgm:pt modelId="{3D7A3AF9-8CCF-4374-B55D-00B328D1D81D}" type="sibTrans" cxnId="{37BD653C-B874-400C-B5C6-0174A17B3184}">
      <dgm:prSet/>
      <dgm:spPr/>
      <dgm:t>
        <a:bodyPr/>
        <a:lstStyle/>
        <a:p>
          <a:endParaRPr lang="hu-HU"/>
        </a:p>
      </dgm:t>
    </dgm:pt>
    <dgm:pt modelId="{2A52FFCF-1E91-4110-AF5C-488EE2E2852D}" type="parTrans" cxnId="{37BD653C-B874-400C-B5C6-0174A17B3184}">
      <dgm:prSet/>
      <dgm:spPr/>
      <dgm:t>
        <a:bodyPr/>
        <a:lstStyle/>
        <a:p>
          <a:endParaRPr lang="hu-HU"/>
        </a:p>
      </dgm:t>
    </dgm:pt>
    <dgm:pt modelId="{4610FED6-5A5C-48B9-910C-A58E366883F3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Állami Számvevőszék ellenőrzési tevékenységének alapvető szabályait</a:t>
          </a:r>
        </a:p>
      </dgm:t>
    </dgm:pt>
    <dgm:pt modelId="{21C7166E-52B9-480D-9EBF-1E8F42FBAF7D}" type="parTrans" cxnId="{3091DBC5-279F-4E8B-9162-E333B5D92CA1}">
      <dgm:prSet/>
      <dgm:spPr/>
      <dgm:t>
        <a:bodyPr/>
        <a:lstStyle/>
        <a:p>
          <a:endParaRPr lang="hu-HU"/>
        </a:p>
      </dgm:t>
    </dgm:pt>
    <dgm:pt modelId="{9856F5B1-552A-47FE-B427-DBEFC4751DC6}" type="sibTrans" cxnId="{3091DBC5-279F-4E8B-9162-E333B5D92CA1}">
      <dgm:prSet/>
      <dgm:spPr/>
      <dgm:t>
        <a:bodyPr/>
        <a:lstStyle/>
        <a:p>
          <a:endParaRPr lang="hu-HU"/>
        </a:p>
      </dgm:t>
    </dgm:pt>
    <dgm:pt modelId="{2518F5F4-B5B1-4E62-A9F1-9D4DF9F31678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 kormányzati ellenőrzés szerveit, ismerje az ellenőrzési tevékenységükre vonatkozó alapvető szabályokat</a:t>
          </a:r>
        </a:p>
      </dgm:t>
    </dgm:pt>
    <dgm:pt modelId="{0CAD3FAF-C977-4EB7-A61D-DE5136CFDB84}" type="parTrans" cxnId="{4ADD1BA9-B938-4252-8EF9-7B7DFEFD1621}">
      <dgm:prSet/>
      <dgm:spPr/>
      <dgm:t>
        <a:bodyPr/>
        <a:lstStyle/>
        <a:p>
          <a:endParaRPr lang="hu-HU"/>
        </a:p>
      </dgm:t>
    </dgm:pt>
    <dgm:pt modelId="{7F40288D-5398-4D97-B631-19126E600DDF}" type="sibTrans" cxnId="{4ADD1BA9-B938-4252-8EF9-7B7DFEFD1621}">
      <dgm:prSet/>
      <dgm:spPr/>
      <dgm:t>
        <a:bodyPr/>
        <a:lstStyle/>
        <a:p>
          <a:endParaRPr lang="hu-HU"/>
        </a:p>
      </dgm:t>
    </dgm:pt>
    <dgm:pt modelId="{EA139FB2-C5D4-4836-A0EC-BF8C7C64464C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belső kontrollok rendszerét, a függetlenített belső ellenőrzés rendeltetést, az önkormányzatok belső ellenőrzésének eltérő szabályait</a:t>
          </a:r>
        </a:p>
      </dgm:t>
    </dgm:pt>
    <dgm:pt modelId="{432A30CC-9CB4-4F47-8943-ABD3B0B44392}" type="parTrans" cxnId="{84338C36-9D06-4701-93ED-AD6A39A7CAC0}">
      <dgm:prSet/>
      <dgm:spPr/>
      <dgm:t>
        <a:bodyPr/>
        <a:lstStyle/>
        <a:p>
          <a:endParaRPr lang="hu-HU"/>
        </a:p>
      </dgm:t>
    </dgm:pt>
    <dgm:pt modelId="{EFDBF74B-F1D2-462A-97A6-91AA71E46F5E}" type="sibTrans" cxnId="{84338C36-9D06-4701-93ED-AD6A39A7CAC0}">
      <dgm:prSet/>
      <dgm:spPr/>
      <dgm:t>
        <a:bodyPr/>
        <a:lstStyle/>
        <a:p>
          <a:endParaRPr lang="hu-HU"/>
        </a:p>
      </dgm:t>
    </dgm:pt>
    <dgm:pt modelId="{189D0ABE-57ED-4016-939A-04AA8F827416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Európai Uniós támogatások ellenőrzésére vonatkozó alapvető szabályokat</a:t>
          </a:r>
        </a:p>
      </dgm:t>
    </dgm:pt>
    <dgm:pt modelId="{FAC79D5C-9BE8-4C74-891D-507B33D1F43E}" type="parTrans" cxnId="{0DB27ECC-098D-4990-BE4F-F3C24DFF3D7E}">
      <dgm:prSet/>
      <dgm:spPr/>
      <dgm:t>
        <a:bodyPr/>
        <a:lstStyle/>
        <a:p>
          <a:endParaRPr lang="hu-HU"/>
        </a:p>
      </dgm:t>
    </dgm:pt>
    <dgm:pt modelId="{0B2574A5-288E-4C72-904C-89CC54F80A64}" type="sibTrans" cxnId="{0DB27ECC-098D-4990-BE4F-F3C24DFF3D7E}">
      <dgm:prSet/>
      <dgm:spPr/>
      <dgm:t>
        <a:bodyPr/>
        <a:lstStyle/>
        <a:p>
          <a:endParaRPr lang="hu-HU"/>
        </a:p>
      </dgm:t>
    </dgm:pt>
    <dgm:pt modelId="{21D54DA9-4DBF-4654-BF10-F044A767E517}" type="pres">
      <dgm:prSet presAssocID="{824B4DE1-507D-4F5C-AF51-7B5992A1B4C1}" presName="linear" presStyleCnt="0">
        <dgm:presLayoutVars>
          <dgm:animLvl val="lvl"/>
          <dgm:resizeHandles val="exact"/>
        </dgm:presLayoutVars>
      </dgm:prSet>
      <dgm:spPr/>
    </dgm:pt>
    <dgm:pt modelId="{983EC2D6-8F81-4CBA-B56B-45BD076C5773}" type="pres">
      <dgm:prSet presAssocID="{CE33BD8A-38CA-4AE8-9FCB-865D5601A34C}" presName="parentText" presStyleLbl="node1" presStyleIdx="0" presStyleCnt="1" custScaleY="69043" custLinFactNeighborY="0">
        <dgm:presLayoutVars>
          <dgm:chMax val="0"/>
          <dgm:bulletEnabled val="1"/>
        </dgm:presLayoutVars>
      </dgm:prSet>
      <dgm:spPr/>
    </dgm:pt>
    <dgm:pt modelId="{FC8C2221-AA1D-4B2C-8609-024D67227275}" type="pres">
      <dgm:prSet presAssocID="{CE33BD8A-38CA-4AE8-9FCB-865D5601A34C}" presName="childText" presStyleLbl="revTx" presStyleIdx="0" presStyleCnt="1" custScaleY="65001">
        <dgm:presLayoutVars>
          <dgm:bulletEnabled val="1"/>
        </dgm:presLayoutVars>
      </dgm:prSet>
      <dgm:spPr/>
    </dgm:pt>
  </dgm:ptLst>
  <dgm:cxnLst>
    <dgm:cxn modelId="{4D4A1D2D-44CD-4D06-BD0A-8D8F7B38F522}" type="presOf" srcId="{2E19810B-6178-4315-BC27-F0A3C0F87A68}" destId="{FC8C2221-AA1D-4B2C-8609-024D67227275}" srcOrd="0" destOrd="0" presId="urn:microsoft.com/office/officeart/2005/8/layout/vList2"/>
    <dgm:cxn modelId="{84338C36-9D06-4701-93ED-AD6A39A7CAC0}" srcId="{CE33BD8A-38CA-4AE8-9FCB-865D5601A34C}" destId="{EA139FB2-C5D4-4836-A0EC-BF8C7C64464C}" srcOrd="3" destOrd="0" parTransId="{432A30CC-9CB4-4F47-8943-ABD3B0B44392}" sibTransId="{EFDBF74B-F1D2-462A-97A6-91AA71E46F5E}"/>
    <dgm:cxn modelId="{37BD653C-B874-400C-B5C6-0174A17B3184}" srcId="{CE33BD8A-38CA-4AE8-9FCB-865D5601A34C}" destId="{2E19810B-6178-4315-BC27-F0A3C0F87A68}" srcOrd="0" destOrd="0" parTransId="{2A52FFCF-1E91-4110-AF5C-488EE2E2852D}" sibTransId="{3D7A3AF9-8CCF-4374-B55D-00B328D1D81D}"/>
    <dgm:cxn modelId="{2EAB2A3E-E70F-4CCC-929A-91878EB7A4AF}" type="presOf" srcId="{EA139FB2-C5D4-4836-A0EC-BF8C7C64464C}" destId="{FC8C2221-AA1D-4B2C-8609-024D67227275}" srcOrd="0" destOrd="3" presId="urn:microsoft.com/office/officeart/2005/8/layout/vList2"/>
    <dgm:cxn modelId="{E1EDC54C-E67B-46B4-B1C0-AE9148CE8C2E}" type="presOf" srcId="{189D0ABE-57ED-4016-939A-04AA8F827416}" destId="{FC8C2221-AA1D-4B2C-8609-024D67227275}" srcOrd="0" destOrd="4" presId="urn:microsoft.com/office/officeart/2005/8/layout/vList2"/>
    <dgm:cxn modelId="{79BB9975-D747-4CC6-9F2C-93CF48A0123D}" type="presOf" srcId="{824B4DE1-507D-4F5C-AF51-7B5992A1B4C1}" destId="{21D54DA9-4DBF-4654-BF10-F044A767E517}" srcOrd="0" destOrd="0" presId="urn:microsoft.com/office/officeart/2005/8/layout/vList2"/>
    <dgm:cxn modelId="{4ADD1BA9-B938-4252-8EF9-7B7DFEFD1621}" srcId="{CE33BD8A-38CA-4AE8-9FCB-865D5601A34C}" destId="{2518F5F4-B5B1-4E62-A9F1-9D4DF9F31678}" srcOrd="2" destOrd="0" parTransId="{0CAD3FAF-C977-4EB7-A61D-DE5136CFDB84}" sibTransId="{7F40288D-5398-4D97-B631-19126E600DDF}"/>
    <dgm:cxn modelId="{87D5D4BC-DB95-4D12-8476-658A1FA269E4}" type="presOf" srcId="{4610FED6-5A5C-48B9-910C-A58E366883F3}" destId="{FC8C2221-AA1D-4B2C-8609-024D67227275}" srcOrd="0" destOrd="1" presId="urn:microsoft.com/office/officeart/2005/8/layout/vList2"/>
    <dgm:cxn modelId="{3091DBC5-279F-4E8B-9162-E333B5D92CA1}" srcId="{CE33BD8A-38CA-4AE8-9FCB-865D5601A34C}" destId="{4610FED6-5A5C-48B9-910C-A58E366883F3}" srcOrd="1" destOrd="0" parTransId="{21C7166E-52B9-480D-9EBF-1E8F42FBAF7D}" sibTransId="{9856F5B1-552A-47FE-B427-DBEFC4751DC6}"/>
    <dgm:cxn modelId="{59D341C6-E40F-4AEA-AADD-84D2FB964EFD}" type="presOf" srcId="{2518F5F4-B5B1-4E62-A9F1-9D4DF9F31678}" destId="{FC8C2221-AA1D-4B2C-8609-024D67227275}" srcOrd="0" destOrd="2" presId="urn:microsoft.com/office/officeart/2005/8/layout/vList2"/>
    <dgm:cxn modelId="{0DB27ECC-098D-4990-BE4F-F3C24DFF3D7E}" srcId="{CE33BD8A-38CA-4AE8-9FCB-865D5601A34C}" destId="{189D0ABE-57ED-4016-939A-04AA8F827416}" srcOrd="4" destOrd="0" parTransId="{FAC79D5C-9BE8-4C74-891D-507B33D1F43E}" sibTransId="{0B2574A5-288E-4C72-904C-89CC54F80A64}"/>
    <dgm:cxn modelId="{10CE5DDE-73C3-4F9B-8E64-E2482B7D6337}" type="presOf" srcId="{CE33BD8A-38CA-4AE8-9FCB-865D5601A34C}" destId="{983EC2D6-8F81-4CBA-B56B-45BD076C5773}" srcOrd="0" destOrd="0" presId="urn:microsoft.com/office/officeart/2005/8/layout/vList2"/>
    <dgm:cxn modelId="{320F00F0-4FC4-49C3-B7C7-DF577038BE83}" srcId="{824B4DE1-507D-4F5C-AF51-7B5992A1B4C1}" destId="{CE33BD8A-38CA-4AE8-9FCB-865D5601A34C}" srcOrd="0" destOrd="0" parTransId="{10471E1C-5878-495C-BA93-046D61064DE9}" sibTransId="{7D0BA919-6D8E-40FB-9080-B874128D5A3F}"/>
    <dgm:cxn modelId="{AF60BD60-3980-4F38-BBC6-AAD7CA6F266E}" type="presParOf" srcId="{21D54DA9-4DBF-4654-BF10-F044A767E517}" destId="{983EC2D6-8F81-4CBA-B56B-45BD076C5773}" srcOrd="0" destOrd="0" presId="urn:microsoft.com/office/officeart/2005/8/layout/vList2"/>
    <dgm:cxn modelId="{D0E608BE-8DC9-4D5E-AB7B-6ED1B56A95E6}" type="presParOf" srcId="{21D54DA9-4DBF-4654-BF10-F044A767E517}" destId="{FC8C2221-AA1D-4B2C-8609-024D672272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82604AE-CB31-40CD-8331-D813748D4F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FB3FDC3-CBEF-4D81-9B95-D9BBA77120D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kontroll kiterjed</a:t>
          </a:r>
        </a:p>
      </dgm:t>
    </dgm:pt>
    <dgm:pt modelId="{AD61E4D5-C59C-410C-95D3-CB1093E4268B}" type="parTrans" cxnId="{FE4A4BD9-C468-4D39-A8A5-B5EF96D1A20A}">
      <dgm:prSet/>
      <dgm:spPr/>
      <dgm:t>
        <a:bodyPr/>
        <a:lstStyle/>
        <a:p>
          <a:endParaRPr lang="hu-HU"/>
        </a:p>
      </dgm:t>
    </dgm:pt>
    <dgm:pt modelId="{96F1FE74-22F8-497C-9A45-AAF67069EB69}" type="sibTrans" cxnId="{FE4A4BD9-C468-4D39-A8A5-B5EF96D1A20A}">
      <dgm:prSet/>
      <dgm:spPr/>
      <dgm:t>
        <a:bodyPr/>
        <a:lstStyle/>
        <a:p>
          <a:endParaRPr lang="hu-HU"/>
        </a:p>
      </dgm:t>
    </dgm:pt>
    <dgm:pt modelId="{77A23C1C-A0D2-4B9E-A385-54ECE69B612F}">
      <dgm:prSet phldrT="[Szöveg]" custT="1"/>
      <dgm:spPr>
        <a:ln>
          <a:noFill/>
        </a:ln>
      </dgm:spPr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pénzgazdálkodásra és a vagyongazdálkodásra</a:t>
          </a:r>
        </a:p>
      </dgm:t>
    </dgm:pt>
    <dgm:pt modelId="{91503BC3-AD55-4C35-A9E3-B5EF8A914C14}" type="parTrans" cxnId="{C0A5EB83-1D49-4F0C-B52D-A8EFCED9DBF9}">
      <dgm:prSet/>
      <dgm:spPr/>
      <dgm:t>
        <a:bodyPr/>
        <a:lstStyle/>
        <a:p>
          <a:endParaRPr lang="hu-HU"/>
        </a:p>
      </dgm:t>
    </dgm:pt>
    <dgm:pt modelId="{20CCEA11-8E73-470C-A604-89447584B263}" type="sibTrans" cxnId="{C0A5EB83-1D49-4F0C-B52D-A8EFCED9DBF9}">
      <dgm:prSet/>
      <dgm:spPr/>
      <dgm:t>
        <a:bodyPr/>
        <a:lstStyle/>
        <a:p>
          <a:endParaRPr lang="hu-HU"/>
        </a:p>
      </dgm:t>
    </dgm:pt>
    <dgm:pt modelId="{1251E5AB-7D11-4E77-96BC-CDC0589CAABE}">
      <dgm:prSet phldrT="[Szöveg]" custT="1"/>
      <dgm:spPr>
        <a:ln>
          <a:noFill/>
        </a:ln>
      </dgm:spPr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jogszerűségre, a szabályozottságra, a gazdaságosságra, </a:t>
          </a:r>
          <a:b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hatékonyságra, valamint az eredményességre</a:t>
          </a:r>
        </a:p>
      </dgm:t>
    </dgm:pt>
    <dgm:pt modelId="{6878ECCD-0BFD-4E68-99CC-09D4F1E49765}" type="parTrans" cxnId="{7BE3FF9E-E1C8-4ADF-96E2-4E65BEBE11DF}">
      <dgm:prSet/>
      <dgm:spPr/>
      <dgm:t>
        <a:bodyPr/>
        <a:lstStyle/>
        <a:p>
          <a:endParaRPr lang="hu-HU"/>
        </a:p>
      </dgm:t>
    </dgm:pt>
    <dgm:pt modelId="{F2F1C40D-EF4C-4A74-A1FE-1D8AC52D4BC2}" type="sibTrans" cxnId="{7BE3FF9E-E1C8-4ADF-96E2-4E65BEBE11DF}">
      <dgm:prSet/>
      <dgm:spPr/>
      <dgm:t>
        <a:bodyPr/>
        <a:lstStyle/>
        <a:p>
          <a:endParaRPr lang="hu-HU"/>
        </a:p>
      </dgm:t>
    </dgm:pt>
    <dgm:pt modelId="{65543572-D652-4F36-8F1E-948D9C94B2E6}">
      <dgm:prSet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egészére</a:t>
          </a:r>
        </a:p>
      </dgm:t>
    </dgm:pt>
    <dgm:pt modelId="{A13AA1D8-F8DE-48E3-8411-85D3D989BDA4}" type="parTrans" cxnId="{3745B3DD-2CAD-480B-BD7F-A8BEA495877E}">
      <dgm:prSet/>
      <dgm:spPr/>
      <dgm:t>
        <a:bodyPr/>
        <a:lstStyle/>
        <a:p>
          <a:endParaRPr lang="hu-HU"/>
        </a:p>
      </dgm:t>
    </dgm:pt>
    <dgm:pt modelId="{0A106F25-7375-4D56-A3B5-26CDFA253F1E}" type="sibTrans" cxnId="{3745B3DD-2CAD-480B-BD7F-A8BEA495877E}">
      <dgm:prSet/>
      <dgm:spPr/>
      <dgm:t>
        <a:bodyPr/>
        <a:lstStyle/>
        <a:p>
          <a:endParaRPr lang="hu-HU"/>
        </a:p>
      </dgm:t>
    </dgm:pt>
    <dgm:pt modelId="{6FB59CB8-33F9-4A41-B11E-28740C59B224}" type="pres">
      <dgm:prSet presAssocID="{982604AE-CB31-40CD-8331-D813748D4F9B}" presName="vert0" presStyleCnt="0">
        <dgm:presLayoutVars>
          <dgm:dir/>
          <dgm:animOne val="branch"/>
          <dgm:animLvl val="lvl"/>
        </dgm:presLayoutVars>
      </dgm:prSet>
      <dgm:spPr/>
    </dgm:pt>
    <dgm:pt modelId="{F7607AF5-6172-49CA-B0A6-6406F1198E67}" type="pres">
      <dgm:prSet presAssocID="{8FB3FDC3-CBEF-4D81-9B95-D9BBA77120D5}" presName="thickLine" presStyleLbl="alignNode1" presStyleIdx="0" presStyleCnt="1"/>
      <dgm:spPr>
        <a:ln>
          <a:noFill/>
        </a:ln>
      </dgm:spPr>
    </dgm:pt>
    <dgm:pt modelId="{FD6493B1-A1C4-4B32-B157-8351575115FF}" type="pres">
      <dgm:prSet presAssocID="{8FB3FDC3-CBEF-4D81-9B95-D9BBA77120D5}" presName="horz1" presStyleCnt="0"/>
      <dgm:spPr/>
    </dgm:pt>
    <dgm:pt modelId="{CF73B78E-F286-4454-935E-B3D70780D320}" type="pres">
      <dgm:prSet presAssocID="{8FB3FDC3-CBEF-4D81-9B95-D9BBA77120D5}" presName="tx1" presStyleLbl="revTx" presStyleIdx="0" presStyleCnt="4" custScaleX="205247" custLinFactNeighborX="0" custLinFactNeighborY="0"/>
      <dgm:spPr/>
    </dgm:pt>
    <dgm:pt modelId="{B722B4E8-B38C-47B7-BD36-A21CD3C0837C}" type="pres">
      <dgm:prSet presAssocID="{8FB3FDC3-CBEF-4D81-9B95-D9BBA77120D5}" presName="vert1" presStyleCnt="0"/>
      <dgm:spPr/>
    </dgm:pt>
    <dgm:pt modelId="{1A5A75EB-552E-46F0-A683-F88B38BEFD6D}" type="pres">
      <dgm:prSet presAssocID="{65543572-D652-4F36-8F1E-948D9C94B2E6}" presName="vertSpace2a" presStyleCnt="0"/>
      <dgm:spPr/>
    </dgm:pt>
    <dgm:pt modelId="{10AC7AA7-6C9C-46CA-BDF2-314ADF29032B}" type="pres">
      <dgm:prSet presAssocID="{65543572-D652-4F36-8F1E-948D9C94B2E6}" presName="horz2" presStyleCnt="0"/>
      <dgm:spPr/>
    </dgm:pt>
    <dgm:pt modelId="{D801F8CF-8221-49C0-9364-E4548E6636DD}" type="pres">
      <dgm:prSet presAssocID="{65543572-D652-4F36-8F1E-948D9C94B2E6}" presName="horzSpace2" presStyleCnt="0"/>
      <dgm:spPr/>
    </dgm:pt>
    <dgm:pt modelId="{20AD4887-681F-4C21-9A21-6915098C44D1}" type="pres">
      <dgm:prSet presAssocID="{65543572-D652-4F36-8F1E-948D9C94B2E6}" presName="tx2" presStyleLbl="revTx" presStyleIdx="1" presStyleCnt="4" custScaleY="66971"/>
      <dgm:spPr/>
    </dgm:pt>
    <dgm:pt modelId="{C161379F-6AAB-475F-8B96-36BEE4C3DBAA}" type="pres">
      <dgm:prSet presAssocID="{65543572-D652-4F36-8F1E-948D9C94B2E6}" presName="vert2" presStyleCnt="0"/>
      <dgm:spPr/>
    </dgm:pt>
    <dgm:pt modelId="{AF843DCC-C938-4737-85F6-9E3C466438A9}" type="pres">
      <dgm:prSet presAssocID="{65543572-D652-4F36-8F1E-948D9C94B2E6}" presName="thinLine2b" presStyleLbl="callout" presStyleIdx="0" presStyleCnt="3"/>
      <dgm:spPr>
        <a:ln>
          <a:solidFill>
            <a:schemeClr val="bg1"/>
          </a:solidFill>
        </a:ln>
      </dgm:spPr>
    </dgm:pt>
    <dgm:pt modelId="{53357358-7366-4A37-8658-1718A7DFABF8}" type="pres">
      <dgm:prSet presAssocID="{65543572-D652-4F36-8F1E-948D9C94B2E6}" presName="vertSpace2b" presStyleCnt="0"/>
      <dgm:spPr/>
    </dgm:pt>
    <dgm:pt modelId="{07467F6E-0006-4A42-B7F1-65BC13125866}" type="pres">
      <dgm:prSet presAssocID="{77A23C1C-A0D2-4B9E-A385-54ECE69B612F}" presName="horz2" presStyleCnt="0"/>
      <dgm:spPr/>
    </dgm:pt>
    <dgm:pt modelId="{E33E5CA4-2878-42B4-B26D-7EB2FF3F68BB}" type="pres">
      <dgm:prSet presAssocID="{77A23C1C-A0D2-4B9E-A385-54ECE69B612F}" presName="horzSpace2" presStyleCnt="0"/>
      <dgm:spPr/>
    </dgm:pt>
    <dgm:pt modelId="{CBE25784-A5E0-44F3-B5BF-EF19E4784A08}" type="pres">
      <dgm:prSet presAssocID="{77A23C1C-A0D2-4B9E-A385-54ECE69B612F}" presName="tx2" presStyleLbl="revTx" presStyleIdx="2" presStyleCnt="4" custLinFactNeighborX="171" custLinFactNeighborY="16151"/>
      <dgm:spPr/>
    </dgm:pt>
    <dgm:pt modelId="{B3B76AE4-AE59-4115-B2A3-0343A47A0CDA}" type="pres">
      <dgm:prSet presAssocID="{77A23C1C-A0D2-4B9E-A385-54ECE69B612F}" presName="vert2" presStyleCnt="0"/>
      <dgm:spPr/>
    </dgm:pt>
    <dgm:pt modelId="{6B213B6C-23CD-4555-B632-319D0F825A76}" type="pres">
      <dgm:prSet presAssocID="{77A23C1C-A0D2-4B9E-A385-54ECE69B612F}" presName="thinLine2b" presStyleLbl="callout" presStyleIdx="1" presStyleCnt="3"/>
      <dgm:spPr>
        <a:ln>
          <a:solidFill>
            <a:schemeClr val="bg1"/>
          </a:solidFill>
        </a:ln>
      </dgm:spPr>
    </dgm:pt>
    <dgm:pt modelId="{B0336BCC-AB60-4C57-BC5E-2AE7436AE4EC}" type="pres">
      <dgm:prSet presAssocID="{77A23C1C-A0D2-4B9E-A385-54ECE69B612F}" presName="vertSpace2b" presStyleCnt="0"/>
      <dgm:spPr/>
    </dgm:pt>
    <dgm:pt modelId="{8C5CC2F7-3473-40CF-AFCE-2643FFFAED27}" type="pres">
      <dgm:prSet presAssocID="{1251E5AB-7D11-4E77-96BC-CDC0589CAABE}" presName="horz2" presStyleCnt="0"/>
      <dgm:spPr/>
    </dgm:pt>
    <dgm:pt modelId="{4CFE4E0F-E361-4D12-A8C6-CA76EFF42CF7}" type="pres">
      <dgm:prSet presAssocID="{1251E5AB-7D11-4E77-96BC-CDC0589CAABE}" presName="horzSpace2" presStyleCnt="0"/>
      <dgm:spPr/>
    </dgm:pt>
    <dgm:pt modelId="{41F0931E-F7DE-4EC5-AA55-F0D4C8D9EC7D}" type="pres">
      <dgm:prSet presAssocID="{1251E5AB-7D11-4E77-96BC-CDC0589CAABE}" presName="tx2" presStyleLbl="revTx" presStyleIdx="3" presStyleCnt="4" custScaleY="161507" custLinFactNeighborY="6533"/>
      <dgm:spPr/>
    </dgm:pt>
    <dgm:pt modelId="{0037546A-D753-4710-84DB-01B4F673EE3C}" type="pres">
      <dgm:prSet presAssocID="{1251E5AB-7D11-4E77-96BC-CDC0589CAABE}" presName="vert2" presStyleCnt="0"/>
      <dgm:spPr/>
    </dgm:pt>
    <dgm:pt modelId="{2CC89EBA-6D25-4231-97B8-2981D0810EA6}" type="pres">
      <dgm:prSet presAssocID="{1251E5AB-7D11-4E77-96BC-CDC0589CAABE}" presName="thinLine2b" presStyleLbl="callout" presStyleIdx="2" presStyleCnt="3"/>
      <dgm:spPr/>
    </dgm:pt>
    <dgm:pt modelId="{7FEF921E-4698-4881-AB12-0A5E5F83CC97}" type="pres">
      <dgm:prSet presAssocID="{1251E5AB-7D11-4E77-96BC-CDC0589CAABE}" presName="vertSpace2b" presStyleCnt="0"/>
      <dgm:spPr/>
    </dgm:pt>
  </dgm:ptLst>
  <dgm:cxnLst>
    <dgm:cxn modelId="{19D71C0E-EBB0-4189-90D9-4134B5C2BA9C}" type="presOf" srcId="{1251E5AB-7D11-4E77-96BC-CDC0589CAABE}" destId="{41F0931E-F7DE-4EC5-AA55-F0D4C8D9EC7D}" srcOrd="0" destOrd="0" presId="urn:microsoft.com/office/officeart/2008/layout/LinedList"/>
    <dgm:cxn modelId="{D312EA12-6BDE-4027-B631-0F83F586CC5B}" type="presOf" srcId="{8FB3FDC3-CBEF-4D81-9B95-D9BBA77120D5}" destId="{CF73B78E-F286-4454-935E-B3D70780D320}" srcOrd="0" destOrd="0" presId="urn:microsoft.com/office/officeart/2008/layout/LinedList"/>
    <dgm:cxn modelId="{C1B2D215-02BF-4200-AC30-DC8FB765BEF1}" type="presOf" srcId="{982604AE-CB31-40CD-8331-D813748D4F9B}" destId="{6FB59CB8-33F9-4A41-B11E-28740C59B224}" srcOrd="0" destOrd="0" presId="urn:microsoft.com/office/officeart/2008/layout/LinedList"/>
    <dgm:cxn modelId="{C0A5EB83-1D49-4F0C-B52D-A8EFCED9DBF9}" srcId="{8FB3FDC3-CBEF-4D81-9B95-D9BBA77120D5}" destId="{77A23C1C-A0D2-4B9E-A385-54ECE69B612F}" srcOrd="1" destOrd="0" parTransId="{91503BC3-AD55-4C35-A9E3-B5EF8A914C14}" sibTransId="{20CCEA11-8E73-470C-A604-89447584B263}"/>
    <dgm:cxn modelId="{7BE3FF9E-E1C8-4ADF-96E2-4E65BEBE11DF}" srcId="{8FB3FDC3-CBEF-4D81-9B95-D9BBA77120D5}" destId="{1251E5AB-7D11-4E77-96BC-CDC0589CAABE}" srcOrd="2" destOrd="0" parTransId="{6878ECCD-0BFD-4E68-99CC-09D4F1E49765}" sibTransId="{F2F1C40D-EF4C-4A74-A1FE-1D8AC52D4BC2}"/>
    <dgm:cxn modelId="{5FCCF9A9-0CEB-4E6F-BC0F-B0992C8EF9AE}" type="presOf" srcId="{65543572-D652-4F36-8F1E-948D9C94B2E6}" destId="{20AD4887-681F-4C21-9A21-6915098C44D1}" srcOrd="0" destOrd="0" presId="urn:microsoft.com/office/officeart/2008/layout/LinedList"/>
    <dgm:cxn modelId="{838971BB-2C0D-43AC-A8A6-50265EF8D86D}" type="presOf" srcId="{77A23C1C-A0D2-4B9E-A385-54ECE69B612F}" destId="{CBE25784-A5E0-44F3-B5BF-EF19E4784A08}" srcOrd="0" destOrd="0" presId="urn:microsoft.com/office/officeart/2008/layout/LinedList"/>
    <dgm:cxn modelId="{FE4A4BD9-C468-4D39-A8A5-B5EF96D1A20A}" srcId="{982604AE-CB31-40CD-8331-D813748D4F9B}" destId="{8FB3FDC3-CBEF-4D81-9B95-D9BBA77120D5}" srcOrd="0" destOrd="0" parTransId="{AD61E4D5-C59C-410C-95D3-CB1093E4268B}" sibTransId="{96F1FE74-22F8-497C-9A45-AAF67069EB69}"/>
    <dgm:cxn modelId="{3745B3DD-2CAD-480B-BD7F-A8BEA495877E}" srcId="{8FB3FDC3-CBEF-4D81-9B95-D9BBA77120D5}" destId="{65543572-D652-4F36-8F1E-948D9C94B2E6}" srcOrd="0" destOrd="0" parTransId="{A13AA1D8-F8DE-48E3-8411-85D3D989BDA4}" sibTransId="{0A106F25-7375-4D56-A3B5-26CDFA253F1E}"/>
    <dgm:cxn modelId="{2F5B6531-B1B0-4A25-91F4-AA2AA5587BF4}" type="presParOf" srcId="{6FB59CB8-33F9-4A41-B11E-28740C59B224}" destId="{F7607AF5-6172-49CA-B0A6-6406F1198E67}" srcOrd="0" destOrd="0" presId="urn:microsoft.com/office/officeart/2008/layout/LinedList"/>
    <dgm:cxn modelId="{B33FD63C-91A6-4F00-8387-07D0424376C1}" type="presParOf" srcId="{6FB59CB8-33F9-4A41-B11E-28740C59B224}" destId="{FD6493B1-A1C4-4B32-B157-8351575115FF}" srcOrd="1" destOrd="0" presId="urn:microsoft.com/office/officeart/2008/layout/LinedList"/>
    <dgm:cxn modelId="{7CA4EEC4-A5F9-4AD9-86CD-51E069E914B0}" type="presParOf" srcId="{FD6493B1-A1C4-4B32-B157-8351575115FF}" destId="{CF73B78E-F286-4454-935E-B3D70780D320}" srcOrd="0" destOrd="0" presId="urn:microsoft.com/office/officeart/2008/layout/LinedList"/>
    <dgm:cxn modelId="{20962BA9-61DC-42DA-8B67-C7EF8C668A30}" type="presParOf" srcId="{FD6493B1-A1C4-4B32-B157-8351575115FF}" destId="{B722B4E8-B38C-47B7-BD36-A21CD3C0837C}" srcOrd="1" destOrd="0" presId="urn:microsoft.com/office/officeart/2008/layout/LinedList"/>
    <dgm:cxn modelId="{4F7C6159-A4E5-4032-AE41-6F1951D31229}" type="presParOf" srcId="{B722B4E8-B38C-47B7-BD36-A21CD3C0837C}" destId="{1A5A75EB-552E-46F0-A683-F88B38BEFD6D}" srcOrd="0" destOrd="0" presId="urn:microsoft.com/office/officeart/2008/layout/LinedList"/>
    <dgm:cxn modelId="{424EA1E6-7878-44FF-8659-31A7E3CCEF24}" type="presParOf" srcId="{B722B4E8-B38C-47B7-BD36-A21CD3C0837C}" destId="{10AC7AA7-6C9C-46CA-BDF2-314ADF29032B}" srcOrd="1" destOrd="0" presId="urn:microsoft.com/office/officeart/2008/layout/LinedList"/>
    <dgm:cxn modelId="{87F140D1-07A9-46D5-A834-D87CA0B42659}" type="presParOf" srcId="{10AC7AA7-6C9C-46CA-BDF2-314ADF29032B}" destId="{D801F8CF-8221-49C0-9364-E4548E6636DD}" srcOrd="0" destOrd="0" presId="urn:microsoft.com/office/officeart/2008/layout/LinedList"/>
    <dgm:cxn modelId="{F238D6BB-F5E8-4F6E-8D8D-7E7B5453AF63}" type="presParOf" srcId="{10AC7AA7-6C9C-46CA-BDF2-314ADF29032B}" destId="{20AD4887-681F-4C21-9A21-6915098C44D1}" srcOrd="1" destOrd="0" presId="urn:microsoft.com/office/officeart/2008/layout/LinedList"/>
    <dgm:cxn modelId="{35C2FD5F-3C95-4A34-B80E-62AFD677B851}" type="presParOf" srcId="{10AC7AA7-6C9C-46CA-BDF2-314ADF29032B}" destId="{C161379F-6AAB-475F-8B96-36BEE4C3DBAA}" srcOrd="2" destOrd="0" presId="urn:microsoft.com/office/officeart/2008/layout/LinedList"/>
    <dgm:cxn modelId="{F36B6071-9D33-4C82-A46A-2C0E59FF0DB1}" type="presParOf" srcId="{B722B4E8-B38C-47B7-BD36-A21CD3C0837C}" destId="{AF843DCC-C938-4737-85F6-9E3C466438A9}" srcOrd="2" destOrd="0" presId="urn:microsoft.com/office/officeart/2008/layout/LinedList"/>
    <dgm:cxn modelId="{E60CCF31-92CE-4408-9BDC-E6189AC20F40}" type="presParOf" srcId="{B722B4E8-B38C-47B7-BD36-A21CD3C0837C}" destId="{53357358-7366-4A37-8658-1718A7DFABF8}" srcOrd="3" destOrd="0" presId="urn:microsoft.com/office/officeart/2008/layout/LinedList"/>
    <dgm:cxn modelId="{F6557A42-563A-470A-9FEA-FB2010DDD5BA}" type="presParOf" srcId="{B722B4E8-B38C-47B7-BD36-A21CD3C0837C}" destId="{07467F6E-0006-4A42-B7F1-65BC13125866}" srcOrd="4" destOrd="0" presId="urn:microsoft.com/office/officeart/2008/layout/LinedList"/>
    <dgm:cxn modelId="{7B00E8DB-381F-4D97-8910-0A40A7FBD77A}" type="presParOf" srcId="{07467F6E-0006-4A42-B7F1-65BC13125866}" destId="{E33E5CA4-2878-42B4-B26D-7EB2FF3F68BB}" srcOrd="0" destOrd="0" presId="urn:microsoft.com/office/officeart/2008/layout/LinedList"/>
    <dgm:cxn modelId="{F070BA6C-4EE4-48D2-B3AD-454E3CAA3688}" type="presParOf" srcId="{07467F6E-0006-4A42-B7F1-65BC13125866}" destId="{CBE25784-A5E0-44F3-B5BF-EF19E4784A08}" srcOrd="1" destOrd="0" presId="urn:microsoft.com/office/officeart/2008/layout/LinedList"/>
    <dgm:cxn modelId="{3BACF55B-E53E-4F1B-81C8-8CEF5B1FF8D4}" type="presParOf" srcId="{07467F6E-0006-4A42-B7F1-65BC13125866}" destId="{B3B76AE4-AE59-4115-B2A3-0343A47A0CDA}" srcOrd="2" destOrd="0" presId="urn:microsoft.com/office/officeart/2008/layout/LinedList"/>
    <dgm:cxn modelId="{F7F9E2F4-CC7F-4120-A936-554943501C50}" type="presParOf" srcId="{B722B4E8-B38C-47B7-BD36-A21CD3C0837C}" destId="{6B213B6C-23CD-4555-B632-319D0F825A76}" srcOrd="5" destOrd="0" presId="urn:microsoft.com/office/officeart/2008/layout/LinedList"/>
    <dgm:cxn modelId="{3814A9F6-B8D0-412E-80F2-3EB1289C7C32}" type="presParOf" srcId="{B722B4E8-B38C-47B7-BD36-A21CD3C0837C}" destId="{B0336BCC-AB60-4C57-BC5E-2AE7436AE4EC}" srcOrd="6" destOrd="0" presId="urn:microsoft.com/office/officeart/2008/layout/LinedList"/>
    <dgm:cxn modelId="{F59D96A0-D069-4B36-9474-EA4C3DCBD4B6}" type="presParOf" srcId="{B722B4E8-B38C-47B7-BD36-A21CD3C0837C}" destId="{8C5CC2F7-3473-40CF-AFCE-2643FFFAED27}" srcOrd="7" destOrd="0" presId="urn:microsoft.com/office/officeart/2008/layout/LinedList"/>
    <dgm:cxn modelId="{0EB8C66B-5B04-46CA-814C-121A525B037E}" type="presParOf" srcId="{8C5CC2F7-3473-40CF-AFCE-2643FFFAED27}" destId="{4CFE4E0F-E361-4D12-A8C6-CA76EFF42CF7}" srcOrd="0" destOrd="0" presId="urn:microsoft.com/office/officeart/2008/layout/LinedList"/>
    <dgm:cxn modelId="{FF8F6DB5-55FD-4C0F-8CAC-CD2DCEBFD75B}" type="presParOf" srcId="{8C5CC2F7-3473-40CF-AFCE-2643FFFAED27}" destId="{41F0931E-F7DE-4EC5-AA55-F0D4C8D9EC7D}" srcOrd="1" destOrd="0" presId="urn:microsoft.com/office/officeart/2008/layout/LinedList"/>
    <dgm:cxn modelId="{86A5EB37-3290-4230-B576-999434187983}" type="presParOf" srcId="{8C5CC2F7-3473-40CF-AFCE-2643FFFAED27}" destId="{0037546A-D753-4710-84DB-01B4F673EE3C}" srcOrd="2" destOrd="0" presId="urn:microsoft.com/office/officeart/2008/layout/LinedList"/>
    <dgm:cxn modelId="{A3F04C7A-A6A8-49CE-A376-D74D4C96D448}" type="presParOf" srcId="{B722B4E8-B38C-47B7-BD36-A21CD3C0837C}" destId="{2CC89EBA-6D25-4231-97B8-2981D0810EA6}" srcOrd="8" destOrd="0" presId="urn:microsoft.com/office/officeart/2008/layout/LinedList"/>
    <dgm:cxn modelId="{4A047FF6-D1C7-46D1-A0B0-CD6B8D7062BA}" type="presParOf" srcId="{B722B4E8-B38C-47B7-BD36-A21CD3C0837C}" destId="{7FEF921E-4698-4881-AB12-0A5E5F83CC97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6F3852E-E55A-4AC2-B13E-DC3EE77C884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2528E93D-E482-48F1-951A-EF6B7DC9EC04}">
      <dgm:prSet phldrT="[Szöveg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hu-HU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Államháztartási kontrollok rendszere</a:t>
          </a:r>
        </a:p>
      </dgm:t>
    </dgm:pt>
    <dgm:pt modelId="{6E7EB4FA-32E9-4824-B257-B5178DAB4B14}" type="parTrans" cxnId="{5F247278-F4CD-4424-A75A-85FBB1C2BAF1}">
      <dgm:prSet/>
      <dgm:spPr/>
      <dgm:t>
        <a:bodyPr/>
        <a:lstStyle/>
        <a:p>
          <a:endParaRPr lang="hu-HU"/>
        </a:p>
      </dgm:t>
    </dgm:pt>
    <dgm:pt modelId="{08BDD2C0-39FE-4ABB-9A1D-24CC455D3443}" type="sibTrans" cxnId="{5F247278-F4CD-4424-A75A-85FBB1C2BAF1}">
      <dgm:prSet/>
      <dgm:spPr/>
      <dgm:t>
        <a:bodyPr/>
        <a:lstStyle/>
        <a:p>
          <a:endParaRPr lang="hu-HU"/>
        </a:p>
      </dgm:t>
    </dgm:pt>
    <dgm:pt modelId="{823004F5-94E2-40B8-8D39-C25C0C796E33}">
      <dgm:prSet phldrT="[Szöveg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hu-HU" sz="1400" b="0" dirty="0">
              <a:solidFill>
                <a:schemeClr val="bg1"/>
              </a:solidFill>
              <a:effectLst/>
            </a:rPr>
            <a:t>Külső ellenőrzés</a:t>
          </a:r>
        </a:p>
      </dgm:t>
    </dgm:pt>
    <dgm:pt modelId="{31F8DA07-1A39-4D82-9B18-F48EB8DF1999}" type="parTrans" cxnId="{6AE84C79-E8C2-4DA0-90E5-2F6339E5CBC7}">
      <dgm:prSet/>
      <dgm:spPr/>
      <dgm:t>
        <a:bodyPr/>
        <a:lstStyle/>
        <a:p>
          <a:endParaRPr lang="hu-HU"/>
        </a:p>
      </dgm:t>
    </dgm:pt>
    <dgm:pt modelId="{E177378B-A983-4856-A847-489A5639BBF6}" type="sibTrans" cxnId="{6AE84C79-E8C2-4DA0-90E5-2F6339E5CBC7}">
      <dgm:prSet/>
      <dgm:spPr/>
      <dgm:t>
        <a:bodyPr/>
        <a:lstStyle/>
        <a:p>
          <a:endParaRPr lang="hu-HU"/>
        </a:p>
      </dgm:t>
    </dgm:pt>
    <dgm:pt modelId="{47128D62-B512-467B-8760-4BCCE5D41D13}">
      <dgm:prSet phldrT="[Szöveg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200" dirty="0"/>
            <a:t>Állami Számvevőszék</a:t>
          </a:r>
        </a:p>
      </dgm:t>
    </dgm:pt>
    <dgm:pt modelId="{F7802FB8-EE44-4472-A8CA-CB2EF0AEA438}" type="parTrans" cxnId="{5143F6E5-F2E4-4442-9B23-9AE8B490AB3C}">
      <dgm:prSet/>
      <dgm:spPr/>
      <dgm:t>
        <a:bodyPr/>
        <a:lstStyle/>
        <a:p>
          <a:endParaRPr lang="hu-HU"/>
        </a:p>
      </dgm:t>
    </dgm:pt>
    <dgm:pt modelId="{E47BA272-A68C-4EC3-9C54-1D0E439CD0BE}" type="sibTrans" cxnId="{5143F6E5-F2E4-4442-9B23-9AE8B490AB3C}">
      <dgm:prSet/>
      <dgm:spPr/>
      <dgm:t>
        <a:bodyPr/>
        <a:lstStyle/>
        <a:p>
          <a:endParaRPr lang="hu-HU"/>
        </a:p>
      </dgm:t>
    </dgm:pt>
    <dgm:pt modelId="{55307B3A-06E0-4791-B9E1-8B1D9025A50A}">
      <dgm:prSet phldrT="[Szöveg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hu-HU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Kormányzati szintű ellenőrzés</a:t>
          </a:r>
        </a:p>
      </dgm:t>
    </dgm:pt>
    <dgm:pt modelId="{ECBEB8FC-2A20-4C3C-9F0D-71E5E247BE82}" type="parTrans" cxnId="{47A5D4F8-83DA-42F6-AE37-BD34431DDBFE}">
      <dgm:prSet/>
      <dgm:spPr/>
      <dgm:t>
        <a:bodyPr/>
        <a:lstStyle/>
        <a:p>
          <a:endParaRPr lang="hu-HU"/>
        </a:p>
      </dgm:t>
    </dgm:pt>
    <dgm:pt modelId="{B9929035-24ED-41F0-AF4E-72146B650AB4}" type="sibTrans" cxnId="{47A5D4F8-83DA-42F6-AE37-BD34431DDBFE}">
      <dgm:prSet/>
      <dgm:spPr/>
      <dgm:t>
        <a:bodyPr/>
        <a:lstStyle/>
        <a:p>
          <a:endParaRPr lang="hu-HU"/>
        </a:p>
      </dgm:t>
    </dgm:pt>
    <dgm:pt modelId="{D2D3F0AA-940C-47BB-BF05-FBAB8707D632}">
      <dgm:prSet phldrT="[Szöveg]" custT="1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hu-HU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Belső kontrollrendszer és belső ellenőrzés</a:t>
          </a:r>
        </a:p>
      </dgm:t>
    </dgm:pt>
    <dgm:pt modelId="{3BF38FE9-7D93-4BC0-8814-FBEF6B87E09C}" type="parTrans" cxnId="{24FF1D34-E2E3-4547-9395-6E2D75353A34}">
      <dgm:prSet/>
      <dgm:spPr/>
      <dgm:t>
        <a:bodyPr/>
        <a:lstStyle/>
        <a:p>
          <a:endParaRPr lang="hu-HU"/>
        </a:p>
      </dgm:t>
    </dgm:pt>
    <dgm:pt modelId="{7B0A0C95-1B32-40CE-9A52-67306B1072E5}" type="sibTrans" cxnId="{24FF1D34-E2E3-4547-9395-6E2D75353A34}">
      <dgm:prSet/>
      <dgm:spPr/>
      <dgm:t>
        <a:bodyPr/>
        <a:lstStyle/>
        <a:p>
          <a:endParaRPr lang="hu-HU"/>
        </a:p>
      </dgm:t>
    </dgm:pt>
    <dgm:pt modelId="{CD2A2FB0-F96A-458B-9E7D-55F94B07692D}">
      <dgm:prSet phldrT="[Szöveg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200" b="0" dirty="0"/>
            <a:t>Belső kontrollrendszer</a:t>
          </a:r>
        </a:p>
      </dgm:t>
    </dgm:pt>
    <dgm:pt modelId="{29FC73FC-47D9-4350-AA5C-177542E3CFAE}" type="parTrans" cxnId="{FF2E2115-591D-4BB6-AD66-F72BF1B0C84F}">
      <dgm:prSet/>
      <dgm:spPr/>
      <dgm:t>
        <a:bodyPr/>
        <a:lstStyle/>
        <a:p>
          <a:endParaRPr lang="hu-HU"/>
        </a:p>
      </dgm:t>
    </dgm:pt>
    <dgm:pt modelId="{C36F5B05-F971-456E-BD0B-F6C206746C48}" type="sibTrans" cxnId="{FF2E2115-591D-4BB6-AD66-F72BF1B0C84F}">
      <dgm:prSet/>
      <dgm:spPr/>
      <dgm:t>
        <a:bodyPr/>
        <a:lstStyle/>
        <a:p>
          <a:endParaRPr lang="hu-HU"/>
        </a:p>
      </dgm:t>
    </dgm:pt>
    <dgm:pt modelId="{DB9D49B4-6AF2-4AA9-BDB2-E0BF9328A5E9}">
      <dgm:prSet phldrT="[Szöveg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200" dirty="0"/>
            <a:t>Kormányzati Ellenőrzési Hivatal</a:t>
          </a:r>
        </a:p>
      </dgm:t>
    </dgm:pt>
    <dgm:pt modelId="{CAE77251-4415-43BE-AD27-EE0EFACFFDA7}" type="parTrans" cxnId="{63D1B94B-036A-4853-8685-79F0DBC6BE2E}">
      <dgm:prSet/>
      <dgm:spPr/>
      <dgm:t>
        <a:bodyPr/>
        <a:lstStyle/>
        <a:p>
          <a:endParaRPr lang="hu-HU"/>
        </a:p>
      </dgm:t>
    </dgm:pt>
    <dgm:pt modelId="{74C1E422-7C17-408E-AB50-8CD4E4263071}" type="sibTrans" cxnId="{63D1B94B-036A-4853-8685-79F0DBC6BE2E}">
      <dgm:prSet/>
      <dgm:spPr/>
      <dgm:t>
        <a:bodyPr/>
        <a:lstStyle/>
        <a:p>
          <a:endParaRPr lang="hu-HU"/>
        </a:p>
      </dgm:t>
    </dgm:pt>
    <dgm:pt modelId="{B32229CD-6BD0-4F1E-8075-B71E9A9CA90E}">
      <dgm:prSet phldrT="[Szöveg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200" dirty="0"/>
            <a:t>Magyar Államkincstár</a:t>
          </a:r>
        </a:p>
      </dgm:t>
    </dgm:pt>
    <dgm:pt modelId="{6CB5A99B-7441-4A03-9CFE-5F268CA408F9}" type="parTrans" cxnId="{2B610156-3F0A-4465-ABE4-8CFABA35EB48}">
      <dgm:prSet/>
      <dgm:spPr/>
      <dgm:t>
        <a:bodyPr/>
        <a:lstStyle/>
        <a:p>
          <a:endParaRPr lang="hu-HU"/>
        </a:p>
      </dgm:t>
    </dgm:pt>
    <dgm:pt modelId="{5D49C4D5-7D55-4396-8F76-F148B18E6490}" type="sibTrans" cxnId="{2B610156-3F0A-4465-ABE4-8CFABA35EB48}">
      <dgm:prSet/>
      <dgm:spPr/>
      <dgm:t>
        <a:bodyPr/>
        <a:lstStyle/>
        <a:p>
          <a:endParaRPr lang="hu-HU"/>
        </a:p>
      </dgm:t>
    </dgm:pt>
    <dgm:pt modelId="{F2AD1AEE-D9E7-4508-B5DF-74143C8D9640}">
      <dgm:prSet phldrT="[Szöveg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200" b="0" dirty="0"/>
            <a:t>Függetlenített belső ellenőrzés</a:t>
          </a:r>
        </a:p>
      </dgm:t>
    </dgm:pt>
    <dgm:pt modelId="{F5362695-7C31-4A78-BE04-C599E5481D12}" type="parTrans" cxnId="{F27AD54A-C06E-4C71-8835-592C024DD4A3}">
      <dgm:prSet/>
      <dgm:spPr/>
      <dgm:t>
        <a:bodyPr/>
        <a:lstStyle/>
        <a:p>
          <a:endParaRPr lang="hu-HU"/>
        </a:p>
      </dgm:t>
    </dgm:pt>
    <dgm:pt modelId="{8742B268-FE6D-4164-852D-03DD41470327}" type="sibTrans" cxnId="{F27AD54A-C06E-4C71-8835-592C024DD4A3}">
      <dgm:prSet/>
      <dgm:spPr/>
      <dgm:t>
        <a:bodyPr/>
        <a:lstStyle/>
        <a:p>
          <a:endParaRPr lang="hu-HU"/>
        </a:p>
      </dgm:t>
    </dgm:pt>
    <dgm:pt modelId="{46DB9C61-3C7D-4421-890B-1657438A5F54}">
      <dgm:prSet phldrT="[Szöveg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hu-HU" sz="1200" b="0" i="0" dirty="0"/>
            <a:t>Kontrollkörnyezet</a:t>
          </a:r>
        </a:p>
        <a:p>
          <a:pPr algn="l"/>
          <a:r>
            <a:rPr lang="hu-HU" sz="1200" b="0" i="0" dirty="0"/>
            <a:t>Integrált kockázatkezelési rendszer</a:t>
          </a:r>
        </a:p>
        <a:p>
          <a:pPr algn="l"/>
          <a:r>
            <a:rPr lang="hu-HU" sz="1200" b="0" i="0" dirty="0"/>
            <a:t>Kontrolltevékenységek</a:t>
          </a:r>
        </a:p>
        <a:p>
          <a:pPr algn="l"/>
          <a:r>
            <a:rPr lang="hu-HU" sz="1200" b="0" i="0" dirty="0"/>
            <a:t>Információs és kommunikációs rendszer </a:t>
          </a:r>
        </a:p>
        <a:p>
          <a:pPr algn="l"/>
          <a:r>
            <a:rPr lang="hu-HU" sz="1200" b="0" i="0" dirty="0"/>
            <a:t>Nyomon követési rendszer (monitoring)</a:t>
          </a:r>
          <a:endParaRPr lang="hu-HU" sz="1200" dirty="0"/>
        </a:p>
      </dgm:t>
    </dgm:pt>
    <dgm:pt modelId="{CE968F32-FA91-44B9-A5F6-802FB6557484}" type="parTrans" cxnId="{0222E00B-5EAE-43D7-8AD2-FB60E5008E48}">
      <dgm:prSet/>
      <dgm:spPr/>
      <dgm:t>
        <a:bodyPr/>
        <a:lstStyle/>
        <a:p>
          <a:endParaRPr lang="hu-HU"/>
        </a:p>
      </dgm:t>
    </dgm:pt>
    <dgm:pt modelId="{200AC238-F859-4A0C-8383-DFE959BA3DC7}" type="sibTrans" cxnId="{0222E00B-5EAE-43D7-8AD2-FB60E5008E48}">
      <dgm:prSet/>
      <dgm:spPr/>
      <dgm:t>
        <a:bodyPr/>
        <a:lstStyle/>
        <a:p>
          <a:endParaRPr lang="hu-HU"/>
        </a:p>
      </dgm:t>
    </dgm:pt>
    <dgm:pt modelId="{7A1D6CC1-3E56-4665-B7DD-69C42A43AE62}" type="pres">
      <dgm:prSet presAssocID="{16F3852E-E55A-4AC2-B13E-DC3EE77C88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13611D-2356-41D2-82B5-A36567C4FE2A}" type="pres">
      <dgm:prSet presAssocID="{2528E93D-E482-48F1-951A-EF6B7DC9EC04}" presName="hierRoot1" presStyleCnt="0"/>
      <dgm:spPr/>
    </dgm:pt>
    <dgm:pt modelId="{C0A05179-1285-4578-90A0-F3AE652EEE0E}" type="pres">
      <dgm:prSet presAssocID="{2528E93D-E482-48F1-951A-EF6B7DC9EC04}" presName="composite" presStyleCnt="0"/>
      <dgm:spPr/>
    </dgm:pt>
    <dgm:pt modelId="{A57CB4EB-433D-4CD0-9CBE-61D39605D9FB}" type="pres">
      <dgm:prSet presAssocID="{2528E93D-E482-48F1-951A-EF6B7DC9EC04}" presName="background" presStyleLbl="node0" presStyleIdx="0" presStyleCnt="1"/>
      <dgm:spPr/>
    </dgm:pt>
    <dgm:pt modelId="{83ACF405-E115-48CB-B826-9EFA80347210}" type="pres">
      <dgm:prSet presAssocID="{2528E93D-E482-48F1-951A-EF6B7DC9EC04}" presName="text" presStyleLbl="fgAcc0" presStyleIdx="0" presStyleCnt="1" custScaleX="522891" custScaleY="119615" custLinFactNeighborX="-65272" custLinFactNeighborY="-10452">
        <dgm:presLayoutVars>
          <dgm:chPref val="3"/>
        </dgm:presLayoutVars>
      </dgm:prSet>
      <dgm:spPr/>
    </dgm:pt>
    <dgm:pt modelId="{730D911B-146E-44DC-B6C6-C86DF4E6BA8F}" type="pres">
      <dgm:prSet presAssocID="{2528E93D-E482-48F1-951A-EF6B7DC9EC04}" presName="hierChild2" presStyleCnt="0"/>
      <dgm:spPr/>
    </dgm:pt>
    <dgm:pt modelId="{382863AA-9B08-41EC-AE2B-63A3774FCC1F}" type="pres">
      <dgm:prSet presAssocID="{31F8DA07-1A39-4D82-9B18-F48EB8DF1999}" presName="Name10" presStyleLbl="parChTrans1D2" presStyleIdx="0" presStyleCnt="3"/>
      <dgm:spPr/>
    </dgm:pt>
    <dgm:pt modelId="{3485454D-6492-45CE-8715-3F2E52A8C86F}" type="pres">
      <dgm:prSet presAssocID="{823004F5-94E2-40B8-8D39-C25C0C796E33}" presName="hierRoot2" presStyleCnt="0"/>
      <dgm:spPr/>
    </dgm:pt>
    <dgm:pt modelId="{D42E10B8-BC96-4120-A45A-15287A6F3C4B}" type="pres">
      <dgm:prSet presAssocID="{823004F5-94E2-40B8-8D39-C25C0C796E33}" presName="composite2" presStyleCnt="0"/>
      <dgm:spPr/>
    </dgm:pt>
    <dgm:pt modelId="{F79F3ABA-25C3-4434-A407-43AC05DD5CA5}" type="pres">
      <dgm:prSet presAssocID="{823004F5-94E2-40B8-8D39-C25C0C796E33}" presName="background2" presStyleLbl="node2" presStyleIdx="0" presStyleCnt="3"/>
      <dgm:spPr/>
    </dgm:pt>
    <dgm:pt modelId="{DA12AFD0-2AC5-4797-8CC4-9C064D6C9B10}" type="pres">
      <dgm:prSet presAssocID="{823004F5-94E2-40B8-8D39-C25C0C796E33}" presName="text2" presStyleLbl="fgAcc2" presStyleIdx="0" presStyleCnt="3" custScaleX="136369">
        <dgm:presLayoutVars>
          <dgm:chPref val="3"/>
        </dgm:presLayoutVars>
      </dgm:prSet>
      <dgm:spPr/>
    </dgm:pt>
    <dgm:pt modelId="{70FE45BF-DD34-45F9-93C4-3C4F9D8B1B93}" type="pres">
      <dgm:prSet presAssocID="{823004F5-94E2-40B8-8D39-C25C0C796E33}" presName="hierChild3" presStyleCnt="0"/>
      <dgm:spPr/>
    </dgm:pt>
    <dgm:pt modelId="{2A9258C5-BC5F-431C-9210-F48BFEE44F8B}" type="pres">
      <dgm:prSet presAssocID="{F7802FB8-EE44-4472-A8CA-CB2EF0AEA438}" presName="Name17" presStyleLbl="parChTrans1D3" presStyleIdx="0" presStyleCnt="5"/>
      <dgm:spPr/>
    </dgm:pt>
    <dgm:pt modelId="{47EB9FA0-21B3-4E07-B328-4A419194BE08}" type="pres">
      <dgm:prSet presAssocID="{47128D62-B512-467B-8760-4BCCE5D41D13}" presName="hierRoot3" presStyleCnt="0"/>
      <dgm:spPr/>
    </dgm:pt>
    <dgm:pt modelId="{04FE8F84-9DFE-4299-9D39-27BE590F6B1E}" type="pres">
      <dgm:prSet presAssocID="{47128D62-B512-467B-8760-4BCCE5D41D13}" presName="composite3" presStyleCnt="0"/>
      <dgm:spPr/>
    </dgm:pt>
    <dgm:pt modelId="{10E1D472-4197-43F6-9541-88465DC33937}" type="pres">
      <dgm:prSet presAssocID="{47128D62-B512-467B-8760-4BCCE5D41D13}" presName="background3" presStyleLbl="node3" presStyleIdx="0" presStyleCnt="5"/>
      <dgm:spPr/>
    </dgm:pt>
    <dgm:pt modelId="{7C001C63-8947-4B89-BFF5-E9FB9411DD61}" type="pres">
      <dgm:prSet presAssocID="{47128D62-B512-467B-8760-4BCCE5D41D13}" presName="text3" presStyleLbl="fgAcc3" presStyleIdx="0" presStyleCnt="5" custScaleX="161743" custScaleY="132527">
        <dgm:presLayoutVars>
          <dgm:chPref val="3"/>
        </dgm:presLayoutVars>
      </dgm:prSet>
      <dgm:spPr/>
    </dgm:pt>
    <dgm:pt modelId="{0EA2758F-C109-4FB9-BE56-FB920D574ED0}" type="pres">
      <dgm:prSet presAssocID="{47128D62-B512-467B-8760-4BCCE5D41D13}" presName="hierChild4" presStyleCnt="0"/>
      <dgm:spPr/>
    </dgm:pt>
    <dgm:pt modelId="{DDF09203-AC7E-4C97-8D96-F1EF01B0782C}" type="pres">
      <dgm:prSet presAssocID="{ECBEB8FC-2A20-4C3C-9F0D-71E5E247BE82}" presName="Name10" presStyleLbl="parChTrans1D2" presStyleIdx="1" presStyleCnt="3"/>
      <dgm:spPr/>
    </dgm:pt>
    <dgm:pt modelId="{74365A24-BD82-429E-849F-93B59EC6AA34}" type="pres">
      <dgm:prSet presAssocID="{55307B3A-06E0-4791-B9E1-8B1D9025A50A}" presName="hierRoot2" presStyleCnt="0"/>
      <dgm:spPr/>
    </dgm:pt>
    <dgm:pt modelId="{760B00F1-E3C4-46A3-92A6-880F21A5FA0A}" type="pres">
      <dgm:prSet presAssocID="{55307B3A-06E0-4791-B9E1-8B1D9025A50A}" presName="composite2" presStyleCnt="0"/>
      <dgm:spPr/>
    </dgm:pt>
    <dgm:pt modelId="{59ACFE85-C736-4ACC-B27A-BF20EC4D9CA7}" type="pres">
      <dgm:prSet presAssocID="{55307B3A-06E0-4791-B9E1-8B1D9025A50A}" presName="background2" presStyleLbl="node2" presStyleIdx="1" presStyleCnt="3"/>
      <dgm:spPr/>
    </dgm:pt>
    <dgm:pt modelId="{66198935-9A85-4B18-9249-7E73D89181E5}" type="pres">
      <dgm:prSet presAssocID="{55307B3A-06E0-4791-B9E1-8B1D9025A50A}" presName="text2" presStyleLbl="fgAcc2" presStyleIdx="1" presStyleCnt="3" custScaleX="207637">
        <dgm:presLayoutVars>
          <dgm:chPref val="3"/>
        </dgm:presLayoutVars>
      </dgm:prSet>
      <dgm:spPr/>
    </dgm:pt>
    <dgm:pt modelId="{976E7B7A-4E06-4077-B70F-B2D65A810898}" type="pres">
      <dgm:prSet presAssocID="{55307B3A-06E0-4791-B9E1-8B1D9025A50A}" presName="hierChild3" presStyleCnt="0"/>
      <dgm:spPr/>
    </dgm:pt>
    <dgm:pt modelId="{889C61A2-250C-4011-8858-423379714903}" type="pres">
      <dgm:prSet presAssocID="{CAE77251-4415-43BE-AD27-EE0EFACFFDA7}" presName="Name17" presStyleLbl="parChTrans1D3" presStyleIdx="1" presStyleCnt="5"/>
      <dgm:spPr/>
    </dgm:pt>
    <dgm:pt modelId="{49044B5F-E16B-4A52-85AF-690A66FFF4D3}" type="pres">
      <dgm:prSet presAssocID="{DB9D49B4-6AF2-4AA9-BDB2-E0BF9328A5E9}" presName="hierRoot3" presStyleCnt="0"/>
      <dgm:spPr/>
    </dgm:pt>
    <dgm:pt modelId="{9FA26CDA-27FA-4D37-B2A9-0E615F7897F9}" type="pres">
      <dgm:prSet presAssocID="{DB9D49B4-6AF2-4AA9-BDB2-E0BF9328A5E9}" presName="composite3" presStyleCnt="0"/>
      <dgm:spPr/>
    </dgm:pt>
    <dgm:pt modelId="{B7A58A73-B8BC-4C78-A01A-FA7C980ADD07}" type="pres">
      <dgm:prSet presAssocID="{DB9D49B4-6AF2-4AA9-BDB2-E0BF9328A5E9}" presName="background3" presStyleLbl="node3" presStyleIdx="1" presStyleCnt="5"/>
      <dgm:spPr/>
    </dgm:pt>
    <dgm:pt modelId="{0CF314FA-A5F3-4371-861B-43326C1421D8}" type="pres">
      <dgm:prSet presAssocID="{DB9D49B4-6AF2-4AA9-BDB2-E0BF9328A5E9}" presName="text3" presStyleLbl="fgAcc3" presStyleIdx="1" presStyleCnt="5" custScaleX="130151" custScaleY="132525">
        <dgm:presLayoutVars>
          <dgm:chPref val="3"/>
        </dgm:presLayoutVars>
      </dgm:prSet>
      <dgm:spPr/>
    </dgm:pt>
    <dgm:pt modelId="{BEC5330D-0B67-4121-80A6-7DBCD8C3A041}" type="pres">
      <dgm:prSet presAssocID="{DB9D49B4-6AF2-4AA9-BDB2-E0BF9328A5E9}" presName="hierChild4" presStyleCnt="0"/>
      <dgm:spPr/>
    </dgm:pt>
    <dgm:pt modelId="{02CA6237-AAFA-4156-A2C0-40AD7041D0D3}" type="pres">
      <dgm:prSet presAssocID="{6CB5A99B-7441-4A03-9CFE-5F268CA408F9}" presName="Name17" presStyleLbl="parChTrans1D3" presStyleIdx="2" presStyleCnt="5"/>
      <dgm:spPr/>
    </dgm:pt>
    <dgm:pt modelId="{223F359E-1D72-496D-B743-6B746973DBD6}" type="pres">
      <dgm:prSet presAssocID="{B32229CD-6BD0-4F1E-8075-B71E9A9CA90E}" presName="hierRoot3" presStyleCnt="0"/>
      <dgm:spPr/>
    </dgm:pt>
    <dgm:pt modelId="{31A2CD9C-42D5-4143-ACEE-EAFEA3C8778C}" type="pres">
      <dgm:prSet presAssocID="{B32229CD-6BD0-4F1E-8075-B71E9A9CA90E}" presName="composite3" presStyleCnt="0"/>
      <dgm:spPr/>
    </dgm:pt>
    <dgm:pt modelId="{325FD6A3-5791-4CF5-B7B3-EDAABCCB4786}" type="pres">
      <dgm:prSet presAssocID="{B32229CD-6BD0-4F1E-8075-B71E9A9CA90E}" presName="background3" presStyleLbl="node3" presStyleIdx="2" presStyleCnt="5"/>
      <dgm:spPr/>
    </dgm:pt>
    <dgm:pt modelId="{EEC2CD99-C399-4A9E-8BF3-0A8DFEF5D548}" type="pres">
      <dgm:prSet presAssocID="{B32229CD-6BD0-4F1E-8075-B71E9A9CA90E}" presName="text3" presStyleLbl="fgAcc3" presStyleIdx="2" presStyleCnt="5" custScaleX="134278" custScaleY="133261">
        <dgm:presLayoutVars>
          <dgm:chPref val="3"/>
        </dgm:presLayoutVars>
      </dgm:prSet>
      <dgm:spPr/>
    </dgm:pt>
    <dgm:pt modelId="{8ADC4212-3DA9-4828-8D78-FE8E9FEDE216}" type="pres">
      <dgm:prSet presAssocID="{B32229CD-6BD0-4F1E-8075-B71E9A9CA90E}" presName="hierChild4" presStyleCnt="0"/>
      <dgm:spPr/>
    </dgm:pt>
    <dgm:pt modelId="{68DDBF0B-1AD8-4E54-BC50-E84C3D7AC967}" type="pres">
      <dgm:prSet presAssocID="{3BF38FE9-7D93-4BC0-8814-FBEF6B87E09C}" presName="Name10" presStyleLbl="parChTrans1D2" presStyleIdx="2" presStyleCnt="3"/>
      <dgm:spPr/>
    </dgm:pt>
    <dgm:pt modelId="{73C55259-F766-4671-B4CE-0BA6A4A56B85}" type="pres">
      <dgm:prSet presAssocID="{D2D3F0AA-940C-47BB-BF05-FBAB8707D632}" presName="hierRoot2" presStyleCnt="0"/>
      <dgm:spPr/>
    </dgm:pt>
    <dgm:pt modelId="{4963EC85-D805-4C61-948E-34B675076F2C}" type="pres">
      <dgm:prSet presAssocID="{D2D3F0AA-940C-47BB-BF05-FBAB8707D632}" presName="composite2" presStyleCnt="0"/>
      <dgm:spPr/>
    </dgm:pt>
    <dgm:pt modelId="{4F420BF6-F06E-4C95-B480-C6458D0744FF}" type="pres">
      <dgm:prSet presAssocID="{D2D3F0AA-940C-47BB-BF05-FBAB8707D632}" presName="background2" presStyleLbl="node2" presStyleIdx="2" presStyleCnt="3"/>
      <dgm:spPr/>
    </dgm:pt>
    <dgm:pt modelId="{E9452E2D-EC4D-47C3-A2FA-59DB187F2BE2}" type="pres">
      <dgm:prSet presAssocID="{D2D3F0AA-940C-47BB-BF05-FBAB8707D632}" presName="text2" presStyleLbl="fgAcc2" presStyleIdx="2" presStyleCnt="3" custScaleX="357821">
        <dgm:presLayoutVars>
          <dgm:chPref val="3"/>
        </dgm:presLayoutVars>
      </dgm:prSet>
      <dgm:spPr/>
    </dgm:pt>
    <dgm:pt modelId="{3777F3E6-1ED4-4A4E-BF66-D39BA515B8CA}" type="pres">
      <dgm:prSet presAssocID="{D2D3F0AA-940C-47BB-BF05-FBAB8707D632}" presName="hierChild3" presStyleCnt="0"/>
      <dgm:spPr/>
    </dgm:pt>
    <dgm:pt modelId="{8F0C6E23-0478-436C-9E32-A9F59E8DBE90}" type="pres">
      <dgm:prSet presAssocID="{29FC73FC-47D9-4350-AA5C-177542E3CFAE}" presName="Name17" presStyleLbl="parChTrans1D3" presStyleIdx="3" presStyleCnt="5"/>
      <dgm:spPr/>
    </dgm:pt>
    <dgm:pt modelId="{B2546045-8E7E-422D-9AD8-DF5095A07C31}" type="pres">
      <dgm:prSet presAssocID="{CD2A2FB0-F96A-458B-9E7D-55F94B07692D}" presName="hierRoot3" presStyleCnt="0"/>
      <dgm:spPr/>
    </dgm:pt>
    <dgm:pt modelId="{C2C3FF77-5C9A-4C20-A16E-1F291E3BF44B}" type="pres">
      <dgm:prSet presAssocID="{CD2A2FB0-F96A-458B-9E7D-55F94B07692D}" presName="composite3" presStyleCnt="0"/>
      <dgm:spPr/>
    </dgm:pt>
    <dgm:pt modelId="{E00155BC-BFA7-4932-929C-65CD42FA97CC}" type="pres">
      <dgm:prSet presAssocID="{CD2A2FB0-F96A-458B-9E7D-55F94B07692D}" presName="background3" presStyleLbl="node3" presStyleIdx="3" presStyleCnt="5"/>
      <dgm:spPr/>
    </dgm:pt>
    <dgm:pt modelId="{12DBB82D-997D-43A0-88AE-BF1D51DF620B}" type="pres">
      <dgm:prSet presAssocID="{CD2A2FB0-F96A-458B-9E7D-55F94B07692D}" presName="text3" presStyleLbl="fgAcc3" presStyleIdx="3" presStyleCnt="5" custScaleX="156654" custScaleY="132526">
        <dgm:presLayoutVars>
          <dgm:chPref val="3"/>
        </dgm:presLayoutVars>
      </dgm:prSet>
      <dgm:spPr/>
    </dgm:pt>
    <dgm:pt modelId="{25BBFF27-9831-4D92-A136-B93C353B0DEC}" type="pres">
      <dgm:prSet presAssocID="{CD2A2FB0-F96A-458B-9E7D-55F94B07692D}" presName="hierChild4" presStyleCnt="0"/>
      <dgm:spPr/>
    </dgm:pt>
    <dgm:pt modelId="{F731CB28-EBCC-4C3E-A8CC-653F71FF7892}" type="pres">
      <dgm:prSet presAssocID="{CE968F32-FA91-44B9-A5F6-802FB6557484}" presName="Name23" presStyleLbl="parChTrans1D4" presStyleIdx="0" presStyleCnt="1"/>
      <dgm:spPr/>
    </dgm:pt>
    <dgm:pt modelId="{5512BB2C-031C-4DED-8CF6-F81F36777904}" type="pres">
      <dgm:prSet presAssocID="{46DB9C61-3C7D-4421-890B-1657438A5F54}" presName="hierRoot4" presStyleCnt="0"/>
      <dgm:spPr/>
    </dgm:pt>
    <dgm:pt modelId="{223D7D61-4154-4A29-9146-C32B22229BE2}" type="pres">
      <dgm:prSet presAssocID="{46DB9C61-3C7D-4421-890B-1657438A5F54}" presName="composite4" presStyleCnt="0"/>
      <dgm:spPr/>
    </dgm:pt>
    <dgm:pt modelId="{D1F5965F-A986-4D3D-B653-1471C5206C7B}" type="pres">
      <dgm:prSet presAssocID="{46DB9C61-3C7D-4421-890B-1657438A5F54}" presName="background4" presStyleLbl="node4" presStyleIdx="0" presStyleCnt="1"/>
      <dgm:spPr/>
    </dgm:pt>
    <dgm:pt modelId="{7F7225AD-D5C3-4DA5-840E-A6EA67D6D13F}" type="pres">
      <dgm:prSet presAssocID="{46DB9C61-3C7D-4421-890B-1657438A5F54}" presName="text4" presStyleLbl="fgAcc4" presStyleIdx="0" presStyleCnt="1" custScaleX="257851" custScaleY="321533">
        <dgm:presLayoutVars>
          <dgm:chPref val="3"/>
        </dgm:presLayoutVars>
      </dgm:prSet>
      <dgm:spPr/>
    </dgm:pt>
    <dgm:pt modelId="{33282A86-E041-456D-8682-9908FE24F13A}" type="pres">
      <dgm:prSet presAssocID="{46DB9C61-3C7D-4421-890B-1657438A5F54}" presName="hierChild5" presStyleCnt="0"/>
      <dgm:spPr/>
    </dgm:pt>
    <dgm:pt modelId="{09F14846-8AD5-4C10-B614-69B55B76B661}" type="pres">
      <dgm:prSet presAssocID="{F5362695-7C31-4A78-BE04-C599E5481D12}" presName="Name17" presStyleLbl="parChTrans1D3" presStyleIdx="4" presStyleCnt="5"/>
      <dgm:spPr/>
    </dgm:pt>
    <dgm:pt modelId="{EE347930-E40F-4074-B2CF-162A3448CC36}" type="pres">
      <dgm:prSet presAssocID="{F2AD1AEE-D9E7-4508-B5DF-74143C8D9640}" presName="hierRoot3" presStyleCnt="0"/>
      <dgm:spPr/>
    </dgm:pt>
    <dgm:pt modelId="{4C88E07A-4B5F-48A6-8A83-EF90A7F2CA0D}" type="pres">
      <dgm:prSet presAssocID="{F2AD1AEE-D9E7-4508-B5DF-74143C8D9640}" presName="composite3" presStyleCnt="0"/>
      <dgm:spPr/>
    </dgm:pt>
    <dgm:pt modelId="{01B6F4E7-DAFB-4D87-94D4-4BC9562FD068}" type="pres">
      <dgm:prSet presAssocID="{F2AD1AEE-D9E7-4508-B5DF-74143C8D9640}" presName="background3" presStyleLbl="node3" presStyleIdx="4" presStyleCnt="5"/>
      <dgm:spPr/>
    </dgm:pt>
    <dgm:pt modelId="{42629FAD-8CED-442A-924E-EBE45073CC6F}" type="pres">
      <dgm:prSet presAssocID="{F2AD1AEE-D9E7-4508-B5DF-74143C8D9640}" presName="text3" presStyleLbl="fgAcc3" presStyleIdx="4" presStyleCnt="5" custScaleX="189583" custScaleY="134974">
        <dgm:presLayoutVars>
          <dgm:chPref val="3"/>
        </dgm:presLayoutVars>
      </dgm:prSet>
      <dgm:spPr/>
    </dgm:pt>
    <dgm:pt modelId="{4B146A8C-9B35-4DCD-90BE-0DBB2F7256A0}" type="pres">
      <dgm:prSet presAssocID="{F2AD1AEE-D9E7-4508-B5DF-74143C8D9640}" presName="hierChild4" presStyleCnt="0"/>
      <dgm:spPr/>
    </dgm:pt>
  </dgm:ptLst>
  <dgm:cxnLst>
    <dgm:cxn modelId="{0222E00B-5EAE-43D7-8AD2-FB60E5008E48}" srcId="{CD2A2FB0-F96A-458B-9E7D-55F94B07692D}" destId="{46DB9C61-3C7D-4421-890B-1657438A5F54}" srcOrd="0" destOrd="0" parTransId="{CE968F32-FA91-44B9-A5F6-802FB6557484}" sibTransId="{200AC238-F859-4A0C-8383-DFE959BA3DC7}"/>
    <dgm:cxn modelId="{FB279E12-D08E-4C93-BBA5-4D3C06648B03}" type="presOf" srcId="{6CB5A99B-7441-4A03-9CFE-5F268CA408F9}" destId="{02CA6237-AAFA-4156-A2C0-40AD7041D0D3}" srcOrd="0" destOrd="0" presId="urn:microsoft.com/office/officeart/2005/8/layout/hierarchy1"/>
    <dgm:cxn modelId="{FF2E2115-591D-4BB6-AD66-F72BF1B0C84F}" srcId="{D2D3F0AA-940C-47BB-BF05-FBAB8707D632}" destId="{CD2A2FB0-F96A-458B-9E7D-55F94B07692D}" srcOrd="0" destOrd="0" parTransId="{29FC73FC-47D9-4350-AA5C-177542E3CFAE}" sibTransId="{C36F5B05-F971-456E-BD0B-F6C206746C48}"/>
    <dgm:cxn modelId="{E6F8561B-3811-4BDA-832C-F2FE1850C86A}" type="presOf" srcId="{16F3852E-E55A-4AC2-B13E-DC3EE77C8849}" destId="{7A1D6CC1-3E56-4665-B7DD-69C42A43AE62}" srcOrd="0" destOrd="0" presId="urn:microsoft.com/office/officeart/2005/8/layout/hierarchy1"/>
    <dgm:cxn modelId="{24FF1D34-E2E3-4547-9395-6E2D75353A34}" srcId="{2528E93D-E482-48F1-951A-EF6B7DC9EC04}" destId="{D2D3F0AA-940C-47BB-BF05-FBAB8707D632}" srcOrd="2" destOrd="0" parTransId="{3BF38FE9-7D93-4BC0-8814-FBEF6B87E09C}" sibTransId="{7B0A0C95-1B32-40CE-9A52-67306B1072E5}"/>
    <dgm:cxn modelId="{5AB47034-5D8F-4A8A-AF6C-001805335725}" type="presOf" srcId="{31F8DA07-1A39-4D82-9B18-F48EB8DF1999}" destId="{382863AA-9B08-41EC-AE2B-63A3774FCC1F}" srcOrd="0" destOrd="0" presId="urn:microsoft.com/office/officeart/2005/8/layout/hierarchy1"/>
    <dgm:cxn modelId="{0F6F155B-7914-4AF7-AB8A-D5453552D772}" type="presOf" srcId="{2528E93D-E482-48F1-951A-EF6B7DC9EC04}" destId="{83ACF405-E115-48CB-B826-9EFA80347210}" srcOrd="0" destOrd="0" presId="urn:microsoft.com/office/officeart/2005/8/layout/hierarchy1"/>
    <dgm:cxn modelId="{6705BF44-0D20-4A11-BAEB-E6568FE19351}" type="presOf" srcId="{823004F5-94E2-40B8-8D39-C25C0C796E33}" destId="{DA12AFD0-2AC5-4797-8CC4-9C064D6C9B10}" srcOrd="0" destOrd="0" presId="urn:microsoft.com/office/officeart/2005/8/layout/hierarchy1"/>
    <dgm:cxn modelId="{2CB1AC66-B79A-4BBC-869C-7C635726425A}" type="presOf" srcId="{CAE77251-4415-43BE-AD27-EE0EFACFFDA7}" destId="{889C61A2-250C-4011-8858-423379714903}" srcOrd="0" destOrd="0" presId="urn:microsoft.com/office/officeart/2005/8/layout/hierarchy1"/>
    <dgm:cxn modelId="{F27AD54A-C06E-4C71-8835-592C024DD4A3}" srcId="{D2D3F0AA-940C-47BB-BF05-FBAB8707D632}" destId="{F2AD1AEE-D9E7-4508-B5DF-74143C8D9640}" srcOrd="1" destOrd="0" parTransId="{F5362695-7C31-4A78-BE04-C599E5481D12}" sibTransId="{8742B268-FE6D-4164-852D-03DD41470327}"/>
    <dgm:cxn modelId="{63D1B94B-036A-4853-8685-79F0DBC6BE2E}" srcId="{55307B3A-06E0-4791-B9E1-8B1D9025A50A}" destId="{DB9D49B4-6AF2-4AA9-BDB2-E0BF9328A5E9}" srcOrd="0" destOrd="0" parTransId="{CAE77251-4415-43BE-AD27-EE0EFACFFDA7}" sibTransId="{74C1E422-7C17-408E-AB50-8CD4E4263071}"/>
    <dgm:cxn modelId="{2931756F-EE7A-48C4-A52E-A08A03D024F4}" type="presOf" srcId="{F5362695-7C31-4A78-BE04-C599E5481D12}" destId="{09F14846-8AD5-4C10-B614-69B55B76B661}" srcOrd="0" destOrd="0" presId="urn:microsoft.com/office/officeart/2005/8/layout/hierarchy1"/>
    <dgm:cxn modelId="{D14BA052-738C-44FF-8DC3-2A733E365285}" type="presOf" srcId="{ECBEB8FC-2A20-4C3C-9F0D-71E5E247BE82}" destId="{DDF09203-AC7E-4C97-8D96-F1EF01B0782C}" srcOrd="0" destOrd="0" presId="urn:microsoft.com/office/officeart/2005/8/layout/hierarchy1"/>
    <dgm:cxn modelId="{2B610156-3F0A-4465-ABE4-8CFABA35EB48}" srcId="{55307B3A-06E0-4791-B9E1-8B1D9025A50A}" destId="{B32229CD-6BD0-4F1E-8075-B71E9A9CA90E}" srcOrd="1" destOrd="0" parTransId="{6CB5A99B-7441-4A03-9CFE-5F268CA408F9}" sibTransId="{5D49C4D5-7D55-4396-8F76-F148B18E6490}"/>
    <dgm:cxn modelId="{5F247278-F4CD-4424-A75A-85FBB1C2BAF1}" srcId="{16F3852E-E55A-4AC2-B13E-DC3EE77C8849}" destId="{2528E93D-E482-48F1-951A-EF6B7DC9EC04}" srcOrd="0" destOrd="0" parTransId="{6E7EB4FA-32E9-4824-B257-B5178DAB4B14}" sibTransId="{08BDD2C0-39FE-4ABB-9A1D-24CC455D3443}"/>
    <dgm:cxn modelId="{6AE84C79-E8C2-4DA0-90E5-2F6339E5CBC7}" srcId="{2528E93D-E482-48F1-951A-EF6B7DC9EC04}" destId="{823004F5-94E2-40B8-8D39-C25C0C796E33}" srcOrd="0" destOrd="0" parTransId="{31F8DA07-1A39-4D82-9B18-F48EB8DF1999}" sibTransId="{E177378B-A983-4856-A847-489A5639BBF6}"/>
    <dgm:cxn modelId="{F910C684-20A1-4ECA-846E-AAE7355EAAED}" type="presOf" srcId="{F7802FB8-EE44-4472-A8CA-CB2EF0AEA438}" destId="{2A9258C5-BC5F-431C-9210-F48BFEE44F8B}" srcOrd="0" destOrd="0" presId="urn:microsoft.com/office/officeart/2005/8/layout/hierarchy1"/>
    <dgm:cxn modelId="{4AA75A87-86FA-46AE-BB05-CDAF76831B0D}" type="presOf" srcId="{46DB9C61-3C7D-4421-890B-1657438A5F54}" destId="{7F7225AD-D5C3-4DA5-840E-A6EA67D6D13F}" srcOrd="0" destOrd="0" presId="urn:microsoft.com/office/officeart/2005/8/layout/hierarchy1"/>
    <dgm:cxn modelId="{6E1B3F8C-D4DD-41E8-9564-8DBF6128E701}" type="presOf" srcId="{CD2A2FB0-F96A-458B-9E7D-55F94B07692D}" destId="{12DBB82D-997D-43A0-88AE-BF1D51DF620B}" srcOrd="0" destOrd="0" presId="urn:microsoft.com/office/officeart/2005/8/layout/hierarchy1"/>
    <dgm:cxn modelId="{1941A693-16E6-43F2-8DAF-874ED09C430D}" type="presOf" srcId="{55307B3A-06E0-4791-B9E1-8B1D9025A50A}" destId="{66198935-9A85-4B18-9249-7E73D89181E5}" srcOrd="0" destOrd="0" presId="urn:microsoft.com/office/officeart/2005/8/layout/hierarchy1"/>
    <dgm:cxn modelId="{448B3CA2-B074-4031-8093-87BF49FBAC3C}" type="presOf" srcId="{3BF38FE9-7D93-4BC0-8814-FBEF6B87E09C}" destId="{68DDBF0B-1AD8-4E54-BC50-E84C3D7AC967}" srcOrd="0" destOrd="0" presId="urn:microsoft.com/office/officeart/2005/8/layout/hierarchy1"/>
    <dgm:cxn modelId="{2F33E8BC-81B0-4F1B-91BD-F64B076FD428}" type="presOf" srcId="{47128D62-B512-467B-8760-4BCCE5D41D13}" destId="{7C001C63-8947-4B89-BFF5-E9FB9411DD61}" srcOrd="0" destOrd="0" presId="urn:microsoft.com/office/officeart/2005/8/layout/hierarchy1"/>
    <dgm:cxn modelId="{33405BD8-17F5-4EAF-B0B5-128837E1A4AA}" type="presOf" srcId="{B32229CD-6BD0-4F1E-8075-B71E9A9CA90E}" destId="{EEC2CD99-C399-4A9E-8BF3-0A8DFEF5D548}" srcOrd="0" destOrd="0" presId="urn:microsoft.com/office/officeart/2005/8/layout/hierarchy1"/>
    <dgm:cxn modelId="{73579EDC-E651-4446-802F-1EF2D3437102}" type="presOf" srcId="{F2AD1AEE-D9E7-4508-B5DF-74143C8D9640}" destId="{42629FAD-8CED-442A-924E-EBE45073CC6F}" srcOrd="0" destOrd="0" presId="urn:microsoft.com/office/officeart/2005/8/layout/hierarchy1"/>
    <dgm:cxn modelId="{C930E0E0-00ED-4202-956B-F52517824A25}" type="presOf" srcId="{DB9D49B4-6AF2-4AA9-BDB2-E0BF9328A5E9}" destId="{0CF314FA-A5F3-4371-861B-43326C1421D8}" srcOrd="0" destOrd="0" presId="urn:microsoft.com/office/officeart/2005/8/layout/hierarchy1"/>
    <dgm:cxn modelId="{5143F6E5-F2E4-4442-9B23-9AE8B490AB3C}" srcId="{823004F5-94E2-40B8-8D39-C25C0C796E33}" destId="{47128D62-B512-467B-8760-4BCCE5D41D13}" srcOrd="0" destOrd="0" parTransId="{F7802FB8-EE44-4472-A8CA-CB2EF0AEA438}" sibTransId="{E47BA272-A68C-4EC3-9C54-1D0E439CD0BE}"/>
    <dgm:cxn modelId="{56F974E7-BCF1-4AFE-BF2E-41F6756BE8CE}" type="presOf" srcId="{29FC73FC-47D9-4350-AA5C-177542E3CFAE}" destId="{8F0C6E23-0478-436C-9E32-A9F59E8DBE90}" srcOrd="0" destOrd="0" presId="urn:microsoft.com/office/officeart/2005/8/layout/hierarchy1"/>
    <dgm:cxn modelId="{568B7EE7-A992-4AF8-B81C-39E54AB125FD}" type="presOf" srcId="{CE968F32-FA91-44B9-A5F6-802FB6557484}" destId="{F731CB28-EBCC-4C3E-A8CC-653F71FF7892}" srcOrd="0" destOrd="0" presId="urn:microsoft.com/office/officeart/2005/8/layout/hierarchy1"/>
    <dgm:cxn modelId="{47A5D4F8-83DA-42F6-AE37-BD34431DDBFE}" srcId="{2528E93D-E482-48F1-951A-EF6B7DC9EC04}" destId="{55307B3A-06E0-4791-B9E1-8B1D9025A50A}" srcOrd="1" destOrd="0" parTransId="{ECBEB8FC-2A20-4C3C-9F0D-71E5E247BE82}" sibTransId="{B9929035-24ED-41F0-AF4E-72146B650AB4}"/>
    <dgm:cxn modelId="{23442CFB-1FEF-4839-8B66-E0941D866EBD}" type="presOf" srcId="{D2D3F0AA-940C-47BB-BF05-FBAB8707D632}" destId="{E9452E2D-EC4D-47C3-A2FA-59DB187F2BE2}" srcOrd="0" destOrd="0" presId="urn:microsoft.com/office/officeart/2005/8/layout/hierarchy1"/>
    <dgm:cxn modelId="{453CEFED-4A00-4769-B6A7-11D35B0E6E9C}" type="presParOf" srcId="{7A1D6CC1-3E56-4665-B7DD-69C42A43AE62}" destId="{9113611D-2356-41D2-82B5-A36567C4FE2A}" srcOrd="0" destOrd="0" presId="urn:microsoft.com/office/officeart/2005/8/layout/hierarchy1"/>
    <dgm:cxn modelId="{35512DB7-6ADD-43BF-B9CA-88A746347138}" type="presParOf" srcId="{9113611D-2356-41D2-82B5-A36567C4FE2A}" destId="{C0A05179-1285-4578-90A0-F3AE652EEE0E}" srcOrd="0" destOrd="0" presId="urn:microsoft.com/office/officeart/2005/8/layout/hierarchy1"/>
    <dgm:cxn modelId="{C017867E-8B1C-467C-AB94-98EBBFD76D91}" type="presParOf" srcId="{C0A05179-1285-4578-90A0-F3AE652EEE0E}" destId="{A57CB4EB-433D-4CD0-9CBE-61D39605D9FB}" srcOrd="0" destOrd="0" presId="urn:microsoft.com/office/officeart/2005/8/layout/hierarchy1"/>
    <dgm:cxn modelId="{55D90D5E-57E2-4705-AE44-79F8359C037B}" type="presParOf" srcId="{C0A05179-1285-4578-90A0-F3AE652EEE0E}" destId="{83ACF405-E115-48CB-B826-9EFA80347210}" srcOrd="1" destOrd="0" presId="urn:microsoft.com/office/officeart/2005/8/layout/hierarchy1"/>
    <dgm:cxn modelId="{F5D37D61-4436-47CA-9765-53AC96E9777C}" type="presParOf" srcId="{9113611D-2356-41D2-82B5-A36567C4FE2A}" destId="{730D911B-146E-44DC-B6C6-C86DF4E6BA8F}" srcOrd="1" destOrd="0" presId="urn:microsoft.com/office/officeart/2005/8/layout/hierarchy1"/>
    <dgm:cxn modelId="{C024B29A-CDA3-453A-8191-351624C4481E}" type="presParOf" srcId="{730D911B-146E-44DC-B6C6-C86DF4E6BA8F}" destId="{382863AA-9B08-41EC-AE2B-63A3774FCC1F}" srcOrd="0" destOrd="0" presId="urn:microsoft.com/office/officeart/2005/8/layout/hierarchy1"/>
    <dgm:cxn modelId="{1515978F-9F13-46C3-90D3-68E9C8BBFD21}" type="presParOf" srcId="{730D911B-146E-44DC-B6C6-C86DF4E6BA8F}" destId="{3485454D-6492-45CE-8715-3F2E52A8C86F}" srcOrd="1" destOrd="0" presId="urn:microsoft.com/office/officeart/2005/8/layout/hierarchy1"/>
    <dgm:cxn modelId="{7FD2106B-44AD-465D-B2A9-67268705859A}" type="presParOf" srcId="{3485454D-6492-45CE-8715-3F2E52A8C86F}" destId="{D42E10B8-BC96-4120-A45A-15287A6F3C4B}" srcOrd="0" destOrd="0" presId="urn:microsoft.com/office/officeart/2005/8/layout/hierarchy1"/>
    <dgm:cxn modelId="{36BF3565-71B5-48A3-B00B-3A92BFEBD440}" type="presParOf" srcId="{D42E10B8-BC96-4120-A45A-15287A6F3C4B}" destId="{F79F3ABA-25C3-4434-A407-43AC05DD5CA5}" srcOrd="0" destOrd="0" presId="urn:microsoft.com/office/officeart/2005/8/layout/hierarchy1"/>
    <dgm:cxn modelId="{257BCD10-4806-4287-A1A9-F1A4B0B5D3AF}" type="presParOf" srcId="{D42E10B8-BC96-4120-A45A-15287A6F3C4B}" destId="{DA12AFD0-2AC5-4797-8CC4-9C064D6C9B10}" srcOrd="1" destOrd="0" presId="urn:microsoft.com/office/officeart/2005/8/layout/hierarchy1"/>
    <dgm:cxn modelId="{4AA12DC2-1B60-4398-8205-B582B25733CF}" type="presParOf" srcId="{3485454D-6492-45CE-8715-3F2E52A8C86F}" destId="{70FE45BF-DD34-45F9-93C4-3C4F9D8B1B93}" srcOrd="1" destOrd="0" presId="urn:microsoft.com/office/officeart/2005/8/layout/hierarchy1"/>
    <dgm:cxn modelId="{B9E683C0-C7EC-468C-8FF6-CF4688BDC15A}" type="presParOf" srcId="{70FE45BF-DD34-45F9-93C4-3C4F9D8B1B93}" destId="{2A9258C5-BC5F-431C-9210-F48BFEE44F8B}" srcOrd="0" destOrd="0" presId="urn:microsoft.com/office/officeart/2005/8/layout/hierarchy1"/>
    <dgm:cxn modelId="{C84B2035-E4ED-428B-9E58-430C81EF7410}" type="presParOf" srcId="{70FE45BF-DD34-45F9-93C4-3C4F9D8B1B93}" destId="{47EB9FA0-21B3-4E07-B328-4A419194BE08}" srcOrd="1" destOrd="0" presId="urn:microsoft.com/office/officeart/2005/8/layout/hierarchy1"/>
    <dgm:cxn modelId="{79821638-7FA5-4161-8C20-BDB1F953955E}" type="presParOf" srcId="{47EB9FA0-21B3-4E07-B328-4A419194BE08}" destId="{04FE8F84-9DFE-4299-9D39-27BE590F6B1E}" srcOrd="0" destOrd="0" presId="urn:microsoft.com/office/officeart/2005/8/layout/hierarchy1"/>
    <dgm:cxn modelId="{F3590A84-E27D-4CED-80F1-0AD3C297ACA6}" type="presParOf" srcId="{04FE8F84-9DFE-4299-9D39-27BE590F6B1E}" destId="{10E1D472-4197-43F6-9541-88465DC33937}" srcOrd="0" destOrd="0" presId="urn:microsoft.com/office/officeart/2005/8/layout/hierarchy1"/>
    <dgm:cxn modelId="{8EA0679F-009F-4D78-9A05-0EE0C322079D}" type="presParOf" srcId="{04FE8F84-9DFE-4299-9D39-27BE590F6B1E}" destId="{7C001C63-8947-4B89-BFF5-E9FB9411DD61}" srcOrd="1" destOrd="0" presId="urn:microsoft.com/office/officeart/2005/8/layout/hierarchy1"/>
    <dgm:cxn modelId="{8CC07408-3CBC-4EA8-B98D-8BF48358A9D4}" type="presParOf" srcId="{47EB9FA0-21B3-4E07-B328-4A419194BE08}" destId="{0EA2758F-C109-4FB9-BE56-FB920D574ED0}" srcOrd="1" destOrd="0" presId="urn:microsoft.com/office/officeart/2005/8/layout/hierarchy1"/>
    <dgm:cxn modelId="{472DA31B-68C7-4625-BE7A-0ADC3B24C949}" type="presParOf" srcId="{730D911B-146E-44DC-B6C6-C86DF4E6BA8F}" destId="{DDF09203-AC7E-4C97-8D96-F1EF01B0782C}" srcOrd="2" destOrd="0" presId="urn:microsoft.com/office/officeart/2005/8/layout/hierarchy1"/>
    <dgm:cxn modelId="{DF78D730-698B-4536-A38D-8D3CCDE64A30}" type="presParOf" srcId="{730D911B-146E-44DC-B6C6-C86DF4E6BA8F}" destId="{74365A24-BD82-429E-849F-93B59EC6AA34}" srcOrd="3" destOrd="0" presId="urn:microsoft.com/office/officeart/2005/8/layout/hierarchy1"/>
    <dgm:cxn modelId="{24ABCFDF-D6A2-4DD3-A93F-586C478D313F}" type="presParOf" srcId="{74365A24-BD82-429E-849F-93B59EC6AA34}" destId="{760B00F1-E3C4-46A3-92A6-880F21A5FA0A}" srcOrd="0" destOrd="0" presId="urn:microsoft.com/office/officeart/2005/8/layout/hierarchy1"/>
    <dgm:cxn modelId="{BA3E6191-F39C-49C9-87E7-D8520C2EF2AC}" type="presParOf" srcId="{760B00F1-E3C4-46A3-92A6-880F21A5FA0A}" destId="{59ACFE85-C736-4ACC-B27A-BF20EC4D9CA7}" srcOrd="0" destOrd="0" presId="urn:microsoft.com/office/officeart/2005/8/layout/hierarchy1"/>
    <dgm:cxn modelId="{B5FC5A57-A58D-46E0-B3AD-F2011E9E2ECB}" type="presParOf" srcId="{760B00F1-E3C4-46A3-92A6-880F21A5FA0A}" destId="{66198935-9A85-4B18-9249-7E73D89181E5}" srcOrd="1" destOrd="0" presId="urn:microsoft.com/office/officeart/2005/8/layout/hierarchy1"/>
    <dgm:cxn modelId="{A3037BF0-210C-4DE3-8044-9424346238C8}" type="presParOf" srcId="{74365A24-BD82-429E-849F-93B59EC6AA34}" destId="{976E7B7A-4E06-4077-B70F-B2D65A810898}" srcOrd="1" destOrd="0" presId="urn:microsoft.com/office/officeart/2005/8/layout/hierarchy1"/>
    <dgm:cxn modelId="{09C6CC21-693E-400F-9D17-469815F62319}" type="presParOf" srcId="{976E7B7A-4E06-4077-B70F-B2D65A810898}" destId="{889C61A2-250C-4011-8858-423379714903}" srcOrd="0" destOrd="0" presId="urn:microsoft.com/office/officeart/2005/8/layout/hierarchy1"/>
    <dgm:cxn modelId="{AAEADBD6-04CB-4DA4-B27D-972146695F5C}" type="presParOf" srcId="{976E7B7A-4E06-4077-B70F-B2D65A810898}" destId="{49044B5F-E16B-4A52-85AF-690A66FFF4D3}" srcOrd="1" destOrd="0" presId="urn:microsoft.com/office/officeart/2005/8/layout/hierarchy1"/>
    <dgm:cxn modelId="{43C1D160-816C-4CF8-BF0B-93F44AFF3476}" type="presParOf" srcId="{49044B5F-E16B-4A52-85AF-690A66FFF4D3}" destId="{9FA26CDA-27FA-4D37-B2A9-0E615F7897F9}" srcOrd="0" destOrd="0" presId="urn:microsoft.com/office/officeart/2005/8/layout/hierarchy1"/>
    <dgm:cxn modelId="{63F45AF8-4952-4875-9B48-AF9B4B06CA81}" type="presParOf" srcId="{9FA26CDA-27FA-4D37-B2A9-0E615F7897F9}" destId="{B7A58A73-B8BC-4C78-A01A-FA7C980ADD07}" srcOrd="0" destOrd="0" presId="urn:microsoft.com/office/officeart/2005/8/layout/hierarchy1"/>
    <dgm:cxn modelId="{49F0C8B2-EE32-4E71-81A6-CAE005D5CE2B}" type="presParOf" srcId="{9FA26CDA-27FA-4D37-B2A9-0E615F7897F9}" destId="{0CF314FA-A5F3-4371-861B-43326C1421D8}" srcOrd="1" destOrd="0" presId="urn:microsoft.com/office/officeart/2005/8/layout/hierarchy1"/>
    <dgm:cxn modelId="{E8A497DC-A09F-42A2-B154-2C38138AA755}" type="presParOf" srcId="{49044B5F-E16B-4A52-85AF-690A66FFF4D3}" destId="{BEC5330D-0B67-4121-80A6-7DBCD8C3A041}" srcOrd="1" destOrd="0" presId="urn:microsoft.com/office/officeart/2005/8/layout/hierarchy1"/>
    <dgm:cxn modelId="{31DCA6F7-DC13-44A0-89F6-75784AC1E1C3}" type="presParOf" srcId="{976E7B7A-4E06-4077-B70F-B2D65A810898}" destId="{02CA6237-AAFA-4156-A2C0-40AD7041D0D3}" srcOrd="2" destOrd="0" presId="urn:microsoft.com/office/officeart/2005/8/layout/hierarchy1"/>
    <dgm:cxn modelId="{1A15E7C4-340E-4D69-8576-63D754DA6881}" type="presParOf" srcId="{976E7B7A-4E06-4077-B70F-B2D65A810898}" destId="{223F359E-1D72-496D-B743-6B746973DBD6}" srcOrd="3" destOrd="0" presId="urn:microsoft.com/office/officeart/2005/8/layout/hierarchy1"/>
    <dgm:cxn modelId="{1B5F9679-5547-4C50-8700-AC123C6075FD}" type="presParOf" srcId="{223F359E-1D72-496D-B743-6B746973DBD6}" destId="{31A2CD9C-42D5-4143-ACEE-EAFEA3C8778C}" srcOrd="0" destOrd="0" presId="urn:microsoft.com/office/officeart/2005/8/layout/hierarchy1"/>
    <dgm:cxn modelId="{53CA399A-47BB-42A0-B5A1-EB08F23A1C1C}" type="presParOf" srcId="{31A2CD9C-42D5-4143-ACEE-EAFEA3C8778C}" destId="{325FD6A3-5791-4CF5-B7B3-EDAABCCB4786}" srcOrd="0" destOrd="0" presId="urn:microsoft.com/office/officeart/2005/8/layout/hierarchy1"/>
    <dgm:cxn modelId="{276A7046-9A1C-4217-9C38-19D92F6A50DE}" type="presParOf" srcId="{31A2CD9C-42D5-4143-ACEE-EAFEA3C8778C}" destId="{EEC2CD99-C399-4A9E-8BF3-0A8DFEF5D548}" srcOrd="1" destOrd="0" presId="urn:microsoft.com/office/officeart/2005/8/layout/hierarchy1"/>
    <dgm:cxn modelId="{DDA2D403-6232-4513-B1FD-81252386CD99}" type="presParOf" srcId="{223F359E-1D72-496D-B743-6B746973DBD6}" destId="{8ADC4212-3DA9-4828-8D78-FE8E9FEDE216}" srcOrd="1" destOrd="0" presId="urn:microsoft.com/office/officeart/2005/8/layout/hierarchy1"/>
    <dgm:cxn modelId="{FC46B5E6-A996-4783-9C00-A9DD4482489B}" type="presParOf" srcId="{730D911B-146E-44DC-B6C6-C86DF4E6BA8F}" destId="{68DDBF0B-1AD8-4E54-BC50-E84C3D7AC967}" srcOrd="4" destOrd="0" presId="urn:microsoft.com/office/officeart/2005/8/layout/hierarchy1"/>
    <dgm:cxn modelId="{54FC98EC-1389-4FF9-B85E-BD865AA5FC49}" type="presParOf" srcId="{730D911B-146E-44DC-B6C6-C86DF4E6BA8F}" destId="{73C55259-F766-4671-B4CE-0BA6A4A56B85}" srcOrd="5" destOrd="0" presId="urn:microsoft.com/office/officeart/2005/8/layout/hierarchy1"/>
    <dgm:cxn modelId="{E394494B-187A-4F21-8318-2CB3A5523572}" type="presParOf" srcId="{73C55259-F766-4671-B4CE-0BA6A4A56B85}" destId="{4963EC85-D805-4C61-948E-34B675076F2C}" srcOrd="0" destOrd="0" presId="urn:microsoft.com/office/officeart/2005/8/layout/hierarchy1"/>
    <dgm:cxn modelId="{F16BE613-04DA-4FEF-AC10-6901D45879C9}" type="presParOf" srcId="{4963EC85-D805-4C61-948E-34B675076F2C}" destId="{4F420BF6-F06E-4C95-B480-C6458D0744FF}" srcOrd="0" destOrd="0" presId="urn:microsoft.com/office/officeart/2005/8/layout/hierarchy1"/>
    <dgm:cxn modelId="{E2EE75FB-BF3C-45F2-ABC6-1F65E99DB661}" type="presParOf" srcId="{4963EC85-D805-4C61-948E-34B675076F2C}" destId="{E9452E2D-EC4D-47C3-A2FA-59DB187F2BE2}" srcOrd="1" destOrd="0" presId="urn:microsoft.com/office/officeart/2005/8/layout/hierarchy1"/>
    <dgm:cxn modelId="{AE07EE8A-FDF4-4FDE-9E2A-3BE90EA9DFC7}" type="presParOf" srcId="{73C55259-F766-4671-B4CE-0BA6A4A56B85}" destId="{3777F3E6-1ED4-4A4E-BF66-D39BA515B8CA}" srcOrd="1" destOrd="0" presId="urn:microsoft.com/office/officeart/2005/8/layout/hierarchy1"/>
    <dgm:cxn modelId="{B7428B71-A612-4F29-9CE3-B21305B8383C}" type="presParOf" srcId="{3777F3E6-1ED4-4A4E-BF66-D39BA515B8CA}" destId="{8F0C6E23-0478-436C-9E32-A9F59E8DBE90}" srcOrd="0" destOrd="0" presId="urn:microsoft.com/office/officeart/2005/8/layout/hierarchy1"/>
    <dgm:cxn modelId="{B8A379C9-9F52-460C-BE36-E23234EDA755}" type="presParOf" srcId="{3777F3E6-1ED4-4A4E-BF66-D39BA515B8CA}" destId="{B2546045-8E7E-422D-9AD8-DF5095A07C31}" srcOrd="1" destOrd="0" presId="urn:microsoft.com/office/officeart/2005/8/layout/hierarchy1"/>
    <dgm:cxn modelId="{8CAC54DD-777B-45DF-B4F8-668F2E78B086}" type="presParOf" srcId="{B2546045-8E7E-422D-9AD8-DF5095A07C31}" destId="{C2C3FF77-5C9A-4C20-A16E-1F291E3BF44B}" srcOrd="0" destOrd="0" presId="urn:microsoft.com/office/officeart/2005/8/layout/hierarchy1"/>
    <dgm:cxn modelId="{9FD2CE75-4104-4635-914D-AD0CA892765D}" type="presParOf" srcId="{C2C3FF77-5C9A-4C20-A16E-1F291E3BF44B}" destId="{E00155BC-BFA7-4932-929C-65CD42FA97CC}" srcOrd="0" destOrd="0" presId="urn:microsoft.com/office/officeart/2005/8/layout/hierarchy1"/>
    <dgm:cxn modelId="{5AE46068-DE3F-4471-98EA-46FAF27F0A3E}" type="presParOf" srcId="{C2C3FF77-5C9A-4C20-A16E-1F291E3BF44B}" destId="{12DBB82D-997D-43A0-88AE-BF1D51DF620B}" srcOrd="1" destOrd="0" presId="urn:microsoft.com/office/officeart/2005/8/layout/hierarchy1"/>
    <dgm:cxn modelId="{3859D54B-B0A9-423E-93CC-409062E87019}" type="presParOf" srcId="{B2546045-8E7E-422D-9AD8-DF5095A07C31}" destId="{25BBFF27-9831-4D92-A136-B93C353B0DEC}" srcOrd="1" destOrd="0" presId="urn:microsoft.com/office/officeart/2005/8/layout/hierarchy1"/>
    <dgm:cxn modelId="{D2417432-D02A-4E79-A765-C4EB06EF93ED}" type="presParOf" srcId="{25BBFF27-9831-4D92-A136-B93C353B0DEC}" destId="{F731CB28-EBCC-4C3E-A8CC-653F71FF7892}" srcOrd="0" destOrd="0" presId="urn:microsoft.com/office/officeart/2005/8/layout/hierarchy1"/>
    <dgm:cxn modelId="{4625AE50-0631-44C2-9EA8-0BBC46E3CBA6}" type="presParOf" srcId="{25BBFF27-9831-4D92-A136-B93C353B0DEC}" destId="{5512BB2C-031C-4DED-8CF6-F81F36777904}" srcOrd="1" destOrd="0" presId="urn:microsoft.com/office/officeart/2005/8/layout/hierarchy1"/>
    <dgm:cxn modelId="{4514623C-41BB-413C-944F-AC56A08C528B}" type="presParOf" srcId="{5512BB2C-031C-4DED-8CF6-F81F36777904}" destId="{223D7D61-4154-4A29-9146-C32B22229BE2}" srcOrd="0" destOrd="0" presId="urn:microsoft.com/office/officeart/2005/8/layout/hierarchy1"/>
    <dgm:cxn modelId="{489F0DD5-CA09-4D5E-8EA3-E1C4B94AF698}" type="presParOf" srcId="{223D7D61-4154-4A29-9146-C32B22229BE2}" destId="{D1F5965F-A986-4D3D-B653-1471C5206C7B}" srcOrd="0" destOrd="0" presId="urn:microsoft.com/office/officeart/2005/8/layout/hierarchy1"/>
    <dgm:cxn modelId="{55E2D1A5-60BD-4D4D-87BF-A46F65B96839}" type="presParOf" srcId="{223D7D61-4154-4A29-9146-C32B22229BE2}" destId="{7F7225AD-D5C3-4DA5-840E-A6EA67D6D13F}" srcOrd="1" destOrd="0" presId="urn:microsoft.com/office/officeart/2005/8/layout/hierarchy1"/>
    <dgm:cxn modelId="{1FAF773C-B494-496C-BE0E-B31855B5779F}" type="presParOf" srcId="{5512BB2C-031C-4DED-8CF6-F81F36777904}" destId="{33282A86-E041-456D-8682-9908FE24F13A}" srcOrd="1" destOrd="0" presId="urn:microsoft.com/office/officeart/2005/8/layout/hierarchy1"/>
    <dgm:cxn modelId="{1FE43FF7-469F-4257-8721-6E8802FE479A}" type="presParOf" srcId="{3777F3E6-1ED4-4A4E-BF66-D39BA515B8CA}" destId="{09F14846-8AD5-4C10-B614-69B55B76B661}" srcOrd="2" destOrd="0" presId="urn:microsoft.com/office/officeart/2005/8/layout/hierarchy1"/>
    <dgm:cxn modelId="{77E11F0F-940D-4A49-9B3C-CB8FDCF83A4A}" type="presParOf" srcId="{3777F3E6-1ED4-4A4E-BF66-D39BA515B8CA}" destId="{EE347930-E40F-4074-B2CF-162A3448CC36}" srcOrd="3" destOrd="0" presId="urn:microsoft.com/office/officeart/2005/8/layout/hierarchy1"/>
    <dgm:cxn modelId="{5B17CF57-C6DC-48EB-8F5A-6E8027CA1307}" type="presParOf" srcId="{EE347930-E40F-4074-B2CF-162A3448CC36}" destId="{4C88E07A-4B5F-48A6-8A83-EF90A7F2CA0D}" srcOrd="0" destOrd="0" presId="urn:microsoft.com/office/officeart/2005/8/layout/hierarchy1"/>
    <dgm:cxn modelId="{E7332DE1-E551-433A-B9FC-BED6B38535E4}" type="presParOf" srcId="{4C88E07A-4B5F-48A6-8A83-EF90A7F2CA0D}" destId="{01B6F4E7-DAFB-4D87-94D4-4BC9562FD068}" srcOrd="0" destOrd="0" presId="urn:microsoft.com/office/officeart/2005/8/layout/hierarchy1"/>
    <dgm:cxn modelId="{4F383C5A-841C-40DD-89F1-85E3D9E44247}" type="presParOf" srcId="{4C88E07A-4B5F-48A6-8A83-EF90A7F2CA0D}" destId="{42629FAD-8CED-442A-924E-EBE45073CC6F}" srcOrd="1" destOrd="0" presId="urn:microsoft.com/office/officeart/2005/8/layout/hierarchy1"/>
    <dgm:cxn modelId="{64DAAD64-591F-4FF2-8B04-3B29E4BCEB9F}" type="presParOf" srcId="{EE347930-E40F-4074-B2CF-162A3448CC36}" destId="{4B146A8C-9B35-4DCD-90BE-0DBB2F725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483803D-7463-4C9D-AC53-EEB49B881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FE3837-A326-4DA5-9ECD-F8A4AA558174}">
      <dgm:prSet phldrT="[Szöveg]" custT="1"/>
      <dgm:spPr>
        <a:solidFill>
          <a:schemeClr val="tx2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számvevőszéki ellenőrzés alapvető feladatai</a:t>
          </a:r>
        </a:p>
      </dgm:t>
    </dgm:pt>
    <dgm:pt modelId="{7B547FAC-84FD-49F6-A128-48B146DF13EC}" type="parTrans" cxnId="{861B5D27-AAC6-4874-B4D2-4CC452AE3566}">
      <dgm:prSet/>
      <dgm:spPr/>
      <dgm:t>
        <a:bodyPr/>
        <a:lstStyle/>
        <a:p>
          <a:endParaRPr lang="hu-HU"/>
        </a:p>
      </dgm:t>
    </dgm:pt>
    <dgm:pt modelId="{762245A7-3569-4B2D-B157-52C83A7BBF6E}" type="sibTrans" cxnId="{861B5D27-AAC6-4874-B4D2-4CC452AE3566}">
      <dgm:prSet/>
      <dgm:spPr/>
      <dgm:t>
        <a:bodyPr/>
        <a:lstStyle/>
        <a:p>
          <a:endParaRPr lang="hu-HU"/>
        </a:p>
      </dgm:t>
    </dgm:pt>
    <dgm:pt modelId="{51DF59B9-3434-4F20-99C5-B2FBCC62A998}">
      <dgm:prSet phldrT="[Szöveg]" custT="1"/>
      <dgm:spPr/>
      <dgm:t>
        <a:bodyPr/>
        <a:lstStyle/>
        <a:p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törvények betartatása</a:t>
          </a:r>
        </a:p>
      </dgm:t>
    </dgm:pt>
    <dgm:pt modelId="{6B420CE4-91EC-499D-81E0-E584DEAE7933}" type="parTrans" cxnId="{47BD420C-425B-4568-B12F-4C814AF38EDA}">
      <dgm:prSet/>
      <dgm:spPr/>
      <dgm:t>
        <a:bodyPr/>
        <a:lstStyle/>
        <a:p>
          <a:endParaRPr lang="hu-HU"/>
        </a:p>
      </dgm:t>
    </dgm:pt>
    <dgm:pt modelId="{48F6DACB-F6C9-480B-92CD-B2BF27D99E27}" type="sibTrans" cxnId="{47BD420C-425B-4568-B12F-4C814AF38EDA}">
      <dgm:prSet/>
      <dgm:spPr/>
      <dgm:t>
        <a:bodyPr/>
        <a:lstStyle/>
        <a:p>
          <a:endParaRPr lang="hu-HU"/>
        </a:p>
      </dgm:t>
    </dgm:pt>
    <dgm:pt modelId="{F05EB1DF-835D-49D7-B790-84DDA2EB3D11}">
      <dgm:prSet phldrT="[Szöveg]" custT="1"/>
      <dgm:spPr/>
      <dgm:t>
        <a:bodyPr/>
        <a:lstStyle/>
        <a:p>
          <a:pPr algn="l"/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 célszerű, gazdaságos és hatékony felhasználásáról történő gondoskodás</a:t>
          </a:r>
        </a:p>
      </dgm:t>
    </dgm:pt>
    <dgm:pt modelId="{8CE603B9-BB5B-4B05-B72A-C06EAD9694CE}" type="parTrans" cxnId="{2FA017F8-5602-4328-9A9D-40B2D0ADEDCD}">
      <dgm:prSet/>
      <dgm:spPr/>
      <dgm:t>
        <a:bodyPr/>
        <a:lstStyle/>
        <a:p>
          <a:endParaRPr lang="hu-HU"/>
        </a:p>
      </dgm:t>
    </dgm:pt>
    <dgm:pt modelId="{51CA3D07-3BFF-4983-BD7A-646B9BE2057A}" type="sibTrans" cxnId="{2FA017F8-5602-4328-9A9D-40B2D0ADEDCD}">
      <dgm:prSet/>
      <dgm:spPr/>
      <dgm:t>
        <a:bodyPr/>
        <a:lstStyle/>
        <a:p>
          <a:endParaRPr lang="hu-HU"/>
        </a:p>
      </dgm:t>
    </dgm:pt>
    <dgm:pt modelId="{A3883338-A3E6-450A-9AE5-4315B7CDC14D}">
      <dgm:prSet phldrT="[Szöveg]" custT="1"/>
      <dgm:spPr/>
      <dgm:t>
        <a:bodyPr/>
        <a:lstStyle/>
        <a:p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Országgyűlés tájékoztatása</a:t>
          </a:r>
        </a:p>
      </dgm:t>
    </dgm:pt>
    <dgm:pt modelId="{DBFC8191-63E7-40C3-BE7D-A227CF217A41}" type="parTrans" cxnId="{CAE41A9C-AF24-46AD-9761-0F1A6E3C5D1F}">
      <dgm:prSet/>
      <dgm:spPr/>
      <dgm:t>
        <a:bodyPr/>
        <a:lstStyle/>
        <a:p>
          <a:endParaRPr lang="hu-HU"/>
        </a:p>
      </dgm:t>
    </dgm:pt>
    <dgm:pt modelId="{F9F002A4-47AB-43C2-96E9-CF6EA8A10129}" type="sibTrans" cxnId="{CAE41A9C-AF24-46AD-9761-0F1A6E3C5D1F}">
      <dgm:prSet/>
      <dgm:spPr/>
      <dgm:t>
        <a:bodyPr/>
        <a:lstStyle/>
        <a:p>
          <a:endParaRPr lang="hu-HU"/>
        </a:p>
      </dgm:t>
    </dgm:pt>
    <dgm:pt modelId="{D2DC7859-606C-416C-B170-0A10103F16FD}">
      <dgm:prSet phldrT="[Szöveg]" custT="1"/>
      <dgm:spPr/>
      <dgm:t>
        <a:bodyPr/>
        <a:lstStyle/>
        <a:p>
          <a:pPr algn="l"/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közpénzekre vonatkozó szabályozás figyelemmel kísérése</a:t>
          </a:r>
        </a:p>
      </dgm:t>
    </dgm:pt>
    <dgm:pt modelId="{B5440CE3-D435-4B54-8F7D-8F487A5CDEFD}" type="parTrans" cxnId="{2A11C694-5C14-4BC4-B0E0-98E27A53DC0F}">
      <dgm:prSet/>
      <dgm:spPr/>
      <dgm:t>
        <a:bodyPr/>
        <a:lstStyle/>
        <a:p>
          <a:endParaRPr lang="hu-HU"/>
        </a:p>
      </dgm:t>
    </dgm:pt>
    <dgm:pt modelId="{3A3B4C18-47FE-49C7-9FB7-332A5FB67E0B}" type="sibTrans" cxnId="{2A11C694-5C14-4BC4-B0E0-98E27A53DC0F}">
      <dgm:prSet/>
      <dgm:spPr/>
      <dgm:t>
        <a:bodyPr/>
        <a:lstStyle/>
        <a:p>
          <a:endParaRPr lang="hu-HU"/>
        </a:p>
      </dgm:t>
    </dgm:pt>
    <dgm:pt modelId="{CB9E8C43-4F4C-4C07-BE2A-85C32EA9C51B}" type="pres">
      <dgm:prSet presAssocID="{4483803D-7463-4C9D-AC53-EEB49B8815A4}" presName="vert0" presStyleCnt="0">
        <dgm:presLayoutVars>
          <dgm:dir/>
          <dgm:animOne val="branch"/>
          <dgm:animLvl val="lvl"/>
        </dgm:presLayoutVars>
      </dgm:prSet>
      <dgm:spPr/>
    </dgm:pt>
    <dgm:pt modelId="{553AD782-8C64-4F43-A91B-35E053BA44CB}" type="pres">
      <dgm:prSet presAssocID="{7BFE3837-A326-4DA5-9ECD-F8A4AA558174}" presName="thickLine" presStyleLbl="alignNode1" presStyleIdx="0" presStyleCnt="1"/>
      <dgm:spPr>
        <a:ln>
          <a:noFill/>
        </a:ln>
      </dgm:spPr>
    </dgm:pt>
    <dgm:pt modelId="{34DCE2E2-8238-42B4-95D7-3A3310EDE552}" type="pres">
      <dgm:prSet presAssocID="{7BFE3837-A326-4DA5-9ECD-F8A4AA558174}" presName="horz1" presStyleCnt="0"/>
      <dgm:spPr/>
    </dgm:pt>
    <dgm:pt modelId="{B82D3AA3-4F88-4082-A3EA-51E90127FAD5}" type="pres">
      <dgm:prSet presAssocID="{7BFE3837-A326-4DA5-9ECD-F8A4AA558174}" presName="tx1" presStyleLbl="revTx" presStyleIdx="0" presStyleCnt="5" custScaleX="217533" custScaleY="95292"/>
      <dgm:spPr/>
    </dgm:pt>
    <dgm:pt modelId="{A42A4786-6501-4EC9-8552-155D6248E0DF}" type="pres">
      <dgm:prSet presAssocID="{7BFE3837-A326-4DA5-9ECD-F8A4AA558174}" presName="vert1" presStyleCnt="0"/>
      <dgm:spPr/>
    </dgm:pt>
    <dgm:pt modelId="{742488CC-4C26-4035-82F8-E9BAF35640E6}" type="pres">
      <dgm:prSet presAssocID="{51DF59B9-3434-4F20-99C5-B2FBCC62A998}" presName="vertSpace2a" presStyleCnt="0"/>
      <dgm:spPr/>
    </dgm:pt>
    <dgm:pt modelId="{3033FECA-627F-4AB9-B658-9BDAE43FEDC5}" type="pres">
      <dgm:prSet presAssocID="{51DF59B9-3434-4F20-99C5-B2FBCC62A998}" presName="horz2" presStyleCnt="0"/>
      <dgm:spPr/>
    </dgm:pt>
    <dgm:pt modelId="{7FD13A7A-F03D-47E2-B064-415AB66C5287}" type="pres">
      <dgm:prSet presAssocID="{51DF59B9-3434-4F20-99C5-B2FBCC62A998}" presName="horzSpace2" presStyleCnt="0"/>
      <dgm:spPr/>
    </dgm:pt>
    <dgm:pt modelId="{E90798E7-456A-4DA5-A8C7-94AEB922F80A}" type="pres">
      <dgm:prSet presAssocID="{51DF59B9-3434-4F20-99C5-B2FBCC62A998}" presName="tx2" presStyleLbl="revTx" presStyleIdx="1" presStyleCnt="5" custScaleY="73026" custLinFactNeighborY="8098"/>
      <dgm:spPr/>
    </dgm:pt>
    <dgm:pt modelId="{53E17C9A-CFCA-4CE2-A0E7-60094B04D8F1}" type="pres">
      <dgm:prSet presAssocID="{51DF59B9-3434-4F20-99C5-B2FBCC62A998}" presName="vert2" presStyleCnt="0"/>
      <dgm:spPr/>
    </dgm:pt>
    <dgm:pt modelId="{8D1C4FC7-3299-4008-BDC8-4BDEA81979E3}" type="pres">
      <dgm:prSet presAssocID="{51DF59B9-3434-4F20-99C5-B2FBCC62A998}" presName="thinLine2b" presStyleLbl="callout" presStyleIdx="0" presStyleCnt="4" custLinFactY="-100000" custLinFactNeighborY="-166971"/>
      <dgm:spPr>
        <a:ln>
          <a:solidFill>
            <a:schemeClr val="bg1"/>
          </a:solidFill>
        </a:ln>
      </dgm:spPr>
    </dgm:pt>
    <dgm:pt modelId="{32E99086-2170-41E2-BC19-D519EA0D6A5A}" type="pres">
      <dgm:prSet presAssocID="{51DF59B9-3434-4F20-99C5-B2FBCC62A998}" presName="vertSpace2b" presStyleCnt="0"/>
      <dgm:spPr/>
    </dgm:pt>
    <dgm:pt modelId="{97C1129B-874A-4FB0-A6E4-BCAD0588D91C}" type="pres">
      <dgm:prSet presAssocID="{F05EB1DF-835D-49D7-B790-84DDA2EB3D11}" presName="horz2" presStyleCnt="0"/>
      <dgm:spPr/>
    </dgm:pt>
    <dgm:pt modelId="{694CB72E-993C-4C0C-8912-4F493DDF0B35}" type="pres">
      <dgm:prSet presAssocID="{F05EB1DF-835D-49D7-B790-84DDA2EB3D11}" presName="horzSpace2" presStyleCnt="0"/>
      <dgm:spPr/>
    </dgm:pt>
    <dgm:pt modelId="{795C12C7-7D54-4316-931A-B0414C09C486}" type="pres">
      <dgm:prSet presAssocID="{F05EB1DF-835D-49D7-B790-84DDA2EB3D11}" presName="tx2" presStyleLbl="revTx" presStyleIdx="2" presStyleCnt="5" custLinFactNeighborX="-303" custLinFactNeighborY="-5265"/>
      <dgm:spPr/>
    </dgm:pt>
    <dgm:pt modelId="{5AC70ADF-AE24-43C0-850E-1DE63C38EA68}" type="pres">
      <dgm:prSet presAssocID="{F05EB1DF-835D-49D7-B790-84DDA2EB3D11}" presName="vert2" presStyleCnt="0"/>
      <dgm:spPr/>
    </dgm:pt>
    <dgm:pt modelId="{58884B15-9039-4C43-9916-FD343E53655F}" type="pres">
      <dgm:prSet presAssocID="{F05EB1DF-835D-49D7-B790-84DDA2EB3D11}" presName="thinLine2b" presStyleLbl="callout" presStyleIdx="1" presStyleCnt="4"/>
      <dgm:spPr>
        <a:ln>
          <a:solidFill>
            <a:schemeClr val="bg1"/>
          </a:solidFill>
        </a:ln>
      </dgm:spPr>
    </dgm:pt>
    <dgm:pt modelId="{4F6A7354-8591-4825-9484-66F5AF8BC2AC}" type="pres">
      <dgm:prSet presAssocID="{F05EB1DF-835D-49D7-B790-84DDA2EB3D11}" presName="vertSpace2b" presStyleCnt="0"/>
      <dgm:spPr/>
    </dgm:pt>
    <dgm:pt modelId="{770D937F-C8A1-4708-8350-56B8930DDA21}" type="pres">
      <dgm:prSet presAssocID="{A3883338-A3E6-450A-9AE5-4315B7CDC14D}" presName="horz2" presStyleCnt="0"/>
      <dgm:spPr/>
    </dgm:pt>
    <dgm:pt modelId="{C25880F6-976B-478D-94BB-F22FA51B0852}" type="pres">
      <dgm:prSet presAssocID="{A3883338-A3E6-450A-9AE5-4315B7CDC14D}" presName="horzSpace2" presStyleCnt="0"/>
      <dgm:spPr/>
    </dgm:pt>
    <dgm:pt modelId="{0921FB6D-1228-4660-A5E7-4B8DEBC02B4C}" type="pres">
      <dgm:prSet presAssocID="{A3883338-A3E6-450A-9AE5-4315B7CDC14D}" presName="tx2" presStyleLbl="revTx" presStyleIdx="3" presStyleCnt="5" custLinFactNeighborX="-313" custLinFactNeighborY="21442"/>
      <dgm:spPr/>
    </dgm:pt>
    <dgm:pt modelId="{AF0C8A9C-6844-439D-9580-9684390886B7}" type="pres">
      <dgm:prSet presAssocID="{A3883338-A3E6-450A-9AE5-4315B7CDC14D}" presName="vert2" presStyleCnt="0"/>
      <dgm:spPr/>
    </dgm:pt>
    <dgm:pt modelId="{42A6EF72-5593-488B-A1BC-F3B831DD01F4}" type="pres">
      <dgm:prSet presAssocID="{A3883338-A3E6-450A-9AE5-4315B7CDC14D}" presName="thinLine2b" presStyleLbl="callout" presStyleIdx="2" presStyleCnt="4" custLinFactY="-100000" custLinFactNeighborY="-163913"/>
      <dgm:spPr>
        <a:ln>
          <a:solidFill>
            <a:schemeClr val="bg1"/>
          </a:solidFill>
        </a:ln>
      </dgm:spPr>
    </dgm:pt>
    <dgm:pt modelId="{35C7EA08-D081-4C08-837B-F5C96E737652}" type="pres">
      <dgm:prSet presAssocID="{A3883338-A3E6-450A-9AE5-4315B7CDC14D}" presName="vertSpace2b" presStyleCnt="0"/>
      <dgm:spPr/>
    </dgm:pt>
    <dgm:pt modelId="{322B03BA-3151-4268-868A-08AD84DBADB2}" type="pres">
      <dgm:prSet presAssocID="{D2DC7859-606C-416C-B170-0A10103F16FD}" presName="horz2" presStyleCnt="0"/>
      <dgm:spPr/>
    </dgm:pt>
    <dgm:pt modelId="{7F02CDB0-465F-4414-B2DA-6E06308E70BE}" type="pres">
      <dgm:prSet presAssocID="{D2DC7859-606C-416C-B170-0A10103F16FD}" presName="horzSpace2" presStyleCnt="0"/>
      <dgm:spPr/>
    </dgm:pt>
    <dgm:pt modelId="{6182B0AA-2F34-4A05-BB70-B4CC4CC538ED}" type="pres">
      <dgm:prSet presAssocID="{D2DC7859-606C-416C-B170-0A10103F16FD}" presName="tx2" presStyleLbl="revTx" presStyleIdx="4" presStyleCnt="5"/>
      <dgm:spPr/>
    </dgm:pt>
    <dgm:pt modelId="{DEAA9DA9-CF1F-4417-AA38-AA783435CAF6}" type="pres">
      <dgm:prSet presAssocID="{D2DC7859-606C-416C-B170-0A10103F16FD}" presName="vert2" presStyleCnt="0"/>
      <dgm:spPr/>
    </dgm:pt>
    <dgm:pt modelId="{DD967198-772F-4512-A502-971A6B0D9019}" type="pres">
      <dgm:prSet presAssocID="{D2DC7859-606C-416C-B170-0A10103F16FD}" presName="thinLine2b" presStyleLbl="callout" presStyleIdx="3" presStyleCnt="4"/>
      <dgm:spPr>
        <a:ln>
          <a:noFill/>
        </a:ln>
      </dgm:spPr>
    </dgm:pt>
    <dgm:pt modelId="{60882F5F-0173-4B52-83A6-EA3EC5806477}" type="pres">
      <dgm:prSet presAssocID="{D2DC7859-606C-416C-B170-0A10103F16FD}" presName="vertSpace2b" presStyleCnt="0"/>
      <dgm:spPr/>
    </dgm:pt>
  </dgm:ptLst>
  <dgm:cxnLst>
    <dgm:cxn modelId="{47BD420C-425B-4568-B12F-4C814AF38EDA}" srcId="{7BFE3837-A326-4DA5-9ECD-F8A4AA558174}" destId="{51DF59B9-3434-4F20-99C5-B2FBCC62A998}" srcOrd="0" destOrd="0" parTransId="{6B420CE4-91EC-499D-81E0-E584DEAE7933}" sibTransId="{48F6DACB-F6C9-480B-92CD-B2BF27D99E27}"/>
    <dgm:cxn modelId="{861B5D27-AAC6-4874-B4D2-4CC452AE3566}" srcId="{4483803D-7463-4C9D-AC53-EEB49B8815A4}" destId="{7BFE3837-A326-4DA5-9ECD-F8A4AA558174}" srcOrd="0" destOrd="0" parTransId="{7B547FAC-84FD-49F6-A128-48B146DF13EC}" sibTransId="{762245A7-3569-4B2D-B157-52C83A7BBF6E}"/>
    <dgm:cxn modelId="{EA808A3C-0DCC-4E9F-975C-EC0C9EB74E6A}" type="presOf" srcId="{D2DC7859-606C-416C-B170-0A10103F16FD}" destId="{6182B0AA-2F34-4A05-BB70-B4CC4CC538ED}" srcOrd="0" destOrd="0" presId="urn:microsoft.com/office/officeart/2008/layout/LinedList"/>
    <dgm:cxn modelId="{2A11C694-5C14-4BC4-B0E0-98E27A53DC0F}" srcId="{7BFE3837-A326-4DA5-9ECD-F8A4AA558174}" destId="{D2DC7859-606C-416C-B170-0A10103F16FD}" srcOrd="3" destOrd="0" parTransId="{B5440CE3-D435-4B54-8F7D-8F487A5CDEFD}" sibTransId="{3A3B4C18-47FE-49C7-9FB7-332A5FB67E0B}"/>
    <dgm:cxn modelId="{1B62EA9B-6B9C-4B6A-94DD-4154F77D5427}" type="presOf" srcId="{7BFE3837-A326-4DA5-9ECD-F8A4AA558174}" destId="{B82D3AA3-4F88-4082-A3EA-51E90127FAD5}" srcOrd="0" destOrd="0" presId="urn:microsoft.com/office/officeart/2008/layout/LinedList"/>
    <dgm:cxn modelId="{CAE41A9C-AF24-46AD-9761-0F1A6E3C5D1F}" srcId="{7BFE3837-A326-4DA5-9ECD-F8A4AA558174}" destId="{A3883338-A3E6-450A-9AE5-4315B7CDC14D}" srcOrd="2" destOrd="0" parTransId="{DBFC8191-63E7-40C3-BE7D-A227CF217A41}" sibTransId="{F9F002A4-47AB-43C2-96E9-CF6EA8A10129}"/>
    <dgm:cxn modelId="{4EA2AAA8-7F24-4933-96EB-651BD8D0611A}" type="presOf" srcId="{4483803D-7463-4C9D-AC53-EEB49B8815A4}" destId="{CB9E8C43-4F4C-4C07-BE2A-85C32EA9C51B}" srcOrd="0" destOrd="0" presId="urn:microsoft.com/office/officeart/2008/layout/LinedList"/>
    <dgm:cxn modelId="{09BEDACF-7188-40C2-AB1B-9BE12CFE21A0}" type="presOf" srcId="{51DF59B9-3434-4F20-99C5-B2FBCC62A998}" destId="{E90798E7-456A-4DA5-A8C7-94AEB922F80A}" srcOrd="0" destOrd="0" presId="urn:microsoft.com/office/officeart/2008/layout/LinedList"/>
    <dgm:cxn modelId="{4ECE2BEE-66A1-4B5F-A299-069024E51D9A}" type="presOf" srcId="{A3883338-A3E6-450A-9AE5-4315B7CDC14D}" destId="{0921FB6D-1228-4660-A5E7-4B8DEBC02B4C}" srcOrd="0" destOrd="0" presId="urn:microsoft.com/office/officeart/2008/layout/LinedList"/>
    <dgm:cxn modelId="{2FA017F8-5602-4328-9A9D-40B2D0ADEDCD}" srcId="{7BFE3837-A326-4DA5-9ECD-F8A4AA558174}" destId="{F05EB1DF-835D-49D7-B790-84DDA2EB3D11}" srcOrd="1" destOrd="0" parTransId="{8CE603B9-BB5B-4B05-B72A-C06EAD9694CE}" sibTransId="{51CA3D07-3BFF-4983-BD7A-646B9BE2057A}"/>
    <dgm:cxn modelId="{315F77F8-2EC8-4472-8B9B-3A79263B5323}" type="presOf" srcId="{F05EB1DF-835D-49D7-B790-84DDA2EB3D11}" destId="{795C12C7-7D54-4316-931A-B0414C09C486}" srcOrd="0" destOrd="0" presId="urn:microsoft.com/office/officeart/2008/layout/LinedList"/>
    <dgm:cxn modelId="{E927BBDD-5EE3-4BBA-918D-1DF8F9DB617F}" type="presParOf" srcId="{CB9E8C43-4F4C-4C07-BE2A-85C32EA9C51B}" destId="{553AD782-8C64-4F43-A91B-35E053BA44CB}" srcOrd="0" destOrd="0" presId="urn:microsoft.com/office/officeart/2008/layout/LinedList"/>
    <dgm:cxn modelId="{0D670556-7F57-4A5E-849D-4880C2652BB9}" type="presParOf" srcId="{CB9E8C43-4F4C-4C07-BE2A-85C32EA9C51B}" destId="{34DCE2E2-8238-42B4-95D7-3A3310EDE552}" srcOrd="1" destOrd="0" presId="urn:microsoft.com/office/officeart/2008/layout/LinedList"/>
    <dgm:cxn modelId="{681E2D1B-5DF9-4E7E-A433-11D71C74752C}" type="presParOf" srcId="{34DCE2E2-8238-42B4-95D7-3A3310EDE552}" destId="{B82D3AA3-4F88-4082-A3EA-51E90127FAD5}" srcOrd="0" destOrd="0" presId="urn:microsoft.com/office/officeart/2008/layout/LinedList"/>
    <dgm:cxn modelId="{0D54F1C7-A9E9-4B52-B0C1-B463D7E87381}" type="presParOf" srcId="{34DCE2E2-8238-42B4-95D7-3A3310EDE552}" destId="{A42A4786-6501-4EC9-8552-155D6248E0DF}" srcOrd="1" destOrd="0" presId="urn:microsoft.com/office/officeart/2008/layout/LinedList"/>
    <dgm:cxn modelId="{9EEFF782-E511-469D-B08D-A5B65CB88FFB}" type="presParOf" srcId="{A42A4786-6501-4EC9-8552-155D6248E0DF}" destId="{742488CC-4C26-4035-82F8-E9BAF35640E6}" srcOrd="0" destOrd="0" presId="urn:microsoft.com/office/officeart/2008/layout/LinedList"/>
    <dgm:cxn modelId="{8CE1374E-C1A1-43A1-B910-CB4FDD5ED436}" type="presParOf" srcId="{A42A4786-6501-4EC9-8552-155D6248E0DF}" destId="{3033FECA-627F-4AB9-B658-9BDAE43FEDC5}" srcOrd="1" destOrd="0" presId="urn:microsoft.com/office/officeart/2008/layout/LinedList"/>
    <dgm:cxn modelId="{50A85D1F-BA96-452B-85CC-4B0964F3EB14}" type="presParOf" srcId="{3033FECA-627F-4AB9-B658-9BDAE43FEDC5}" destId="{7FD13A7A-F03D-47E2-B064-415AB66C5287}" srcOrd="0" destOrd="0" presId="urn:microsoft.com/office/officeart/2008/layout/LinedList"/>
    <dgm:cxn modelId="{011A5E96-CC8E-47D4-A289-E8428E87B9C7}" type="presParOf" srcId="{3033FECA-627F-4AB9-B658-9BDAE43FEDC5}" destId="{E90798E7-456A-4DA5-A8C7-94AEB922F80A}" srcOrd="1" destOrd="0" presId="urn:microsoft.com/office/officeart/2008/layout/LinedList"/>
    <dgm:cxn modelId="{5E2470E8-A09C-4ED9-9B5E-BC13872001B8}" type="presParOf" srcId="{3033FECA-627F-4AB9-B658-9BDAE43FEDC5}" destId="{53E17C9A-CFCA-4CE2-A0E7-60094B04D8F1}" srcOrd="2" destOrd="0" presId="urn:microsoft.com/office/officeart/2008/layout/LinedList"/>
    <dgm:cxn modelId="{1967E0DE-208B-4F38-BA2F-3FE3C0187F48}" type="presParOf" srcId="{A42A4786-6501-4EC9-8552-155D6248E0DF}" destId="{8D1C4FC7-3299-4008-BDC8-4BDEA81979E3}" srcOrd="2" destOrd="0" presId="urn:microsoft.com/office/officeart/2008/layout/LinedList"/>
    <dgm:cxn modelId="{6A448B70-5CF2-477C-BDAA-FDE026F16C6F}" type="presParOf" srcId="{A42A4786-6501-4EC9-8552-155D6248E0DF}" destId="{32E99086-2170-41E2-BC19-D519EA0D6A5A}" srcOrd="3" destOrd="0" presId="urn:microsoft.com/office/officeart/2008/layout/LinedList"/>
    <dgm:cxn modelId="{C9EFB745-7568-423B-A8C3-8FFDE2494673}" type="presParOf" srcId="{A42A4786-6501-4EC9-8552-155D6248E0DF}" destId="{97C1129B-874A-4FB0-A6E4-BCAD0588D91C}" srcOrd="4" destOrd="0" presId="urn:microsoft.com/office/officeart/2008/layout/LinedList"/>
    <dgm:cxn modelId="{F892B570-70A7-467E-A5C3-247D64DB983B}" type="presParOf" srcId="{97C1129B-874A-4FB0-A6E4-BCAD0588D91C}" destId="{694CB72E-993C-4C0C-8912-4F493DDF0B35}" srcOrd="0" destOrd="0" presId="urn:microsoft.com/office/officeart/2008/layout/LinedList"/>
    <dgm:cxn modelId="{10E0ED5B-312D-4C5E-8DF5-6AF93B636875}" type="presParOf" srcId="{97C1129B-874A-4FB0-A6E4-BCAD0588D91C}" destId="{795C12C7-7D54-4316-931A-B0414C09C486}" srcOrd="1" destOrd="0" presId="urn:microsoft.com/office/officeart/2008/layout/LinedList"/>
    <dgm:cxn modelId="{AC70CAB7-49E8-414B-9E98-B9DADA4B3F7F}" type="presParOf" srcId="{97C1129B-874A-4FB0-A6E4-BCAD0588D91C}" destId="{5AC70ADF-AE24-43C0-850E-1DE63C38EA68}" srcOrd="2" destOrd="0" presId="urn:microsoft.com/office/officeart/2008/layout/LinedList"/>
    <dgm:cxn modelId="{89C617FE-C753-4211-83BC-E12D9C818289}" type="presParOf" srcId="{A42A4786-6501-4EC9-8552-155D6248E0DF}" destId="{58884B15-9039-4C43-9916-FD343E53655F}" srcOrd="5" destOrd="0" presId="urn:microsoft.com/office/officeart/2008/layout/LinedList"/>
    <dgm:cxn modelId="{EEE5D4D4-B83F-442B-97A4-42E61D45ADBA}" type="presParOf" srcId="{A42A4786-6501-4EC9-8552-155D6248E0DF}" destId="{4F6A7354-8591-4825-9484-66F5AF8BC2AC}" srcOrd="6" destOrd="0" presId="urn:microsoft.com/office/officeart/2008/layout/LinedList"/>
    <dgm:cxn modelId="{B2F8DA84-9A8A-4C14-86D7-71D5B5680912}" type="presParOf" srcId="{A42A4786-6501-4EC9-8552-155D6248E0DF}" destId="{770D937F-C8A1-4708-8350-56B8930DDA21}" srcOrd="7" destOrd="0" presId="urn:microsoft.com/office/officeart/2008/layout/LinedList"/>
    <dgm:cxn modelId="{473E4261-2BD3-4515-8C91-D5B657D5C7E8}" type="presParOf" srcId="{770D937F-C8A1-4708-8350-56B8930DDA21}" destId="{C25880F6-976B-478D-94BB-F22FA51B0852}" srcOrd="0" destOrd="0" presId="urn:microsoft.com/office/officeart/2008/layout/LinedList"/>
    <dgm:cxn modelId="{2D765E87-EE82-4107-95E9-79F698BD1EC4}" type="presParOf" srcId="{770D937F-C8A1-4708-8350-56B8930DDA21}" destId="{0921FB6D-1228-4660-A5E7-4B8DEBC02B4C}" srcOrd="1" destOrd="0" presId="urn:microsoft.com/office/officeart/2008/layout/LinedList"/>
    <dgm:cxn modelId="{75238716-881B-46B3-AD10-C6B5A2557E0F}" type="presParOf" srcId="{770D937F-C8A1-4708-8350-56B8930DDA21}" destId="{AF0C8A9C-6844-439D-9580-9684390886B7}" srcOrd="2" destOrd="0" presId="urn:microsoft.com/office/officeart/2008/layout/LinedList"/>
    <dgm:cxn modelId="{C6021078-6BF3-492C-B527-902FE8ADE6FD}" type="presParOf" srcId="{A42A4786-6501-4EC9-8552-155D6248E0DF}" destId="{42A6EF72-5593-488B-A1BC-F3B831DD01F4}" srcOrd="8" destOrd="0" presId="urn:microsoft.com/office/officeart/2008/layout/LinedList"/>
    <dgm:cxn modelId="{7623650E-199F-4CA3-8AA7-7AA52FF8D865}" type="presParOf" srcId="{A42A4786-6501-4EC9-8552-155D6248E0DF}" destId="{35C7EA08-D081-4C08-837B-F5C96E737652}" srcOrd="9" destOrd="0" presId="urn:microsoft.com/office/officeart/2008/layout/LinedList"/>
    <dgm:cxn modelId="{75A793C6-DF64-4A91-A9A6-2D5FEF46A996}" type="presParOf" srcId="{A42A4786-6501-4EC9-8552-155D6248E0DF}" destId="{322B03BA-3151-4268-868A-08AD84DBADB2}" srcOrd="10" destOrd="0" presId="urn:microsoft.com/office/officeart/2008/layout/LinedList"/>
    <dgm:cxn modelId="{38DDD114-E992-4E23-A1FE-884C4102CF80}" type="presParOf" srcId="{322B03BA-3151-4268-868A-08AD84DBADB2}" destId="{7F02CDB0-465F-4414-B2DA-6E06308E70BE}" srcOrd="0" destOrd="0" presId="urn:microsoft.com/office/officeart/2008/layout/LinedList"/>
    <dgm:cxn modelId="{71221CCF-776F-4302-BDBA-6FD9D1A3954D}" type="presParOf" srcId="{322B03BA-3151-4268-868A-08AD84DBADB2}" destId="{6182B0AA-2F34-4A05-BB70-B4CC4CC538ED}" srcOrd="1" destOrd="0" presId="urn:microsoft.com/office/officeart/2008/layout/LinedList"/>
    <dgm:cxn modelId="{A2131252-99FE-4834-8D93-207D3AF1668C}" type="presParOf" srcId="{322B03BA-3151-4268-868A-08AD84DBADB2}" destId="{DEAA9DA9-CF1F-4417-AA38-AA783435CAF6}" srcOrd="2" destOrd="0" presId="urn:microsoft.com/office/officeart/2008/layout/LinedList"/>
    <dgm:cxn modelId="{61BA8AD7-A1B6-4C67-BEEC-1849A42443AD}" type="presParOf" srcId="{A42A4786-6501-4EC9-8552-155D6248E0DF}" destId="{DD967198-772F-4512-A502-971A6B0D9019}" srcOrd="11" destOrd="0" presId="urn:microsoft.com/office/officeart/2008/layout/LinedList"/>
    <dgm:cxn modelId="{3F0FE376-77D9-4AEF-92F4-E55294BED1AF}" type="presParOf" srcId="{A42A4786-6501-4EC9-8552-155D6248E0DF}" destId="{60882F5F-0173-4B52-83A6-EA3EC5806477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483803D-7463-4C9D-AC53-EEB49B881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FE3837-A326-4DA5-9ECD-F8A4AA558174}">
      <dgm:prSet phldrT="[Szöveg]" custT="1"/>
      <dgm:spPr>
        <a:solidFill>
          <a:schemeClr val="tx2"/>
        </a:solidFill>
        <a:ln w="28575"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 ellenőrzési tevékenysége</a:t>
          </a:r>
        </a:p>
      </dgm:t>
    </dgm:pt>
    <dgm:pt modelId="{7B547FAC-84FD-49F6-A128-48B146DF13EC}" type="parTrans" cxnId="{861B5D27-AAC6-4874-B4D2-4CC452AE3566}">
      <dgm:prSet/>
      <dgm:spPr/>
      <dgm:t>
        <a:bodyPr/>
        <a:lstStyle/>
        <a:p>
          <a:endParaRPr lang="hu-HU"/>
        </a:p>
      </dgm:t>
    </dgm:pt>
    <dgm:pt modelId="{762245A7-3569-4B2D-B157-52C83A7BBF6E}" type="sibTrans" cxnId="{861B5D27-AAC6-4874-B4D2-4CC452AE3566}">
      <dgm:prSet/>
      <dgm:spPr/>
      <dgm:t>
        <a:bodyPr/>
        <a:lstStyle/>
        <a:p>
          <a:endParaRPr lang="hu-HU"/>
        </a:p>
      </dgm:t>
    </dgm:pt>
    <dgm:pt modelId="{51DF59B9-3434-4F20-99C5-B2FBCC62A998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államháztartás gazdálkodását</a:t>
          </a:r>
        </a:p>
      </dgm:t>
    </dgm:pt>
    <dgm:pt modelId="{48F6DACB-F6C9-480B-92CD-B2BF27D99E27}" type="sibTrans" cxnId="{47BD420C-425B-4568-B12F-4C814AF38EDA}">
      <dgm:prSet/>
      <dgm:spPr/>
      <dgm:t>
        <a:bodyPr/>
        <a:lstStyle/>
        <a:p>
          <a:endParaRPr lang="hu-HU"/>
        </a:p>
      </dgm:t>
    </dgm:pt>
    <dgm:pt modelId="{6B420CE4-91EC-499D-81E0-E584DEAE7933}" type="parTrans" cxnId="{47BD420C-425B-4568-B12F-4C814AF38EDA}">
      <dgm:prSet/>
      <dgm:spPr/>
      <dgm:t>
        <a:bodyPr/>
        <a:lstStyle/>
        <a:p>
          <a:endParaRPr lang="hu-HU"/>
        </a:p>
      </dgm:t>
    </dgm:pt>
    <dgm:pt modelId="{7A0F20D9-617E-40EE-A3DC-8FE33F941CA9}">
      <dgm:prSet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MNB gazdálkodását, az adóhatóságok adóztatási tevékenységét</a:t>
          </a:r>
        </a:p>
      </dgm:t>
    </dgm:pt>
    <dgm:pt modelId="{5BCC3B13-6296-485B-A921-379B73D429F8}" type="parTrans" cxnId="{4BAA1F8E-B094-4CCE-B607-BDEFFDD57AEB}">
      <dgm:prSet/>
      <dgm:spPr/>
      <dgm:t>
        <a:bodyPr/>
        <a:lstStyle/>
        <a:p>
          <a:endParaRPr lang="hu-HU"/>
        </a:p>
      </dgm:t>
    </dgm:pt>
    <dgm:pt modelId="{FED66667-8292-4009-8671-67C46D1E4E06}" type="sibTrans" cxnId="{4BAA1F8E-B094-4CCE-B607-BDEFFDD57AEB}">
      <dgm:prSet/>
      <dgm:spPr/>
      <dgm:t>
        <a:bodyPr/>
        <a:lstStyle/>
        <a:p>
          <a:endParaRPr lang="hu-HU"/>
        </a:p>
      </dgm:t>
    </dgm:pt>
    <dgm:pt modelId="{AC42B129-B8F2-4407-821E-C71C1C226465}">
      <dgm:prSet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törvényben meghatározott esetben csak törvényességi szempontú ellenőrzést végez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pártok gazdálkodása)</a:t>
          </a:r>
        </a:p>
      </dgm:t>
    </dgm:pt>
    <dgm:pt modelId="{D79A64BD-07ED-4197-83F3-F0041B788C92}" type="parTrans" cxnId="{EEDCC08D-28C5-46C4-BE76-90B02C2663D3}">
      <dgm:prSet/>
      <dgm:spPr/>
      <dgm:t>
        <a:bodyPr/>
        <a:lstStyle/>
        <a:p>
          <a:endParaRPr lang="hu-HU"/>
        </a:p>
      </dgm:t>
    </dgm:pt>
    <dgm:pt modelId="{742C8B1F-9034-4144-8A69-6561EE404F05}" type="sibTrans" cxnId="{EEDCC08D-28C5-46C4-BE76-90B02C2663D3}">
      <dgm:prSet/>
      <dgm:spPr/>
      <dgm:t>
        <a:bodyPr/>
        <a:lstStyle/>
        <a:p>
          <a:endParaRPr lang="hu-HU"/>
        </a:p>
      </dgm:t>
    </dgm:pt>
    <dgm:pt modelId="{EF8C3219-8DB9-4097-8D4F-0945D7BA56E7}">
      <dgm:prSet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tevékenységéről évente beszámol az Országgyűlésnek</a:t>
          </a:r>
        </a:p>
      </dgm:t>
    </dgm:pt>
    <dgm:pt modelId="{18E4E7BC-4A63-4D07-BF7B-2BC34506972A}" type="parTrans" cxnId="{5D531E32-0F11-4940-8439-8EAC013E45F9}">
      <dgm:prSet/>
      <dgm:spPr/>
      <dgm:t>
        <a:bodyPr/>
        <a:lstStyle/>
        <a:p>
          <a:endParaRPr lang="hu-HU"/>
        </a:p>
      </dgm:t>
    </dgm:pt>
    <dgm:pt modelId="{100DAACC-4404-42B4-B9F9-964C5A869D5E}" type="sibTrans" cxnId="{5D531E32-0F11-4940-8439-8EAC013E45F9}">
      <dgm:prSet/>
      <dgm:spPr/>
      <dgm:t>
        <a:bodyPr/>
        <a:lstStyle/>
        <a:p>
          <a:endParaRPr lang="hu-HU"/>
        </a:p>
      </dgm:t>
    </dgm:pt>
    <dgm:pt modelId="{8A86DA71-916E-4B1F-9442-57750DC105A3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ellenőrzést folytat a Országgyűlés döntése alapján, a Kormány felkérésére, nemzetközi szervezetek felhívására</a:t>
          </a:r>
        </a:p>
      </dgm:t>
    </dgm:pt>
    <dgm:pt modelId="{FF3586F3-0966-49D0-A27B-D572BB70EA79}" type="parTrans" cxnId="{9CA82FC2-6603-4C4A-8447-B21C4ED2D8C6}">
      <dgm:prSet/>
      <dgm:spPr/>
      <dgm:t>
        <a:bodyPr/>
        <a:lstStyle/>
        <a:p>
          <a:endParaRPr lang="hu-HU"/>
        </a:p>
      </dgm:t>
    </dgm:pt>
    <dgm:pt modelId="{9084995F-DAB2-471B-81C4-EB15883CFDCF}" type="sibTrans" cxnId="{9CA82FC2-6603-4C4A-8447-B21C4ED2D8C6}">
      <dgm:prSet/>
      <dgm:spPr/>
      <dgm:t>
        <a:bodyPr/>
        <a:lstStyle/>
        <a:p>
          <a:endParaRPr lang="hu-HU"/>
        </a:p>
      </dgm:t>
    </dgm:pt>
    <dgm:pt modelId="{CB9E8C43-4F4C-4C07-BE2A-85C32EA9C51B}" type="pres">
      <dgm:prSet presAssocID="{4483803D-7463-4C9D-AC53-EEB49B8815A4}" presName="vert0" presStyleCnt="0">
        <dgm:presLayoutVars>
          <dgm:dir/>
          <dgm:animOne val="branch"/>
          <dgm:animLvl val="lvl"/>
        </dgm:presLayoutVars>
      </dgm:prSet>
      <dgm:spPr/>
    </dgm:pt>
    <dgm:pt modelId="{553AD782-8C64-4F43-A91B-35E053BA44CB}" type="pres">
      <dgm:prSet presAssocID="{7BFE3837-A326-4DA5-9ECD-F8A4AA558174}" presName="thickLine" presStyleLbl="alignNode1" presStyleIdx="0" presStyleCnt="1"/>
      <dgm:spPr>
        <a:ln>
          <a:noFill/>
        </a:ln>
      </dgm:spPr>
    </dgm:pt>
    <dgm:pt modelId="{34DCE2E2-8238-42B4-95D7-3A3310EDE552}" type="pres">
      <dgm:prSet presAssocID="{7BFE3837-A326-4DA5-9ECD-F8A4AA558174}" presName="horz1" presStyleCnt="0"/>
      <dgm:spPr/>
    </dgm:pt>
    <dgm:pt modelId="{B82D3AA3-4F88-4082-A3EA-51E90127FAD5}" type="pres">
      <dgm:prSet presAssocID="{7BFE3837-A326-4DA5-9ECD-F8A4AA558174}" presName="tx1" presStyleLbl="revTx" presStyleIdx="0" presStyleCnt="6" custScaleX="197675" custLinFactNeighborX="-837" custLinFactNeighborY="-49"/>
      <dgm:spPr/>
    </dgm:pt>
    <dgm:pt modelId="{A42A4786-6501-4EC9-8552-155D6248E0DF}" type="pres">
      <dgm:prSet presAssocID="{7BFE3837-A326-4DA5-9ECD-F8A4AA558174}" presName="vert1" presStyleCnt="0"/>
      <dgm:spPr/>
    </dgm:pt>
    <dgm:pt modelId="{BEA43A60-49A0-4543-B7AF-EBF6D84B921A}" type="pres">
      <dgm:prSet presAssocID="{8A86DA71-916E-4B1F-9442-57750DC105A3}" presName="vertSpace2a" presStyleCnt="0"/>
      <dgm:spPr/>
    </dgm:pt>
    <dgm:pt modelId="{B7E4DA92-4608-45AF-A927-76F105375413}" type="pres">
      <dgm:prSet presAssocID="{8A86DA71-916E-4B1F-9442-57750DC105A3}" presName="horz2" presStyleCnt="0"/>
      <dgm:spPr/>
    </dgm:pt>
    <dgm:pt modelId="{EB0779ED-0725-4237-ADE1-08D4E38FD18B}" type="pres">
      <dgm:prSet presAssocID="{8A86DA71-916E-4B1F-9442-57750DC105A3}" presName="horzSpace2" presStyleCnt="0"/>
      <dgm:spPr/>
    </dgm:pt>
    <dgm:pt modelId="{0AFCA4D9-BA03-452A-9DF7-5EF01DA4628C}" type="pres">
      <dgm:prSet presAssocID="{8A86DA71-916E-4B1F-9442-57750DC105A3}" presName="tx2" presStyleLbl="revTx" presStyleIdx="1" presStyleCnt="6" custScaleY="78139"/>
      <dgm:spPr/>
    </dgm:pt>
    <dgm:pt modelId="{ADFF7DB0-E6CD-418F-ACFB-5DB90FA4D732}" type="pres">
      <dgm:prSet presAssocID="{8A86DA71-916E-4B1F-9442-57750DC105A3}" presName="vert2" presStyleCnt="0"/>
      <dgm:spPr/>
    </dgm:pt>
    <dgm:pt modelId="{D6D8ED4B-43F3-4401-8BC8-34D6A8FB0A11}" type="pres">
      <dgm:prSet presAssocID="{8A86DA71-916E-4B1F-9442-57750DC105A3}" presName="thinLine2b" presStyleLbl="callout" presStyleIdx="0" presStyleCnt="5"/>
      <dgm:spPr>
        <a:ln>
          <a:solidFill>
            <a:schemeClr val="bg1"/>
          </a:solidFill>
        </a:ln>
      </dgm:spPr>
    </dgm:pt>
    <dgm:pt modelId="{DB6447DD-98CC-479F-B588-CA38B351AF65}" type="pres">
      <dgm:prSet presAssocID="{8A86DA71-916E-4B1F-9442-57750DC105A3}" presName="vertSpace2b" presStyleCnt="0"/>
      <dgm:spPr/>
    </dgm:pt>
    <dgm:pt modelId="{3033FECA-627F-4AB9-B658-9BDAE43FEDC5}" type="pres">
      <dgm:prSet presAssocID="{51DF59B9-3434-4F20-99C5-B2FBCC62A998}" presName="horz2" presStyleCnt="0"/>
      <dgm:spPr/>
    </dgm:pt>
    <dgm:pt modelId="{7FD13A7A-F03D-47E2-B064-415AB66C5287}" type="pres">
      <dgm:prSet presAssocID="{51DF59B9-3434-4F20-99C5-B2FBCC62A998}" presName="horzSpace2" presStyleCnt="0"/>
      <dgm:spPr/>
    </dgm:pt>
    <dgm:pt modelId="{E90798E7-456A-4DA5-A8C7-94AEB922F80A}" type="pres">
      <dgm:prSet presAssocID="{51DF59B9-3434-4F20-99C5-B2FBCC62A998}" presName="tx2" presStyleLbl="revTx" presStyleIdx="2" presStyleCnt="6" custScaleY="52523" custLinFactNeighborX="28" custLinFactNeighborY="6064"/>
      <dgm:spPr/>
    </dgm:pt>
    <dgm:pt modelId="{53E17C9A-CFCA-4CE2-A0E7-60094B04D8F1}" type="pres">
      <dgm:prSet presAssocID="{51DF59B9-3434-4F20-99C5-B2FBCC62A998}" presName="vert2" presStyleCnt="0"/>
      <dgm:spPr/>
    </dgm:pt>
    <dgm:pt modelId="{8D1C4FC7-3299-4008-BDC8-4BDEA81979E3}" type="pres">
      <dgm:prSet presAssocID="{51DF59B9-3434-4F20-99C5-B2FBCC62A998}" presName="thinLine2b" presStyleLbl="callout" presStyleIdx="1" presStyleCnt="5"/>
      <dgm:spPr>
        <a:ln>
          <a:solidFill>
            <a:schemeClr val="bg1"/>
          </a:solidFill>
        </a:ln>
      </dgm:spPr>
    </dgm:pt>
    <dgm:pt modelId="{32E99086-2170-41E2-BC19-D519EA0D6A5A}" type="pres">
      <dgm:prSet presAssocID="{51DF59B9-3434-4F20-99C5-B2FBCC62A998}" presName="vertSpace2b" presStyleCnt="0"/>
      <dgm:spPr/>
    </dgm:pt>
    <dgm:pt modelId="{0D249887-C72B-40FC-B25D-BBA7D1EA00C9}" type="pres">
      <dgm:prSet presAssocID="{7A0F20D9-617E-40EE-A3DC-8FE33F941CA9}" presName="horz2" presStyleCnt="0"/>
      <dgm:spPr/>
    </dgm:pt>
    <dgm:pt modelId="{5CF3D1C0-50A4-447B-88B4-AEB8B16749A6}" type="pres">
      <dgm:prSet presAssocID="{7A0F20D9-617E-40EE-A3DC-8FE33F941CA9}" presName="horzSpace2" presStyleCnt="0"/>
      <dgm:spPr/>
    </dgm:pt>
    <dgm:pt modelId="{9521E61E-67F7-49B1-AD81-64F414BE424E}" type="pres">
      <dgm:prSet presAssocID="{7A0F20D9-617E-40EE-A3DC-8FE33F941CA9}" presName="tx2" presStyleLbl="revTx" presStyleIdx="3" presStyleCnt="6" custScaleY="78371" custLinFactNeighborY="5269"/>
      <dgm:spPr/>
    </dgm:pt>
    <dgm:pt modelId="{CA2EF5B7-F4E6-4635-A875-7BB0BB96481D}" type="pres">
      <dgm:prSet presAssocID="{7A0F20D9-617E-40EE-A3DC-8FE33F941CA9}" presName="vert2" presStyleCnt="0"/>
      <dgm:spPr/>
    </dgm:pt>
    <dgm:pt modelId="{CB1C21AC-1F85-455A-8C6F-2F5657581FE1}" type="pres">
      <dgm:prSet presAssocID="{7A0F20D9-617E-40EE-A3DC-8FE33F941CA9}" presName="thinLine2b" presStyleLbl="callout" presStyleIdx="2" presStyleCnt="5"/>
      <dgm:spPr>
        <a:ln>
          <a:noFill/>
        </a:ln>
      </dgm:spPr>
    </dgm:pt>
    <dgm:pt modelId="{FDF69D46-9E12-4BF6-9CC6-ACAC2929CF18}" type="pres">
      <dgm:prSet presAssocID="{7A0F20D9-617E-40EE-A3DC-8FE33F941CA9}" presName="vertSpace2b" presStyleCnt="0"/>
      <dgm:spPr/>
    </dgm:pt>
    <dgm:pt modelId="{63891953-707A-4BCF-8D77-85318BA65CAC}" type="pres">
      <dgm:prSet presAssocID="{AC42B129-B8F2-4407-821E-C71C1C226465}" presName="horz2" presStyleCnt="0"/>
      <dgm:spPr/>
    </dgm:pt>
    <dgm:pt modelId="{4DAF5835-CF0A-4B48-B16A-0C123B70593C}" type="pres">
      <dgm:prSet presAssocID="{AC42B129-B8F2-4407-821E-C71C1C226465}" presName="horzSpace2" presStyleCnt="0"/>
      <dgm:spPr/>
    </dgm:pt>
    <dgm:pt modelId="{7EF895A5-7601-42BE-8B90-7EA0672F6844}" type="pres">
      <dgm:prSet presAssocID="{AC42B129-B8F2-4407-821E-C71C1C226465}" presName="tx2" presStyleLbl="revTx" presStyleIdx="4" presStyleCnt="6" custScaleY="93503" custLinFactNeighborX="37" custLinFactNeighborY="-8337"/>
      <dgm:spPr/>
    </dgm:pt>
    <dgm:pt modelId="{FB08657B-C925-41D1-BB69-FBC9DFF07ADB}" type="pres">
      <dgm:prSet presAssocID="{AC42B129-B8F2-4407-821E-C71C1C226465}" presName="vert2" presStyleCnt="0"/>
      <dgm:spPr/>
    </dgm:pt>
    <dgm:pt modelId="{BD49DEFF-891D-4D71-903B-9B8BD76D23AB}" type="pres">
      <dgm:prSet presAssocID="{AC42B129-B8F2-4407-821E-C71C1C226465}" presName="thinLine2b" presStyleLbl="callout" presStyleIdx="3" presStyleCnt="5" custLinFactY="-1443773" custLinFactNeighborX="36" custLinFactNeighborY="-1500000"/>
      <dgm:spPr>
        <a:ln>
          <a:solidFill>
            <a:schemeClr val="bg1"/>
          </a:solidFill>
        </a:ln>
      </dgm:spPr>
    </dgm:pt>
    <dgm:pt modelId="{65C0A80F-9CBD-4781-A89F-FA61C6D26076}" type="pres">
      <dgm:prSet presAssocID="{AC42B129-B8F2-4407-821E-C71C1C226465}" presName="vertSpace2b" presStyleCnt="0"/>
      <dgm:spPr/>
    </dgm:pt>
    <dgm:pt modelId="{A0623A38-F0D9-4920-A75D-14FD233BA388}" type="pres">
      <dgm:prSet presAssocID="{EF8C3219-8DB9-4097-8D4F-0945D7BA56E7}" presName="horz2" presStyleCnt="0"/>
      <dgm:spPr/>
    </dgm:pt>
    <dgm:pt modelId="{147F7712-E9F8-4321-9CCB-EBB33621BAB7}" type="pres">
      <dgm:prSet presAssocID="{EF8C3219-8DB9-4097-8D4F-0945D7BA56E7}" presName="horzSpace2" presStyleCnt="0"/>
      <dgm:spPr/>
    </dgm:pt>
    <dgm:pt modelId="{3C9628AE-B668-4FBD-B4BB-AEB1E96DE51C}" type="pres">
      <dgm:prSet presAssocID="{EF8C3219-8DB9-4097-8D4F-0945D7BA56E7}" presName="tx2" presStyleLbl="revTx" presStyleIdx="5" presStyleCnt="6" custScaleY="46990" custLinFactNeighborY="-15117"/>
      <dgm:spPr/>
    </dgm:pt>
    <dgm:pt modelId="{870D736D-A492-417D-88E0-284D6B67C51C}" type="pres">
      <dgm:prSet presAssocID="{EF8C3219-8DB9-4097-8D4F-0945D7BA56E7}" presName="vert2" presStyleCnt="0"/>
      <dgm:spPr/>
    </dgm:pt>
    <dgm:pt modelId="{E6D9EB76-34BC-44A5-BB34-43B72FE5E77D}" type="pres">
      <dgm:prSet presAssocID="{EF8C3219-8DB9-4097-8D4F-0945D7BA56E7}" presName="thinLine2b" presStyleLbl="callout" presStyleIdx="4" presStyleCnt="5" custLinFactY="-1000000" custLinFactNeighborX="27" custLinFactNeighborY="-1021811"/>
      <dgm:spPr>
        <a:ln>
          <a:solidFill>
            <a:schemeClr val="bg1"/>
          </a:solidFill>
        </a:ln>
      </dgm:spPr>
    </dgm:pt>
    <dgm:pt modelId="{417C7798-9911-44FD-BCBC-C392FE477656}" type="pres">
      <dgm:prSet presAssocID="{EF8C3219-8DB9-4097-8D4F-0945D7BA56E7}" presName="vertSpace2b" presStyleCnt="0"/>
      <dgm:spPr/>
    </dgm:pt>
  </dgm:ptLst>
  <dgm:cxnLst>
    <dgm:cxn modelId="{B88D9703-0500-4EDB-B04B-379F0601B8E5}" type="presOf" srcId="{AC42B129-B8F2-4407-821E-C71C1C226465}" destId="{7EF895A5-7601-42BE-8B90-7EA0672F6844}" srcOrd="0" destOrd="0" presId="urn:microsoft.com/office/officeart/2008/layout/LinedList"/>
    <dgm:cxn modelId="{47BD420C-425B-4568-B12F-4C814AF38EDA}" srcId="{7BFE3837-A326-4DA5-9ECD-F8A4AA558174}" destId="{51DF59B9-3434-4F20-99C5-B2FBCC62A998}" srcOrd="1" destOrd="0" parTransId="{6B420CE4-91EC-499D-81E0-E584DEAE7933}" sibTransId="{48F6DACB-F6C9-480B-92CD-B2BF27D99E27}"/>
    <dgm:cxn modelId="{861B5D27-AAC6-4874-B4D2-4CC452AE3566}" srcId="{4483803D-7463-4C9D-AC53-EEB49B8815A4}" destId="{7BFE3837-A326-4DA5-9ECD-F8A4AA558174}" srcOrd="0" destOrd="0" parTransId="{7B547FAC-84FD-49F6-A128-48B146DF13EC}" sibTransId="{762245A7-3569-4B2D-B157-52C83A7BBF6E}"/>
    <dgm:cxn modelId="{5D531E32-0F11-4940-8439-8EAC013E45F9}" srcId="{7BFE3837-A326-4DA5-9ECD-F8A4AA558174}" destId="{EF8C3219-8DB9-4097-8D4F-0945D7BA56E7}" srcOrd="4" destOrd="0" parTransId="{18E4E7BC-4A63-4D07-BF7B-2BC34506972A}" sibTransId="{100DAACC-4404-42B4-B9F9-964C5A869D5E}"/>
    <dgm:cxn modelId="{8A80613A-ACBF-458B-9847-16E8F86EAC4D}" type="presOf" srcId="{4483803D-7463-4C9D-AC53-EEB49B8815A4}" destId="{CB9E8C43-4F4C-4C07-BE2A-85C32EA9C51B}" srcOrd="0" destOrd="0" presId="urn:microsoft.com/office/officeart/2008/layout/LinedList"/>
    <dgm:cxn modelId="{6EDCFE3C-CBDD-4EF7-A9A4-80D87412A0F8}" type="presOf" srcId="{8A86DA71-916E-4B1F-9442-57750DC105A3}" destId="{0AFCA4D9-BA03-452A-9DF7-5EF01DA4628C}" srcOrd="0" destOrd="0" presId="urn:microsoft.com/office/officeart/2008/layout/LinedList"/>
    <dgm:cxn modelId="{F491CA69-AB7E-4CE0-BC9B-6C0C85182F7D}" type="presOf" srcId="{7BFE3837-A326-4DA5-9ECD-F8A4AA558174}" destId="{B82D3AA3-4F88-4082-A3EA-51E90127FAD5}" srcOrd="0" destOrd="0" presId="urn:microsoft.com/office/officeart/2008/layout/LinedList"/>
    <dgm:cxn modelId="{B1A0454A-63BC-407A-B27E-B745471569CA}" type="presOf" srcId="{51DF59B9-3434-4F20-99C5-B2FBCC62A998}" destId="{E90798E7-456A-4DA5-A8C7-94AEB922F80A}" srcOrd="0" destOrd="0" presId="urn:microsoft.com/office/officeart/2008/layout/LinedList"/>
    <dgm:cxn modelId="{EEDCC08D-28C5-46C4-BE76-90B02C2663D3}" srcId="{7BFE3837-A326-4DA5-9ECD-F8A4AA558174}" destId="{AC42B129-B8F2-4407-821E-C71C1C226465}" srcOrd="3" destOrd="0" parTransId="{D79A64BD-07ED-4197-83F3-F0041B788C92}" sibTransId="{742C8B1F-9034-4144-8A69-6561EE404F05}"/>
    <dgm:cxn modelId="{4BAA1F8E-B094-4CCE-B607-BDEFFDD57AEB}" srcId="{7BFE3837-A326-4DA5-9ECD-F8A4AA558174}" destId="{7A0F20D9-617E-40EE-A3DC-8FE33F941CA9}" srcOrd="2" destOrd="0" parTransId="{5BCC3B13-6296-485B-A921-379B73D429F8}" sibTransId="{FED66667-8292-4009-8671-67C46D1E4E06}"/>
    <dgm:cxn modelId="{26CDA28F-10A4-4C9F-B2B1-74CD6F5493A2}" type="presOf" srcId="{7A0F20D9-617E-40EE-A3DC-8FE33F941CA9}" destId="{9521E61E-67F7-49B1-AD81-64F414BE424E}" srcOrd="0" destOrd="0" presId="urn:microsoft.com/office/officeart/2008/layout/LinedList"/>
    <dgm:cxn modelId="{9CA82FC2-6603-4C4A-8447-B21C4ED2D8C6}" srcId="{7BFE3837-A326-4DA5-9ECD-F8A4AA558174}" destId="{8A86DA71-916E-4B1F-9442-57750DC105A3}" srcOrd="0" destOrd="0" parTransId="{FF3586F3-0966-49D0-A27B-D572BB70EA79}" sibTransId="{9084995F-DAB2-471B-81C4-EB15883CFDCF}"/>
    <dgm:cxn modelId="{28DC37EE-E57B-4052-9E1B-34116A6C5288}" type="presOf" srcId="{EF8C3219-8DB9-4097-8D4F-0945D7BA56E7}" destId="{3C9628AE-B668-4FBD-B4BB-AEB1E96DE51C}" srcOrd="0" destOrd="0" presId="urn:microsoft.com/office/officeart/2008/layout/LinedList"/>
    <dgm:cxn modelId="{F51EF259-376C-486E-AAA3-4A560136670C}" type="presParOf" srcId="{CB9E8C43-4F4C-4C07-BE2A-85C32EA9C51B}" destId="{553AD782-8C64-4F43-A91B-35E053BA44CB}" srcOrd="0" destOrd="0" presId="urn:microsoft.com/office/officeart/2008/layout/LinedList"/>
    <dgm:cxn modelId="{37890315-AA5F-40BD-9546-B9B6B32F237B}" type="presParOf" srcId="{CB9E8C43-4F4C-4C07-BE2A-85C32EA9C51B}" destId="{34DCE2E2-8238-42B4-95D7-3A3310EDE552}" srcOrd="1" destOrd="0" presId="urn:microsoft.com/office/officeart/2008/layout/LinedList"/>
    <dgm:cxn modelId="{C1546256-1E2F-4EA8-B447-3CB0C5118EC7}" type="presParOf" srcId="{34DCE2E2-8238-42B4-95D7-3A3310EDE552}" destId="{B82D3AA3-4F88-4082-A3EA-51E90127FAD5}" srcOrd="0" destOrd="0" presId="urn:microsoft.com/office/officeart/2008/layout/LinedList"/>
    <dgm:cxn modelId="{F00E47D0-90ED-4056-B7D3-83296CC7DBA5}" type="presParOf" srcId="{34DCE2E2-8238-42B4-95D7-3A3310EDE552}" destId="{A42A4786-6501-4EC9-8552-155D6248E0DF}" srcOrd="1" destOrd="0" presId="urn:microsoft.com/office/officeart/2008/layout/LinedList"/>
    <dgm:cxn modelId="{EB5011F9-94C5-49C9-97F7-DDA6060FEA8A}" type="presParOf" srcId="{A42A4786-6501-4EC9-8552-155D6248E0DF}" destId="{BEA43A60-49A0-4543-B7AF-EBF6D84B921A}" srcOrd="0" destOrd="0" presId="urn:microsoft.com/office/officeart/2008/layout/LinedList"/>
    <dgm:cxn modelId="{84AE213A-8DDA-4F43-AD83-85BCCF2B64C1}" type="presParOf" srcId="{A42A4786-6501-4EC9-8552-155D6248E0DF}" destId="{B7E4DA92-4608-45AF-A927-76F105375413}" srcOrd="1" destOrd="0" presId="urn:microsoft.com/office/officeart/2008/layout/LinedList"/>
    <dgm:cxn modelId="{7AC1B5C3-5101-4398-B32D-1D376BE74E1F}" type="presParOf" srcId="{B7E4DA92-4608-45AF-A927-76F105375413}" destId="{EB0779ED-0725-4237-ADE1-08D4E38FD18B}" srcOrd="0" destOrd="0" presId="urn:microsoft.com/office/officeart/2008/layout/LinedList"/>
    <dgm:cxn modelId="{2029A480-4B82-4960-9DC3-06FC8736B194}" type="presParOf" srcId="{B7E4DA92-4608-45AF-A927-76F105375413}" destId="{0AFCA4D9-BA03-452A-9DF7-5EF01DA4628C}" srcOrd="1" destOrd="0" presId="urn:microsoft.com/office/officeart/2008/layout/LinedList"/>
    <dgm:cxn modelId="{5FAF1EEA-3A8D-48AB-88AF-38D7AA2B5B07}" type="presParOf" srcId="{B7E4DA92-4608-45AF-A927-76F105375413}" destId="{ADFF7DB0-E6CD-418F-ACFB-5DB90FA4D732}" srcOrd="2" destOrd="0" presId="urn:microsoft.com/office/officeart/2008/layout/LinedList"/>
    <dgm:cxn modelId="{81FD7D4A-3F14-4E1E-ADA5-613D020853FB}" type="presParOf" srcId="{A42A4786-6501-4EC9-8552-155D6248E0DF}" destId="{D6D8ED4B-43F3-4401-8BC8-34D6A8FB0A11}" srcOrd="2" destOrd="0" presId="urn:microsoft.com/office/officeart/2008/layout/LinedList"/>
    <dgm:cxn modelId="{3BF38AD8-F3F6-474D-8F0B-405B557239D0}" type="presParOf" srcId="{A42A4786-6501-4EC9-8552-155D6248E0DF}" destId="{DB6447DD-98CC-479F-B588-CA38B351AF65}" srcOrd="3" destOrd="0" presId="urn:microsoft.com/office/officeart/2008/layout/LinedList"/>
    <dgm:cxn modelId="{57671F65-7A33-4069-83A7-C2A20F522D37}" type="presParOf" srcId="{A42A4786-6501-4EC9-8552-155D6248E0DF}" destId="{3033FECA-627F-4AB9-B658-9BDAE43FEDC5}" srcOrd="4" destOrd="0" presId="urn:microsoft.com/office/officeart/2008/layout/LinedList"/>
    <dgm:cxn modelId="{2BF88D4F-237E-4D72-8F8A-C8E0D70DCE5F}" type="presParOf" srcId="{3033FECA-627F-4AB9-B658-9BDAE43FEDC5}" destId="{7FD13A7A-F03D-47E2-B064-415AB66C5287}" srcOrd="0" destOrd="0" presId="urn:microsoft.com/office/officeart/2008/layout/LinedList"/>
    <dgm:cxn modelId="{C2EC60B4-ED20-42BF-83BE-E459442DAAFC}" type="presParOf" srcId="{3033FECA-627F-4AB9-B658-9BDAE43FEDC5}" destId="{E90798E7-456A-4DA5-A8C7-94AEB922F80A}" srcOrd="1" destOrd="0" presId="urn:microsoft.com/office/officeart/2008/layout/LinedList"/>
    <dgm:cxn modelId="{B64719EC-8278-421A-A9A2-321875F53356}" type="presParOf" srcId="{3033FECA-627F-4AB9-B658-9BDAE43FEDC5}" destId="{53E17C9A-CFCA-4CE2-A0E7-60094B04D8F1}" srcOrd="2" destOrd="0" presId="urn:microsoft.com/office/officeart/2008/layout/LinedList"/>
    <dgm:cxn modelId="{020006FF-B1B9-4748-B2F5-15C3BDD63F84}" type="presParOf" srcId="{A42A4786-6501-4EC9-8552-155D6248E0DF}" destId="{8D1C4FC7-3299-4008-BDC8-4BDEA81979E3}" srcOrd="5" destOrd="0" presId="urn:microsoft.com/office/officeart/2008/layout/LinedList"/>
    <dgm:cxn modelId="{63D0264C-4311-4498-8605-1A103AB8412C}" type="presParOf" srcId="{A42A4786-6501-4EC9-8552-155D6248E0DF}" destId="{32E99086-2170-41E2-BC19-D519EA0D6A5A}" srcOrd="6" destOrd="0" presId="urn:microsoft.com/office/officeart/2008/layout/LinedList"/>
    <dgm:cxn modelId="{BCC0E503-B90E-4BDD-82B6-B4B2A4FC069A}" type="presParOf" srcId="{A42A4786-6501-4EC9-8552-155D6248E0DF}" destId="{0D249887-C72B-40FC-B25D-BBA7D1EA00C9}" srcOrd="7" destOrd="0" presId="urn:microsoft.com/office/officeart/2008/layout/LinedList"/>
    <dgm:cxn modelId="{2BA427F7-DF1F-4EDA-B2A0-FBD7AB0A2CF9}" type="presParOf" srcId="{0D249887-C72B-40FC-B25D-BBA7D1EA00C9}" destId="{5CF3D1C0-50A4-447B-88B4-AEB8B16749A6}" srcOrd="0" destOrd="0" presId="urn:microsoft.com/office/officeart/2008/layout/LinedList"/>
    <dgm:cxn modelId="{B2373AA7-7CB3-4C94-A66A-8650ED95263D}" type="presParOf" srcId="{0D249887-C72B-40FC-B25D-BBA7D1EA00C9}" destId="{9521E61E-67F7-49B1-AD81-64F414BE424E}" srcOrd="1" destOrd="0" presId="urn:microsoft.com/office/officeart/2008/layout/LinedList"/>
    <dgm:cxn modelId="{84E663BB-2B50-4BE0-BA47-1242F4DE8EAD}" type="presParOf" srcId="{0D249887-C72B-40FC-B25D-BBA7D1EA00C9}" destId="{CA2EF5B7-F4E6-4635-A875-7BB0BB96481D}" srcOrd="2" destOrd="0" presId="urn:microsoft.com/office/officeart/2008/layout/LinedList"/>
    <dgm:cxn modelId="{F5D1774B-DD1F-4CA3-800D-019E0A05EE52}" type="presParOf" srcId="{A42A4786-6501-4EC9-8552-155D6248E0DF}" destId="{CB1C21AC-1F85-455A-8C6F-2F5657581FE1}" srcOrd="8" destOrd="0" presId="urn:microsoft.com/office/officeart/2008/layout/LinedList"/>
    <dgm:cxn modelId="{25DAB8AA-4642-496C-A38A-6409062BF4C6}" type="presParOf" srcId="{A42A4786-6501-4EC9-8552-155D6248E0DF}" destId="{FDF69D46-9E12-4BF6-9CC6-ACAC2929CF18}" srcOrd="9" destOrd="0" presId="urn:microsoft.com/office/officeart/2008/layout/LinedList"/>
    <dgm:cxn modelId="{AE037855-568A-4329-9C8F-6A6A60DCBE5C}" type="presParOf" srcId="{A42A4786-6501-4EC9-8552-155D6248E0DF}" destId="{63891953-707A-4BCF-8D77-85318BA65CAC}" srcOrd="10" destOrd="0" presId="urn:microsoft.com/office/officeart/2008/layout/LinedList"/>
    <dgm:cxn modelId="{C45CD60D-D049-4CC7-9907-A364CF09A1BD}" type="presParOf" srcId="{63891953-707A-4BCF-8D77-85318BA65CAC}" destId="{4DAF5835-CF0A-4B48-B16A-0C123B70593C}" srcOrd="0" destOrd="0" presId="urn:microsoft.com/office/officeart/2008/layout/LinedList"/>
    <dgm:cxn modelId="{46FE009B-C0EB-4616-8697-C55DB3C18A1E}" type="presParOf" srcId="{63891953-707A-4BCF-8D77-85318BA65CAC}" destId="{7EF895A5-7601-42BE-8B90-7EA0672F6844}" srcOrd="1" destOrd="0" presId="urn:microsoft.com/office/officeart/2008/layout/LinedList"/>
    <dgm:cxn modelId="{0520DBA0-C57B-4EF7-A8D3-A5CEB7656DB0}" type="presParOf" srcId="{63891953-707A-4BCF-8D77-85318BA65CAC}" destId="{FB08657B-C925-41D1-BB69-FBC9DFF07ADB}" srcOrd="2" destOrd="0" presId="urn:microsoft.com/office/officeart/2008/layout/LinedList"/>
    <dgm:cxn modelId="{08DE77AF-34CE-4AF9-996E-F58F85F50EED}" type="presParOf" srcId="{A42A4786-6501-4EC9-8552-155D6248E0DF}" destId="{BD49DEFF-891D-4D71-903B-9B8BD76D23AB}" srcOrd="11" destOrd="0" presId="urn:microsoft.com/office/officeart/2008/layout/LinedList"/>
    <dgm:cxn modelId="{4BF2F0C0-A85B-48D8-A993-F6AC638522A5}" type="presParOf" srcId="{A42A4786-6501-4EC9-8552-155D6248E0DF}" destId="{65C0A80F-9CBD-4781-A89F-FA61C6D26076}" srcOrd="12" destOrd="0" presId="urn:microsoft.com/office/officeart/2008/layout/LinedList"/>
    <dgm:cxn modelId="{1C4422BC-2639-4900-B720-F1AEE1DD32EA}" type="presParOf" srcId="{A42A4786-6501-4EC9-8552-155D6248E0DF}" destId="{A0623A38-F0D9-4920-A75D-14FD233BA388}" srcOrd="13" destOrd="0" presId="urn:microsoft.com/office/officeart/2008/layout/LinedList"/>
    <dgm:cxn modelId="{8A9063F0-E3CE-4024-834C-4B9CC5324AFC}" type="presParOf" srcId="{A0623A38-F0D9-4920-A75D-14FD233BA388}" destId="{147F7712-E9F8-4321-9CCB-EBB33621BAB7}" srcOrd="0" destOrd="0" presId="urn:microsoft.com/office/officeart/2008/layout/LinedList"/>
    <dgm:cxn modelId="{503E4842-D00A-4E0F-8450-525399056B59}" type="presParOf" srcId="{A0623A38-F0D9-4920-A75D-14FD233BA388}" destId="{3C9628AE-B668-4FBD-B4BB-AEB1E96DE51C}" srcOrd="1" destOrd="0" presId="urn:microsoft.com/office/officeart/2008/layout/LinedList"/>
    <dgm:cxn modelId="{E0E105BC-D70D-4A29-9B25-CE6906350E60}" type="presParOf" srcId="{A0623A38-F0D9-4920-A75D-14FD233BA388}" destId="{870D736D-A492-417D-88E0-284D6B67C51C}" srcOrd="2" destOrd="0" presId="urn:microsoft.com/office/officeart/2008/layout/LinedList"/>
    <dgm:cxn modelId="{767C5109-4BFA-40F1-A0FB-DE71CE881782}" type="presParOf" srcId="{A42A4786-6501-4EC9-8552-155D6248E0DF}" destId="{E6D9EB76-34BC-44A5-BB34-43B72FE5E77D}" srcOrd="14" destOrd="0" presId="urn:microsoft.com/office/officeart/2008/layout/LinedList"/>
    <dgm:cxn modelId="{33D8D8F1-1B80-4DD5-8B86-EC22A45169E5}" type="presParOf" srcId="{A42A4786-6501-4EC9-8552-155D6248E0DF}" destId="{417C7798-9911-44FD-BCBC-C392FE477656}" srcOrd="15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</a:t>
          </a:r>
          <a:r>
            <a:rPr lang="hu-HU" sz="1600" b="0" i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alrendszer tekintetében vizsgálja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1600" kern="1200" dirty="0">
              <a:solidFill>
                <a:schemeClr val="tx1"/>
              </a:solidFill>
            </a:rPr>
            <a:t>adatszolgáltatási kötelezettségek szabályszerű teljesítését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0205E65E-2AD0-4E4C-909D-EA0EDBCD827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– egyebek mellett –</a:t>
          </a:r>
        </a:p>
      </dgm:t>
    </dgm:pt>
    <dgm:pt modelId="{43E70FA9-09F1-4CEB-8A24-9C6E16879A0A}" type="parTrans" cxnId="{8240525E-55BD-48CB-8658-6E906CD085D5}">
      <dgm:prSet/>
      <dgm:spPr/>
      <dgm:t>
        <a:bodyPr/>
        <a:lstStyle/>
        <a:p>
          <a:endParaRPr lang="hu-HU"/>
        </a:p>
      </dgm:t>
    </dgm:pt>
    <dgm:pt modelId="{20C70328-DFB4-44C9-8CCF-507D613ADDC5}" type="sibTrans" cxnId="{8240525E-55BD-48CB-8658-6E906CD085D5}">
      <dgm:prSet/>
      <dgm:spPr/>
      <dgm:t>
        <a:bodyPr/>
        <a:lstStyle/>
        <a:p>
          <a:endParaRPr lang="hu-HU"/>
        </a:p>
      </dgm:t>
    </dgm:pt>
    <dgm:pt modelId="{31A8E87F-3C7C-4B8F-BCFF-15A381F88EA0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kormánydöntések végrehajtását</a:t>
          </a:r>
        </a:p>
      </dgm:t>
    </dgm:pt>
    <dgm:pt modelId="{E60DD617-61BB-4A24-9F47-4D015CB7AAEB}" type="parTrans" cxnId="{FFAB7048-E5F9-49C4-8D8C-7830ED48FB66}">
      <dgm:prSet/>
      <dgm:spPr/>
      <dgm:t>
        <a:bodyPr/>
        <a:lstStyle/>
        <a:p>
          <a:endParaRPr lang="hu-HU"/>
        </a:p>
      </dgm:t>
    </dgm:pt>
    <dgm:pt modelId="{A2D91A18-E02F-48F8-96BD-1DEBAF8C8D0D}" type="sibTrans" cxnId="{FFAB7048-E5F9-49C4-8D8C-7830ED48FB66}">
      <dgm:prSet/>
      <dgm:spPr>
        <a:ln>
          <a:noFill/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2CD5A2-31DD-419E-BFFA-32556B90F651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irányítása alatt álló fejezetek előirányzatait, a kormány irányítása/felügyelete alatt álló költségvetési szerveket</a:t>
          </a:r>
        </a:p>
      </dgm:t>
    </dgm:pt>
    <dgm:pt modelId="{564EA9A2-A0D1-47A8-9A06-383299173539}" type="parTrans" cxnId="{E2AE5774-B26D-452C-B700-4BBBB5EABFDD}">
      <dgm:prSet/>
      <dgm:spPr/>
      <dgm:t>
        <a:bodyPr/>
        <a:lstStyle/>
        <a:p>
          <a:endParaRPr lang="hu-HU"/>
        </a:p>
      </dgm:t>
    </dgm:pt>
    <dgm:pt modelId="{E7D75DDE-BC09-4669-AB45-5D7BFE4B2081}" type="sibTrans" cxnId="{E2AE5774-B26D-452C-B700-4BBBB5EABFDD}">
      <dgm:prSet/>
      <dgm:spPr/>
      <dgm:t>
        <a:bodyPr/>
        <a:lstStyle/>
        <a:p>
          <a:endParaRPr lang="hu-HU"/>
        </a:p>
      </dgm:t>
    </dgm:pt>
    <dgm:pt modelId="{0F20075F-4D0C-4FFF-AC2B-1FDA310B79F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támogatások, az ingyenesen juttatott állami vagyon felhasználását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a gazdálkodó szerveknél, társadalmi szervezeteknél, térségi fejlesztési tanácsoknál) </a:t>
          </a:r>
        </a:p>
      </dgm:t>
    </dgm:pt>
    <dgm:pt modelId="{DBCE1FCB-4252-4E81-BB07-B6193A675D8D}" type="parTrans" cxnId="{8BE54005-A01C-45E3-8B8F-86DA56BF2424}">
      <dgm:prSet/>
      <dgm:spPr/>
      <dgm:t>
        <a:bodyPr/>
        <a:lstStyle/>
        <a:p>
          <a:endParaRPr lang="hu-HU"/>
        </a:p>
      </dgm:t>
    </dgm:pt>
    <dgm:pt modelId="{4C4E2D3E-C1CA-437F-B670-6900DE4D6071}" type="sibTrans" cxnId="{8BE54005-A01C-45E3-8B8F-86DA56BF2424}">
      <dgm:prSet/>
      <dgm:spPr/>
      <dgm:t>
        <a:bodyPr/>
        <a:lstStyle/>
        <a:p>
          <a:endParaRPr lang="hu-HU"/>
        </a:p>
      </dgm:t>
    </dgm:pt>
    <dgm:pt modelId="{AA3D9ACE-EB13-45DE-BBF4-13BD0961049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1600" dirty="0">
              <a:solidFill>
                <a:schemeClr val="tx1"/>
              </a:solidFill>
            </a:rPr>
            <a:t>a nemzetgazdasági szempontból kiemelt jelentőségű nemzeti vagyonba tartozó és állami tulajdonban álló, valamint az olyan gazdasági társaságokat </a:t>
          </a:r>
          <a:endParaRPr lang="hu-HU" sz="1600" b="0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F9C0623-CCF4-4352-8608-43FAD5529C05}" type="parTrans" cxnId="{E9EB1D84-1C38-4D4B-81D0-B6E5901C74D0}">
      <dgm:prSet/>
      <dgm:spPr/>
      <dgm:t>
        <a:bodyPr/>
        <a:lstStyle/>
        <a:p>
          <a:endParaRPr lang="hu-HU"/>
        </a:p>
      </dgm:t>
    </dgm:pt>
    <dgm:pt modelId="{F491EB19-6900-46BF-8CFF-1E04689D56B5}" type="sibTrans" cxnId="{E9EB1D84-1C38-4D4B-81D0-B6E5901C74D0}">
      <dgm:prSet/>
      <dgm:spPr/>
      <dgm:t>
        <a:bodyPr/>
        <a:lstStyle/>
        <a:p>
          <a:endParaRPr lang="hu-HU"/>
        </a:p>
      </dgm:t>
    </dgm:pt>
    <dgm:pt modelId="{B2C72300-4B55-4601-86D2-01D00CB9F1C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1600" kern="1200" dirty="0">
              <a:solidFill>
                <a:schemeClr val="tx1"/>
              </a:solidFill>
            </a:rPr>
            <a:t>az éves költségvetési beszámoló megbízhatóságát, összképét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9C6670C-5CE9-4514-AE03-3BF0090BCA05}" type="parTrans" cxnId="{B05E995B-6372-4BC0-B13B-57916740B7C1}">
      <dgm:prSet/>
      <dgm:spPr/>
      <dgm:t>
        <a:bodyPr/>
        <a:lstStyle/>
        <a:p>
          <a:endParaRPr lang="hu-HU"/>
        </a:p>
      </dgm:t>
    </dgm:pt>
    <dgm:pt modelId="{DACF8B27-B6BF-4DB6-9C9D-FDBC00F2DFD0}" type="sibTrans" cxnId="{B05E995B-6372-4BC0-B13B-57916740B7C1}">
      <dgm:prSet/>
      <dgm:spPr/>
      <dgm:t>
        <a:bodyPr/>
        <a:lstStyle/>
        <a:p>
          <a:endParaRPr lang="hu-HU"/>
        </a:p>
      </dgm:t>
    </dgm:pt>
    <dgm:pt modelId="{C2A3C54A-23B3-4E43-97C3-C78EDE6D3C29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27A2572E-9A61-4B25-AA6D-0D7C1E04A235}" type="parTrans" cxnId="{A89E6F14-1E3C-4DFE-A7D1-F3D6B07F363E}">
      <dgm:prSet/>
      <dgm:spPr/>
      <dgm:t>
        <a:bodyPr/>
        <a:lstStyle/>
        <a:p>
          <a:endParaRPr lang="hu-HU"/>
        </a:p>
      </dgm:t>
    </dgm:pt>
    <dgm:pt modelId="{A3002A60-0CF3-4D59-869A-3E032AE52B0F}" type="sibTrans" cxnId="{A89E6F14-1E3C-4DFE-A7D1-F3D6B07F363E}">
      <dgm:prSet/>
      <dgm:spPr/>
      <dgm:t>
        <a:bodyPr/>
        <a:lstStyle/>
        <a:p>
          <a:endParaRPr lang="hu-HU"/>
        </a:p>
      </dgm:t>
    </dgm:pt>
    <dgm:pt modelId="{939CE084-40B9-4963-8A43-2A6AB59F09A8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1600" kern="1200" dirty="0">
              <a:solidFill>
                <a:schemeClr val="tx1"/>
              </a:solidFill>
            </a:rPr>
            <a:t>a számviteli szabályok szerinti könyvvezetési kötelezettség teljesítését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565CD90-84E7-43D1-8391-74DDD9B715C0}" type="parTrans" cxnId="{9C0C4AC8-FDB3-4298-8CFF-E93FD6E3B45C}">
      <dgm:prSet/>
      <dgm:spPr/>
      <dgm:t>
        <a:bodyPr/>
        <a:lstStyle/>
        <a:p>
          <a:endParaRPr lang="hu-HU"/>
        </a:p>
      </dgm:t>
    </dgm:pt>
    <dgm:pt modelId="{389F63A2-47B4-48A6-B8C1-6A245FB76CE5}" type="sibTrans" cxnId="{9C0C4AC8-FDB3-4298-8CFF-E93FD6E3B45C}">
      <dgm:prSet/>
      <dgm:spPr/>
      <dgm:t>
        <a:bodyPr/>
        <a:lstStyle/>
        <a:p>
          <a:endParaRPr lang="hu-HU"/>
        </a:p>
      </dgm:t>
    </dgm:pt>
    <dgm:pt modelId="{006F082A-DDE4-4118-9B4F-2A5492671DF8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1600" kern="1200" dirty="0">
              <a:solidFill>
                <a:schemeClr val="tx1"/>
              </a:solidFill>
            </a:rPr>
            <a:t>gazdasági társaság veszteségének fedezetére tervezett támogatás forrásának közgazdasági megalapozottságát 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A25EA0D-8AD4-4384-B383-7019DBE0561C}" type="parTrans" cxnId="{37E382F8-A5FC-4AAC-8A98-8F7E0238DFF7}">
      <dgm:prSet/>
      <dgm:spPr/>
      <dgm:t>
        <a:bodyPr/>
        <a:lstStyle/>
        <a:p>
          <a:endParaRPr lang="hu-HU"/>
        </a:p>
      </dgm:t>
    </dgm:pt>
    <dgm:pt modelId="{05E39D94-A46D-43CC-846D-9C01B64F5A3A}" type="sibTrans" cxnId="{37E382F8-A5FC-4AAC-8A98-8F7E0238DFF7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72C13343-DD31-4869-9CC4-E45F2F15C728}" type="pres">
      <dgm:prSet presAssocID="{0205E65E-2AD0-4E4C-909D-EA0EDBCD827C}" presName="text_1" presStyleLbl="node1" presStyleIdx="0" presStyleCnt="2" custScaleX="104674" custScaleY="164822" custLinFactNeighborX="282" custLinFactNeighborY="10314">
        <dgm:presLayoutVars>
          <dgm:bulletEnabled val="1"/>
        </dgm:presLayoutVars>
      </dgm:prSet>
      <dgm:spPr/>
    </dgm:pt>
    <dgm:pt modelId="{2B3268C5-1E6E-4620-AEF7-B5BF764FFDEE}" type="pres">
      <dgm:prSet presAssocID="{0205E65E-2AD0-4E4C-909D-EA0EDBCD827C}" presName="accent_1" presStyleCnt="0"/>
      <dgm:spPr/>
    </dgm:pt>
    <dgm:pt modelId="{B9E65464-F885-46E0-BE65-A908DC7EBE0C}" type="pres">
      <dgm:prSet presAssocID="{0205E65E-2AD0-4E4C-909D-EA0EDBCD827C}" presName="accentRepeatNode" presStyleLbl="solidFgAcc1" presStyleIdx="0" presStyleCnt="2" custScaleX="61644" custScaleY="63893" custLinFactNeighborX="23046" custLinFactNeighborY="10732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081AFE73-7B8E-4319-B469-661BC4E3FE00}" type="pres">
      <dgm:prSet presAssocID="{9440231A-A6B5-49C9-9161-20E1CE6A616E}" presName="text_2" presStyleLbl="node1" presStyleIdx="1" presStyleCnt="2" custScaleX="104733" custScaleY="147103" custLinFactNeighborY="32352">
        <dgm:presLayoutVars>
          <dgm:bulletEnabled val="1"/>
        </dgm:presLayoutVars>
      </dgm:prSet>
      <dgm:spPr/>
    </dgm:pt>
    <dgm:pt modelId="{716887BB-7F7D-4F7D-B9EA-47B6B8457772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ScaleX="61384" custScaleY="63555" custLinFactNeighborX="21158" custLinFactNeighborY="15349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39358901-D9D7-4B1B-9FAA-810CAC41E0D4}" type="presOf" srcId="{C2A3C54A-23B3-4E43-97C3-C78EDE6D3C29}" destId="{081AFE73-7B8E-4319-B469-661BC4E3FE00}" srcOrd="0" destOrd="5" presId="urn:microsoft.com/office/officeart/2008/layout/VerticalCurvedList"/>
    <dgm:cxn modelId="{8BE54005-A01C-45E3-8B8F-86DA56BF2424}" srcId="{0205E65E-2AD0-4E4C-909D-EA0EDBCD827C}" destId="{0F20075F-4D0C-4FFF-AC2B-1FDA310B79F2}" srcOrd="2" destOrd="0" parTransId="{DBCE1FCB-4252-4E81-BB07-B6193A675D8D}" sibTransId="{4C4E2D3E-C1CA-437F-B670-6900DE4D6071}"/>
    <dgm:cxn modelId="{B98DD112-0ECC-4CA2-9D94-BE55555A55D7}" type="presOf" srcId="{939CE084-40B9-4963-8A43-2A6AB59F09A8}" destId="{081AFE73-7B8E-4319-B469-661BC4E3FE00}" srcOrd="0" destOrd="1" presId="urn:microsoft.com/office/officeart/2008/layout/VerticalCurvedList"/>
    <dgm:cxn modelId="{A89E6F14-1E3C-4DFE-A7D1-F3D6B07F363E}" srcId="{9440231A-A6B5-49C9-9161-20E1CE6A616E}" destId="{C2A3C54A-23B3-4E43-97C3-C78EDE6D3C29}" srcOrd="4" destOrd="0" parTransId="{27A2572E-9A61-4B25-AA6D-0D7C1E04A235}" sibTransId="{A3002A60-0CF3-4D59-869A-3E032AE52B0F}"/>
    <dgm:cxn modelId="{159E6021-C388-40C9-BEF0-DB62C456B98A}" srcId="{9440231A-A6B5-49C9-9161-20E1CE6A616E}" destId="{70AE8202-B7C5-4CD8-8DFF-44E2481EFB6C}" srcOrd="1" destOrd="0" parTransId="{CC79E9B9-CE8D-4672-B14D-F29F0BFC40B9}" sibTransId="{FE66FF76-D574-4ED6-B87A-ACB3C5A0F849}"/>
    <dgm:cxn modelId="{B272282D-E3AF-42B1-99D2-E752AD21CF4E}" type="presOf" srcId="{5B2CD5A2-31DD-419E-BFFA-32556B90F651}" destId="{72C13343-DD31-4869-9CC4-E45F2F15C728}" srcOrd="0" destOrd="2" presId="urn:microsoft.com/office/officeart/2008/layout/VerticalCurvedList"/>
    <dgm:cxn modelId="{EC084D40-119E-4341-8A21-3550EF64C62E}" type="presOf" srcId="{9440231A-A6B5-49C9-9161-20E1CE6A616E}" destId="{081AFE73-7B8E-4319-B469-661BC4E3FE00}" srcOrd="0" destOrd="0" presId="urn:microsoft.com/office/officeart/2008/layout/VerticalCurvedList"/>
    <dgm:cxn modelId="{B05E995B-6372-4BC0-B13B-57916740B7C1}" srcId="{9440231A-A6B5-49C9-9161-20E1CE6A616E}" destId="{B2C72300-4B55-4601-86D2-01D00CB9F1CA}" srcOrd="2" destOrd="0" parTransId="{69C6670C-5CE9-4514-AE03-3BF0090BCA05}" sibTransId="{DACF8B27-B6BF-4DB6-9C9D-FDBC00F2DFD0}"/>
    <dgm:cxn modelId="{8240525E-55BD-48CB-8658-6E906CD085D5}" srcId="{48BB07EC-347F-4CC0-98DF-225DBB7083C1}" destId="{0205E65E-2AD0-4E4C-909D-EA0EDBCD827C}" srcOrd="0" destOrd="0" parTransId="{43E70FA9-09F1-4CEB-8A24-9C6E16879A0A}" sibTransId="{20C70328-DFB4-44C9-8CCF-507D613ADDC5}"/>
    <dgm:cxn modelId="{FFAB7048-E5F9-49C4-8D8C-7830ED48FB66}" srcId="{0205E65E-2AD0-4E4C-909D-EA0EDBCD827C}" destId="{31A8E87F-3C7C-4B8F-BCFF-15A381F88EA0}" srcOrd="0" destOrd="0" parTransId="{E60DD617-61BB-4A24-9F47-4D015CB7AAEB}" sibTransId="{A2D91A18-E02F-48F8-96BD-1DEBAF8C8D0D}"/>
    <dgm:cxn modelId="{D61B4F4E-FDB3-41D1-BB4A-F906E174DF9E}" type="presOf" srcId="{006F082A-DDE4-4118-9B4F-2A5492671DF8}" destId="{081AFE73-7B8E-4319-B469-661BC4E3FE00}" srcOrd="0" destOrd="4" presId="urn:microsoft.com/office/officeart/2008/layout/VerticalCurvedList"/>
    <dgm:cxn modelId="{E2AE5774-B26D-452C-B700-4BBBB5EABFDD}" srcId="{0205E65E-2AD0-4E4C-909D-EA0EDBCD827C}" destId="{5B2CD5A2-31DD-419E-BFFA-32556B90F651}" srcOrd="1" destOrd="0" parTransId="{564EA9A2-A0D1-47A8-9A06-383299173539}" sibTransId="{E7D75DDE-BC09-4669-AB45-5D7BFE4B2081}"/>
    <dgm:cxn modelId="{99494B59-437A-4567-A73C-04EEB675BD12}" type="presOf" srcId="{0F20075F-4D0C-4FFF-AC2B-1FDA310B79F2}" destId="{72C13343-DD31-4869-9CC4-E45F2F15C728}" srcOrd="0" destOrd="3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E9EB1D84-1C38-4D4B-81D0-B6E5901C74D0}" srcId="{0205E65E-2AD0-4E4C-909D-EA0EDBCD827C}" destId="{AA3D9ACE-EB13-45DE-BBF4-13BD0961049A}" srcOrd="3" destOrd="0" parTransId="{FF9C0623-CCF4-4352-8608-43FAD5529C05}" sibTransId="{F491EB19-6900-46BF-8CFF-1E04689D56B5}"/>
    <dgm:cxn modelId="{7F165E86-A7A9-4FB3-A1D4-4266A6F5AAD6}" type="presOf" srcId="{AA3D9ACE-EB13-45DE-BBF4-13BD0961049A}" destId="{72C13343-DD31-4869-9CC4-E45F2F15C728}" srcOrd="0" destOrd="4" presId="urn:microsoft.com/office/officeart/2008/layout/VerticalCurvedList"/>
    <dgm:cxn modelId="{CDA56093-B830-45D3-920A-28096E361ECE}" type="presOf" srcId="{48BB07EC-347F-4CC0-98DF-225DBB7083C1}" destId="{33019A0C-957A-4235-8B4C-E31233476F25}" srcOrd="0" destOrd="0" presId="urn:microsoft.com/office/officeart/2008/layout/VerticalCurvedList"/>
    <dgm:cxn modelId="{57825B96-9DDA-4602-8FC0-F4D1EA8C2D39}" type="presOf" srcId="{70AE8202-B7C5-4CD8-8DFF-44E2481EFB6C}" destId="{081AFE73-7B8E-4319-B469-661BC4E3FE00}" srcOrd="0" destOrd="2" presId="urn:microsoft.com/office/officeart/2008/layout/VerticalCurvedList"/>
    <dgm:cxn modelId="{BA3978C4-27A0-4E0B-AA48-664A94BCCD75}" type="presOf" srcId="{A2D91A18-E02F-48F8-96BD-1DEBAF8C8D0D}" destId="{F2EFDC1C-68CB-49F4-9888-DCC567D73F33}" srcOrd="0" destOrd="0" presId="urn:microsoft.com/office/officeart/2008/layout/VerticalCurvedList"/>
    <dgm:cxn modelId="{281888C6-4160-438F-A715-A32451E8CDD6}" type="presOf" srcId="{0205E65E-2AD0-4E4C-909D-EA0EDBCD827C}" destId="{72C13343-DD31-4869-9CC4-E45F2F15C728}" srcOrd="0" destOrd="0" presId="urn:microsoft.com/office/officeart/2008/layout/VerticalCurvedList"/>
    <dgm:cxn modelId="{9C0C4AC8-FDB3-4298-8CFF-E93FD6E3B45C}" srcId="{9440231A-A6B5-49C9-9161-20E1CE6A616E}" destId="{939CE084-40B9-4963-8A43-2A6AB59F09A8}" srcOrd="0" destOrd="0" parTransId="{1565CD90-84E7-43D1-8391-74DDD9B715C0}" sibTransId="{389F63A2-47B4-48A6-B8C1-6A245FB76CE5}"/>
    <dgm:cxn modelId="{C43660D2-10F5-48BB-AA00-D0AA9B74EA0A}" type="presOf" srcId="{31A8E87F-3C7C-4B8F-BCFF-15A381F88EA0}" destId="{72C13343-DD31-4869-9CC4-E45F2F15C728}" srcOrd="0" destOrd="1" presId="urn:microsoft.com/office/officeart/2008/layout/VerticalCurvedList"/>
    <dgm:cxn modelId="{37E382F8-A5FC-4AAC-8A98-8F7E0238DFF7}" srcId="{9440231A-A6B5-49C9-9161-20E1CE6A616E}" destId="{006F082A-DDE4-4118-9B4F-2A5492671DF8}" srcOrd="3" destOrd="0" parTransId="{7A25EA0D-8AD4-4384-B383-7019DBE0561C}" sibTransId="{05E39D94-A46D-43CC-846D-9C01B64F5A3A}"/>
    <dgm:cxn modelId="{B1639CF8-B2FE-4B47-8D99-0665D8962CF8}" type="presOf" srcId="{B2C72300-4B55-4601-86D2-01D00CB9F1CA}" destId="{081AFE73-7B8E-4319-B469-661BC4E3FE00}" srcOrd="0" destOrd="3" presId="urn:microsoft.com/office/officeart/2008/layout/VerticalCurvedList"/>
    <dgm:cxn modelId="{531E0FAF-7E83-480A-9016-A028A440787D}" type="presParOf" srcId="{33019A0C-957A-4235-8B4C-E31233476F25}" destId="{B33FF049-BE36-4CFB-B2CA-CE2108342764}" srcOrd="0" destOrd="0" presId="urn:microsoft.com/office/officeart/2008/layout/VerticalCurvedList"/>
    <dgm:cxn modelId="{DFD6DD83-F8A9-4E2D-8440-6AFF09BE0645}" type="presParOf" srcId="{B33FF049-BE36-4CFB-B2CA-CE2108342764}" destId="{C84329EC-A398-4B9B-85BD-6B78D926B1A0}" srcOrd="0" destOrd="0" presId="urn:microsoft.com/office/officeart/2008/layout/VerticalCurvedList"/>
    <dgm:cxn modelId="{12097B9F-0508-421E-90B2-D63C83C97301}" type="presParOf" srcId="{C84329EC-A398-4B9B-85BD-6B78D926B1A0}" destId="{A4E1C155-CDAC-4A66-9384-81A58113E12E}" srcOrd="0" destOrd="0" presId="urn:microsoft.com/office/officeart/2008/layout/VerticalCurvedList"/>
    <dgm:cxn modelId="{588907D6-E8A6-4DC8-98DA-BBD9FB108B0C}" type="presParOf" srcId="{C84329EC-A398-4B9B-85BD-6B78D926B1A0}" destId="{F2EFDC1C-68CB-49F4-9888-DCC567D73F33}" srcOrd="1" destOrd="0" presId="urn:microsoft.com/office/officeart/2008/layout/VerticalCurvedList"/>
    <dgm:cxn modelId="{12A7DAA4-2416-4F28-B4F6-C7E9BB784F43}" type="presParOf" srcId="{C84329EC-A398-4B9B-85BD-6B78D926B1A0}" destId="{04CA6420-0D0B-42A0-AD9B-1767757C56CC}" srcOrd="2" destOrd="0" presId="urn:microsoft.com/office/officeart/2008/layout/VerticalCurvedList"/>
    <dgm:cxn modelId="{F7451BC5-6708-461A-B04F-CF572F8096C1}" type="presParOf" srcId="{C84329EC-A398-4B9B-85BD-6B78D926B1A0}" destId="{EC47DE55-E8AA-4B08-9932-F2B951CAB5A0}" srcOrd="3" destOrd="0" presId="urn:microsoft.com/office/officeart/2008/layout/VerticalCurvedList"/>
    <dgm:cxn modelId="{F61FAF70-6752-49A0-804F-E220049E4007}" type="presParOf" srcId="{B33FF049-BE36-4CFB-B2CA-CE2108342764}" destId="{72C13343-DD31-4869-9CC4-E45F2F15C728}" srcOrd="1" destOrd="0" presId="urn:microsoft.com/office/officeart/2008/layout/VerticalCurvedList"/>
    <dgm:cxn modelId="{40524055-0744-40E4-B9E8-0F1C74BBB9EE}" type="presParOf" srcId="{B33FF049-BE36-4CFB-B2CA-CE2108342764}" destId="{2B3268C5-1E6E-4620-AEF7-B5BF764FFDEE}" srcOrd="2" destOrd="0" presId="urn:microsoft.com/office/officeart/2008/layout/VerticalCurvedList"/>
    <dgm:cxn modelId="{5DDE94A1-2EAA-472A-9252-BDA36C39AD37}" type="presParOf" srcId="{2B3268C5-1E6E-4620-AEF7-B5BF764FFDEE}" destId="{B9E65464-F885-46E0-BE65-A908DC7EBE0C}" srcOrd="0" destOrd="0" presId="urn:microsoft.com/office/officeart/2008/layout/VerticalCurvedList"/>
    <dgm:cxn modelId="{C3140B05-8B16-4A00-85EB-B10D20A350D2}" type="presParOf" srcId="{B33FF049-BE36-4CFB-B2CA-CE2108342764}" destId="{081AFE73-7B8E-4319-B469-661BC4E3FE00}" srcOrd="3" destOrd="0" presId="urn:microsoft.com/office/officeart/2008/layout/VerticalCurvedList"/>
    <dgm:cxn modelId="{B61FF547-A176-434F-83F4-2C25A830E2FC}" type="presParOf" srcId="{B33FF049-BE36-4CFB-B2CA-CE2108342764}" destId="{716887BB-7F7D-4F7D-B9EA-47B6B8457772}" srcOrd="4" destOrd="0" presId="urn:microsoft.com/office/officeart/2008/layout/VerticalCurvedList"/>
    <dgm:cxn modelId="{B9813ACC-5551-4C0B-AB87-E1F3D3474494}" type="presParOf" srcId="{716887BB-7F7D-4F7D-B9EA-47B6B8457772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független,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tárgyilagos </a:t>
          </a:r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bizonyosságot adó 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</a:t>
          </a:r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tanácsadó 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tevékenység, amelynek célja, hogy az ellenőrzött szervezet működését fejlessze és eredményességét növelje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5BA625A9-A96D-43BA-BB89-970D9F910370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</dgm:t>
    </dgm:pt>
    <dgm:pt modelId="{D3D31E31-51EC-4932-95D0-722863B038FE}" type="parTrans" cxnId="{EBC4336C-FFD1-44E3-98C4-76241AA78131}">
      <dgm:prSet/>
      <dgm:spPr/>
      <dgm:t>
        <a:bodyPr/>
        <a:lstStyle/>
        <a:p>
          <a:endParaRPr lang="hu-HU"/>
        </a:p>
      </dgm:t>
    </dgm:pt>
    <dgm:pt modelId="{027D56C5-3DC4-499C-B840-B59A930C3434}" type="sibTrans" cxnId="{EBC4336C-FFD1-44E3-98C4-76241AA78131}">
      <dgm:prSet/>
      <dgm:spPr>
        <a:ln>
          <a:noFill/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BF8F-B28A-4054-A5A3-FA61B1BAA55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</dgm:t>
    </dgm:pt>
    <dgm:pt modelId="{7969D4C5-06E2-443C-B660-494ACB81B861}" type="parTrans" cxnId="{F4AD9F26-60D5-4543-B2B2-D4435ED11FA2}">
      <dgm:prSet/>
      <dgm:spPr/>
      <dgm:t>
        <a:bodyPr/>
        <a:lstStyle/>
        <a:p>
          <a:endParaRPr lang="hu-HU"/>
        </a:p>
      </dgm:t>
    </dgm:pt>
    <dgm:pt modelId="{B499A1C1-0B8B-42CD-BCF8-2B8636F5A202}" type="sibTrans" cxnId="{F4AD9F26-60D5-4543-B2B2-D4435ED11FA2}">
      <dgm:prSet/>
      <dgm:spPr/>
      <dgm:t>
        <a:bodyPr/>
        <a:lstStyle/>
        <a:p>
          <a:endParaRPr lang="hu-HU"/>
        </a:p>
      </dgm:t>
    </dgm:pt>
    <dgm:pt modelId="{52056B77-0894-4827-AED7-DD26F981662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</dgm:t>
    </dgm:pt>
    <dgm:pt modelId="{A73E3ADA-26C7-41A7-A4AA-FB1EC1EF9495}" type="parTrans" cxnId="{0FC80D8D-C3D7-4364-B0A9-6B1BEBBC66DF}">
      <dgm:prSet/>
      <dgm:spPr/>
      <dgm:t>
        <a:bodyPr/>
        <a:lstStyle/>
        <a:p>
          <a:endParaRPr lang="hu-HU"/>
        </a:p>
      </dgm:t>
    </dgm:pt>
    <dgm:pt modelId="{25FF8CD0-D459-4302-9612-12CE374BD8AF}" type="sibTrans" cxnId="{0FC80D8D-C3D7-4364-B0A9-6B1BEBBC66DF}">
      <dgm:prSet/>
      <dgm:spPr/>
      <dgm:t>
        <a:bodyPr/>
        <a:lstStyle/>
        <a:p>
          <a:endParaRPr lang="hu-HU"/>
        </a:p>
      </dgm:t>
    </dgm:pt>
    <dgm:pt modelId="{D2298518-2E0A-4081-827E-7BD20243922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</dgm:t>
    </dgm:pt>
    <dgm:pt modelId="{B8C16C1B-A6C7-47A8-A3B3-8EEF4B9F072F}" type="parTrans" cxnId="{FCB2BBC3-D4DD-47C3-87F9-2363333F3DDE}">
      <dgm:prSet/>
      <dgm:spPr/>
      <dgm:t>
        <a:bodyPr/>
        <a:lstStyle/>
        <a:p>
          <a:endParaRPr lang="hu-HU"/>
        </a:p>
      </dgm:t>
    </dgm:pt>
    <dgm:pt modelId="{17C2B03F-A600-441C-ADE4-43F5F6142FBB}" type="sibTrans" cxnId="{FCB2BBC3-D4DD-47C3-87F9-2363333F3DDE}">
      <dgm:prSet/>
      <dgm:spPr/>
      <dgm:t>
        <a:bodyPr/>
        <a:lstStyle/>
        <a:p>
          <a:endParaRPr lang="hu-HU"/>
        </a:p>
      </dgm:t>
    </dgm:pt>
    <dgm:pt modelId="{9A0806E2-FC61-4BC3-B652-A28061471110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rendszer (monitoring)</a:t>
          </a:r>
        </a:p>
      </dgm:t>
    </dgm:pt>
    <dgm:pt modelId="{26403678-1CC9-483E-9830-786D072870C4}" type="parTrans" cxnId="{BEF17515-39FE-417E-93A2-D03D1A4F0A86}">
      <dgm:prSet/>
      <dgm:spPr/>
      <dgm:t>
        <a:bodyPr/>
        <a:lstStyle/>
        <a:p>
          <a:endParaRPr lang="hu-HU"/>
        </a:p>
      </dgm:t>
    </dgm:pt>
    <dgm:pt modelId="{ED67BA66-00D9-4D02-B114-7C4016A4CCB9}" type="sibTrans" cxnId="{BEF17515-39FE-417E-93A2-D03D1A4F0A86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3CA37A64-9C2D-4C2D-A172-D5D6FAF2DC8D}" type="pres">
      <dgm:prSet presAssocID="{717A7CDD-E642-4AC3-996F-E139B6E0CC74}" presName="text_1" presStyleLbl="node1" presStyleIdx="0" presStyleCnt="2" custScaleY="181730" custLinFactNeighborX="-534" custLinFactNeighborY="-9539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2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2" custScaleY="169097" custLinFactNeighborX="353" custLinFactNeighborY="29308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LinFactNeighborX="6210" custLinFactNeighborY="2024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98087501-F77C-43E0-8A01-F8750CC1A255}" type="presOf" srcId="{48BB07EC-347F-4CC0-98DF-225DBB7083C1}" destId="{33019A0C-957A-4235-8B4C-E31233476F25}" srcOrd="0" destOrd="0" presId="urn:microsoft.com/office/officeart/2008/layout/VerticalCurvedList"/>
    <dgm:cxn modelId="{30950C06-2500-481F-8173-9284DF44243D}" type="presOf" srcId="{9440231A-A6B5-49C9-9161-20E1CE6A616E}" destId="{602DC24A-0F4A-42F1-AD19-E4F4D865946B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BEF17515-39FE-417E-93A2-D03D1A4F0A86}" srcId="{717A7CDD-E642-4AC3-996F-E139B6E0CC74}" destId="{9A0806E2-FC61-4BC3-B652-A28061471110}" srcOrd="4" destOrd="0" parTransId="{26403678-1CC9-483E-9830-786D072870C4}" sibTransId="{ED67BA66-00D9-4D02-B114-7C4016A4CCB9}"/>
    <dgm:cxn modelId="{A9FF3E20-B6FA-4E6D-979C-84004719FF4E}" type="presOf" srcId="{027D56C5-3DC4-499C-B840-B59A930C3434}" destId="{F2EFDC1C-68CB-49F4-9888-DCC567D73F33}" srcOrd="0" destOrd="0" presId="urn:microsoft.com/office/officeart/2008/layout/VerticalCurvedList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F4AD9F26-60D5-4543-B2B2-D4435ED11FA2}" srcId="{717A7CDD-E642-4AC3-996F-E139B6E0CC74}" destId="{9D5CBF8F-B28A-4054-A5A3-FA61B1BAA55D}" srcOrd="1" destOrd="0" parTransId="{7969D4C5-06E2-443C-B660-494ACB81B861}" sibTransId="{B499A1C1-0B8B-42CD-BCF8-2B8636F5A202}"/>
    <dgm:cxn modelId="{79B5AD61-0CD7-4234-A830-B6D6B19B9F4C}" type="presOf" srcId="{5BA625A9-A96D-43BA-BB89-970D9F910370}" destId="{3CA37A64-9C2D-4C2D-A172-D5D6FAF2DC8D}" srcOrd="0" destOrd="1" presId="urn:microsoft.com/office/officeart/2008/layout/VerticalCurvedList"/>
    <dgm:cxn modelId="{18460769-4EFA-4B95-B4F8-81C671A0FD3A}" type="presOf" srcId="{9A0806E2-FC61-4BC3-B652-A28061471110}" destId="{3CA37A64-9C2D-4C2D-A172-D5D6FAF2DC8D}" srcOrd="0" destOrd="5" presId="urn:microsoft.com/office/officeart/2008/layout/VerticalCurvedList"/>
    <dgm:cxn modelId="{6FE31849-4359-4E33-951D-98619F9371D2}" type="presOf" srcId="{D2298518-2E0A-4081-827E-7BD20243922D}" destId="{3CA37A64-9C2D-4C2D-A172-D5D6FAF2DC8D}" srcOrd="0" destOrd="4" presId="urn:microsoft.com/office/officeart/2008/layout/VerticalCurvedList"/>
    <dgm:cxn modelId="{EBC4336C-FFD1-44E3-98C4-76241AA78131}" srcId="{717A7CDD-E642-4AC3-996F-E139B6E0CC74}" destId="{5BA625A9-A96D-43BA-BB89-970D9F910370}" srcOrd="0" destOrd="0" parTransId="{D3D31E31-51EC-4932-95D0-722863B038FE}" sibTransId="{027D56C5-3DC4-499C-B840-B59A930C3434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09839A81-EED7-453B-8503-01DCF24AFFF9}" type="presOf" srcId="{9D5CBF8F-B28A-4054-A5A3-FA61B1BAA55D}" destId="{3CA37A64-9C2D-4C2D-A172-D5D6FAF2DC8D}" srcOrd="0" destOrd="2" presId="urn:microsoft.com/office/officeart/2008/layout/VerticalCurvedList"/>
    <dgm:cxn modelId="{0FC80D8D-C3D7-4364-B0A9-6B1BEBBC66DF}" srcId="{717A7CDD-E642-4AC3-996F-E139B6E0CC74}" destId="{52056B77-0894-4827-AED7-DD26F9816625}" srcOrd="2" destOrd="0" parTransId="{A73E3ADA-26C7-41A7-A4AA-FB1EC1EF9495}" sibTransId="{25FF8CD0-D459-4302-9612-12CE374BD8AF}"/>
    <dgm:cxn modelId="{D610D49C-811D-49A1-A04E-CF5629E4FC1B}" type="presOf" srcId="{717A7CDD-E642-4AC3-996F-E139B6E0CC74}" destId="{3CA37A64-9C2D-4C2D-A172-D5D6FAF2DC8D}" srcOrd="0" destOrd="0" presId="urn:microsoft.com/office/officeart/2008/layout/VerticalCurvedList"/>
    <dgm:cxn modelId="{FCB2BBC3-D4DD-47C3-87F9-2363333F3DDE}" srcId="{717A7CDD-E642-4AC3-996F-E139B6E0CC74}" destId="{D2298518-2E0A-4081-827E-7BD20243922D}" srcOrd="3" destOrd="0" parTransId="{B8C16C1B-A6C7-47A8-A3B3-8EEF4B9F072F}" sibTransId="{17C2B03F-A600-441C-ADE4-43F5F6142FBB}"/>
    <dgm:cxn modelId="{1D90E8D6-24DE-4420-9C45-0C95231DF75E}" type="presOf" srcId="{70AE8202-B7C5-4CD8-8DFF-44E2481EFB6C}" destId="{602DC24A-0F4A-42F1-AD19-E4F4D865946B}" srcOrd="0" destOrd="1" presId="urn:microsoft.com/office/officeart/2008/layout/VerticalCurvedList"/>
    <dgm:cxn modelId="{AB722DDB-89D6-4E50-8F03-CB19238F5183}" type="presOf" srcId="{52056B77-0894-4827-AED7-DD26F9816625}" destId="{3CA37A64-9C2D-4C2D-A172-D5D6FAF2DC8D}" srcOrd="0" destOrd="3" presId="urn:microsoft.com/office/officeart/2008/layout/VerticalCurvedList"/>
    <dgm:cxn modelId="{B7857629-AD86-4860-BBF0-8C2A01CACE59}" type="presParOf" srcId="{33019A0C-957A-4235-8B4C-E31233476F25}" destId="{B33FF049-BE36-4CFB-B2CA-CE2108342764}" srcOrd="0" destOrd="0" presId="urn:microsoft.com/office/officeart/2008/layout/VerticalCurvedList"/>
    <dgm:cxn modelId="{0F026B17-4BCC-4202-A2B8-34CFF4D5B78D}" type="presParOf" srcId="{B33FF049-BE36-4CFB-B2CA-CE2108342764}" destId="{C84329EC-A398-4B9B-85BD-6B78D926B1A0}" srcOrd="0" destOrd="0" presId="urn:microsoft.com/office/officeart/2008/layout/VerticalCurvedList"/>
    <dgm:cxn modelId="{0FA73999-721C-41BE-B654-BA12B3C30619}" type="presParOf" srcId="{C84329EC-A398-4B9B-85BD-6B78D926B1A0}" destId="{A4E1C155-CDAC-4A66-9384-81A58113E12E}" srcOrd="0" destOrd="0" presId="urn:microsoft.com/office/officeart/2008/layout/VerticalCurvedList"/>
    <dgm:cxn modelId="{7A7A3805-E048-464D-9E4F-0582FFA3CC9F}" type="presParOf" srcId="{C84329EC-A398-4B9B-85BD-6B78D926B1A0}" destId="{F2EFDC1C-68CB-49F4-9888-DCC567D73F33}" srcOrd="1" destOrd="0" presId="urn:microsoft.com/office/officeart/2008/layout/VerticalCurvedList"/>
    <dgm:cxn modelId="{EE03449C-C911-45B1-92DC-4CD195488733}" type="presParOf" srcId="{C84329EC-A398-4B9B-85BD-6B78D926B1A0}" destId="{04CA6420-0D0B-42A0-AD9B-1767757C56CC}" srcOrd="2" destOrd="0" presId="urn:microsoft.com/office/officeart/2008/layout/VerticalCurvedList"/>
    <dgm:cxn modelId="{A6108FCD-B6EA-4BCC-9604-EF7043C9A266}" type="presParOf" srcId="{C84329EC-A398-4B9B-85BD-6B78D926B1A0}" destId="{EC47DE55-E8AA-4B08-9932-F2B951CAB5A0}" srcOrd="3" destOrd="0" presId="urn:microsoft.com/office/officeart/2008/layout/VerticalCurvedList"/>
    <dgm:cxn modelId="{B73B6CE2-2E01-484C-A3B5-AFF8AB1AD1AD}" type="presParOf" srcId="{B33FF049-BE36-4CFB-B2CA-CE2108342764}" destId="{3CA37A64-9C2D-4C2D-A172-D5D6FAF2DC8D}" srcOrd="1" destOrd="0" presId="urn:microsoft.com/office/officeart/2008/layout/VerticalCurvedList"/>
    <dgm:cxn modelId="{5C0AA73C-FEF8-4B24-8542-77C0A7C91383}" type="presParOf" srcId="{B33FF049-BE36-4CFB-B2CA-CE2108342764}" destId="{F2F5D5B0-04E3-4D92-A7F5-F40D58ECF49A}" srcOrd="2" destOrd="0" presId="urn:microsoft.com/office/officeart/2008/layout/VerticalCurvedList"/>
    <dgm:cxn modelId="{BCFD8BA1-E757-44CE-B0BF-D38C86C8A1FB}" type="presParOf" srcId="{F2F5D5B0-04E3-4D92-A7F5-F40D58ECF49A}" destId="{3CAAD10D-8D7F-4175-9075-66548E9398C7}" srcOrd="0" destOrd="0" presId="urn:microsoft.com/office/officeart/2008/layout/VerticalCurvedList"/>
    <dgm:cxn modelId="{4771AC38-BC3F-4464-AEAC-10FDD8239DE9}" type="presParOf" srcId="{B33FF049-BE36-4CFB-B2CA-CE2108342764}" destId="{602DC24A-0F4A-42F1-AD19-E4F4D865946B}" srcOrd="3" destOrd="0" presId="urn:microsoft.com/office/officeart/2008/layout/VerticalCurvedList"/>
    <dgm:cxn modelId="{C920B46A-1A93-4A91-9B8A-734323D06528}" type="presParOf" srcId="{B33FF049-BE36-4CFB-B2CA-CE2108342764}" destId="{4728A096-6AA4-45D0-AD0D-01AA90A71677}" srcOrd="4" destOrd="0" presId="urn:microsoft.com/office/officeart/2008/layout/VerticalCurvedList"/>
    <dgm:cxn modelId="{4C57AC04-B320-4772-B53B-501004984F17}" type="presParOf" srcId="{4728A096-6AA4-45D0-AD0D-01AA90A71677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7C2A6D4C-7FC4-4E65-8F77-DECA88EE2C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1E397E-DB38-4238-9375-05CF55B5D15B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ellenőrzés a helyi önkormányzatoknál</a:t>
          </a:r>
        </a:p>
      </dgm:t>
    </dgm:pt>
    <dgm:pt modelId="{730AFD79-B582-4CD2-A697-69C00A67371D}" type="parTrans" cxnId="{A225A1F3-2277-47E6-B06B-6680CBDC52E8}">
      <dgm:prSet/>
      <dgm:spPr/>
      <dgm:t>
        <a:bodyPr/>
        <a:lstStyle/>
        <a:p>
          <a:pPr algn="just"/>
          <a:endParaRPr lang="hu-HU"/>
        </a:p>
      </dgm:t>
    </dgm:pt>
    <dgm:pt modelId="{7132445A-8997-41C6-8C85-60B0CD92D6FC}" type="sibTrans" cxnId="{A225A1F3-2277-47E6-B06B-6680CBDC52E8}">
      <dgm:prSet/>
      <dgm:spPr/>
      <dgm:t>
        <a:bodyPr/>
        <a:lstStyle/>
        <a:p>
          <a:pPr algn="just"/>
          <a:endParaRPr lang="hu-HU"/>
        </a:p>
      </dgm:t>
    </dgm:pt>
    <dgm:pt modelId="{0DFD4000-9994-4F8B-AA18-D532ACF3A9B1}">
      <dgm:prSet phldrT="[Szöveg]"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működtetéséről a 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köteles gondoskodni</a:t>
          </a:r>
        </a:p>
      </dgm:t>
    </dgm:pt>
    <dgm:pt modelId="{D6832FD2-C2C9-45CF-980E-2C304BCA75B3}" type="parTrans" cxnId="{F109CF50-B78C-4128-8C51-6F69AEB5BD2B}">
      <dgm:prSet/>
      <dgm:spPr/>
      <dgm:t>
        <a:bodyPr/>
        <a:lstStyle/>
        <a:p>
          <a:pPr algn="just"/>
          <a:endParaRPr lang="hu-HU"/>
        </a:p>
      </dgm:t>
    </dgm:pt>
    <dgm:pt modelId="{FE061152-AC22-43AA-80DB-2DB5436742CA}" type="sibTrans" cxnId="{F109CF50-B78C-4128-8C51-6F69AEB5BD2B}">
      <dgm:prSet/>
      <dgm:spPr/>
      <dgm:t>
        <a:bodyPr/>
        <a:lstStyle/>
        <a:p>
          <a:pPr algn="just"/>
          <a:endParaRPr lang="hu-HU"/>
        </a:p>
      </dgm:t>
    </dgm:pt>
    <dgm:pt modelId="{A43B122D-0B49-4844-809B-BDCFC8AB7A78}">
      <dgm:prSet phldrT="[Szöveg]"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sajátos ellenőrzési szerv: 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Bizottság</a:t>
          </a:r>
        </a:p>
        <a:p>
          <a:pPr algn="l"/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(2000-nél nagyobb lélekszámú településen kötelező)</a:t>
          </a:r>
        </a:p>
        <a:p>
          <a:pPr algn="just"/>
          <a:endParaRPr lang="hu-HU" sz="1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endParaRPr lang="hu-HU" sz="1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15AC013-F09F-4422-A9E3-A3A572A76416}" type="parTrans" cxnId="{F8B01B65-1C16-41D8-A866-9EBC8E77E4A1}">
      <dgm:prSet/>
      <dgm:spPr/>
      <dgm:t>
        <a:bodyPr/>
        <a:lstStyle/>
        <a:p>
          <a:pPr algn="just"/>
          <a:endParaRPr lang="hu-HU"/>
        </a:p>
      </dgm:t>
    </dgm:pt>
    <dgm:pt modelId="{9F16D1D0-D88E-4461-90BF-81E9CABEA1F9}" type="sibTrans" cxnId="{F8B01B65-1C16-41D8-A866-9EBC8E77E4A1}">
      <dgm:prSet/>
      <dgm:spPr/>
      <dgm:t>
        <a:bodyPr/>
        <a:lstStyle/>
        <a:p>
          <a:pPr algn="just"/>
          <a:endParaRPr lang="hu-HU"/>
        </a:p>
      </dgm:t>
    </dgm:pt>
    <dgm:pt modelId="{608513E7-A41E-4D4D-85E9-924C29F5DD10}" type="pres">
      <dgm:prSet presAssocID="{7C2A6D4C-7FC4-4E65-8F77-DECA88EE2C8F}" presName="vert0" presStyleCnt="0">
        <dgm:presLayoutVars>
          <dgm:dir/>
          <dgm:animOne val="branch"/>
          <dgm:animLvl val="lvl"/>
        </dgm:presLayoutVars>
      </dgm:prSet>
      <dgm:spPr/>
    </dgm:pt>
    <dgm:pt modelId="{2D14BD9A-7C1D-45DC-9DCE-18E9F945864D}" type="pres">
      <dgm:prSet presAssocID="{6F1E397E-DB38-4238-9375-05CF55B5D15B}" presName="thickLine" presStyleLbl="alignNode1" presStyleIdx="0" presStyleCnt="1"/>
      <dgm:spPr>
        <a:ln>
          <a:noFill/>
        </a:ln>
      </dgm:spPr>
    </dgm:pt>
    <dgm:pt modelId="{D20DB6A7-3DF2-4F68-B363-19894E5CEBC5}" type="pres">
      <dgm:prSet presAssocID="{6F1E397E-DB38-4238-9375-05CF55B5D15B}" presName="horz1" presStyleCnt="0"/>
      <dgm:spPr/>
    </dgm:pt>
    <dgm:pt modelId="{274BA20A-482F-422A-9143-8117D8DA6D06}" type="pres">
      <dgm:prSet presAssocID="{6F1E397E-DB38-4238-9375-05CF55B5D15B}" presName="tx1" presStyleLbl="revTx" presStyleIdx="0" presStyleCnt="3" custScaleX="299011" custScaleY="99998" custLinFactNeighborY="-1717"/>
      <dgm:spPr/>
    </dgm:pt>
    <dgm:pt modelId="{24321599-50C5-4D2F-827C-057CEAE49F07}" type="pres">
      <dgm:prSet presAssocID="{6F1E397E-DB38-4238-9375-05CF55B5D15B}" presName="vert1" presStyleCnt="0"/>
      <dgm:spPr/>
    </dgm:pt>
    <dgm:pt modelId="{E2992787-571C-4733-90F9-FEE3CB7F498F}" type="pres">
      <dgm:prSet presAssocID="{0DFD4000-9994-4F8B-AA18-D532ACF3A9B1}" presName="vertSpace2a" presStyleCnt="0"/>
      <dgm:spPr/>
    </dgm:pt>
    <dgm:pt modelId="{84B711DF-B98E-4108-83F1-5A4A3D2130CC}" type="pres">
      <dgm:prSet presAssocID="{0DFD4000-9994-4F8B-AA18-D532ACF3A9B1}" presName="horz2" presStyleCnt="0"/>
      <dgm:spPr/>
    </dgm:pt>
    <dgm:pt modelId="{23EA4C91-F5FB-46AD-8D1F-18EA48AACC47}" type="pres">
      <dgm:prSet presAssocID="{0DFD4000-9994-4F8B-AA18-D532ACF3A9B1}" presName="horzSpace2" presStyleCnt="0"/>
      <dgm:spPr/>
    </dgm:pt>
    <dgm:pt modelId="{659AD52F-33ED-48AA-A627-C6C207CDE69C}" type="pres">
      <dgm:prSet presAssocID="{0DFD4000-9994-4F8B-AA18-D532ACF3A9B1}" presName="tx2" presStyleLbl="revTx" presStyleIdx="1" presStyleCnt="3" custScaleX="111339" custScaleY="24957" custLinFactNeighborX="-1979" custLinFactNeighborY="974"/>
      <dgm:spPr/>
    </dgm:pt>
    <dgm:pt modelId="{287DA41E-AD18-4942-85CA-228CCC516F37}" type="pres">
      <dgm:prSet presAssocID="{0DFD4000-9994-4F8B-AA18-D532ACF3A9B1}" presName="vert2" presStyleCnt="0"/>
      <dgm:spPr/>
    </dgm:pt>
    <dgm:pt modelId="{7EE4CFA6-8C27-42C6-A840-C474FF0CB638}" type="pres">
      <dgm:prSet presAssocID="{0DFD4000-9994-4F8B-AA18-D532ACF3A9B1}" presName="thinLine2b" presStyleLbl="callout" presStyleIdx="0" presStyleCnt="2"/>
      <dgm:spPr>
        <a:ln>
          <a:noFill/>
        </a:ln>
      </dgm:spPr>
    </dgm:pt>
    <dgm:pt modelId="{0C75B1A4-79FA-466A-B636-8663BA0B7547}" type="pres">
      <dgm:prSet presAssocID="{0DFD4000-9994-4F8B-AA18-D532ACF3A9B1}" presName="vertSpace2b" presStyleCnt="0"/>
      <dgm:spPr/>
    </dgm:pt>
    <dgm:pt modelId="{D1FBE0BF-9FAA-4489-A306-31C6F111EAF4}" type="pres">
      <dgm:prSet presAssocID="{A43B122D-0B49-4844-809B-BDCFC8AB7A78}" presName="horz2" presStyleCnt="0"/>
      <dgm:spPr/>
    </dgm:pt>
    <dgm:pt modelId="{8FBC1972-0436-4B15-9FF1-E6C2842A573F}" type="pres">
      <dgm:prSet presAssocID="{A43B122D-0B49-4844-809B-BDCFC8AB7A78}" presName="horzSpace2" presStyleCnt="0"/>
      <dgm:spPr/>
    </dgm:pt>
    <dgm:pt modelId="{BB9BAE71-5F6D-47F3-9B9C-76578D05E897}" type="pres">
      <dgm:prSet presAssocID="{A43B122D-0B49-4844-809B-BDCFC8AB7A78}" presName="tx2" presStyleLbl="revTx" presStyleIdx="2" presStyleCnt="3" custScaleX="105962" custScaleY="39637" custLinFactNeighborX="-1325" custLinFactNeighborY="1340"/>
      <dgm:spPr/>
    </dgm:pt>
    <dgm:pt modelId="{23B6E44B-08ED-46C9-8753-E72E42DD1AAF}" type="pres">
      <dgm:prSet presAssocID="{A43B122D-0B49-4844-809B-BDCFC8AB7A78}" presName="vert2" presStyleCnt="0"/>
      <dgm:spPr/>
    </dgm:pt>
    <dgm:pt modelId="{1628A98F-9D60-4616-9E9E-1CD607706BDE}" type="pres">
      <dgm:prSet presAssocID="{A43B122D-0B49-4844-809B-BDCFC8AB7A78}" presName="thinLine2b" presStyleLbl="callout" presStyleIdx="1" presStyleCnt="2" custLinFactY="23914" custLinFactNeighborY="100000"/>
      <dgm:spPr>
        <a:ln>
          <a:noFill/>
        </a:ln>
      </dgm:spPr>
    </dgm:pt>
    <dgm:pt modelId="{1EFEEE5D-04FA-4E11-A4F3-DDBF35DBECFC}" type="pres">
      <dgm:prSet presAssocID="{A43B122D-0B49-4844-809B-BDCFC8AB7A78}" presName="vertSpace2b" presStyleCnt="0"/>
      <dgm:spPr/>
    </dgm:pt>
  </dgm:ptLst>
  <dgm:cxnLst>
    <dgm:cxn modelId="{913CF728-EADE-4B1F-996E-24B2878E3CCD}" type="presOf" srcId="{6F1E397E-DB38-4238-9375-05CF55B5D15B}" destId="{274BA20A-482F-422A-9143-8117D8DA6D06}" srcOrd="0" destOrd="0" presId="urn:microsoft.com/office/officeart/2008/layout/LinedList"/>
    <dgm:cxn modelId="{F8B01B65-1C16-41D8-A866-9EBC8E77E4A1}" srcId="{6F1E397E-DB38-4238-9375-05CF55B5D15B}" destId="{A43B122D-0B49-4844-809B-BDCFC8AB7A78}" srcOrd="1" destOrd="0" parTransId="{515AC013-F09F-4422-A9E3-A3A572A76416}" sibTransId="{9F16D1D0-D88E-4461-90BF-81E9CABEA1F9}"/>
    <dgm:cxn modelId="{F109CF50-B78C-4128-8C51-6F69AEB5BD2B}" srcId="{6F1E397E-DB38-4238-9375-05CF55B5D15B}" destId="{0DFD4000-9994-4F8B-AA18-D532ACF3A9B1}" srcOrd="0" destOrd="0" parTransId="{D6832FD2-C2C9-45CF-980E-2C304BCA75B3}" sibTransId="{FE061152-AC22-43AA-80DB-2DB5436742CA}"/>
    <dgm:cxn modelId="{3F3F1387-2A05-46A7-9E13-45F7C63A4CD2}" type="presOf" srcId="{7C2A6D4C-7FC4-4E65-8F77-DECA88EE2C8F}" destId="{608513E7-A41E-4D4D-85E9-924C29F5DD10}" srcOrd="0" destOrd="0" presId="urn:microsoft.com/office/officeart/2008/layout/LinedList"/>
    <dgm:cxn modelId="{C4F24996-F310-45E8-9B51-AC7F06352553}" type="presOf" srcId="{A43B122D-0B49-4844-809B-BDCFC8AB7A78}" destId="{BB9BAE71-5F6D-47F3-9B9C-76578D05E897}" srcOrd="0" destOrd="0" presId="urn:microsoft.com/office/officeart/2008/layout/LinedList"/>
    <dgm:cxn modelId="{18880CC8-979F-44F2-B8A9-E1756FF042D9}" type="presOf" srcId="{0DFD4000-9994-4F8B-AA18-D532ACF3A9B1}" destId="{659AD52F-33ED-48AA-A627-C6C207CDE69C}" srcOrd="0" destOrd="0" presId="urn:microsoft.com/office/officeart/2008/layout/LinedList"/>
    <dgm:cxn modelId="{A225A1F3-2277-47E6-B06B-6680CBDC52E8}" srcId="{7C2A6D4C-7FC4-4E65-8F77-DECA88EE2C8F}" destId="{6F1E397E-DB38-4238-9375-05CF55B5D15B}" srcOrd="0" destOrd="0" parTransId="{730AFD79-B582-4CD2-A697-69C00A67371D}" sibTransId="{7132445A-8997-41C6-8C85-60B0CD92D6FC}"/>
    <dgm:cxn modelId="{DE543C64-4D41-463B-8652-B10675414924}" type="presParOf" srcId="{608513E7-A41E-4D4D-85E9-924C29F5DD10}" destId="{2D14BD9A-7C1D-45DC-9DCE-18E9F945864D}" srcOrd="0" destOrd="0" presId="urn:microsoft.com/office/officeart/2008/layout/LinedList"/>
    <dgm:cxn modelId="{9F4D6A6E-185E-4225-80B2-48B8E56D61CA}" type="presParOf" srcId="{608513E7-A41E-4D4D-85E9-924C29F5DD10}" destId="{D20DB6A7-3DF2-4F68-B363-19894E5CEBC5}" srcOrd="1" destOrd="0" presId="urn:microsoft.com/office/officeart/2008/layout/LinedList"/>
    <dgm:cxn modelId="{D27658F0-0A72-49A6-B248-1CC5E0AB8767}" type="presParOf" srcId="{D20DB6A7-3DF2-4F68-B363-19894E5CEBC5}" destId="{274BA20A-482F-422A-9143-8117D8DA6D06}" srcOrd="0" destOrd="0" presId="urn:microsoft.com/office/officeart/2008/layout/LinedList"/>
    <dgm:cxn modelId="{CACB6CB8-C5CE-4009-B64F-EEDA25148E41}" type="presParOf" srcId="{D20DB6A7-3DF2-4F68-B363-19894E5CEBC5}" destId="{24321599-50C5-4D2F-827C-057CEAE49F07}" srcOrd="1" destOrd="0" presId="urn:microsoft.com/office/officeart/2008/layout/LinedList"/>
    <dgm:cxn modelId="{6BE4B149-ECD3-464B-9478-BF422B034F30}" type="presParOf" srcId="{24321599-50C5-4D2F-827C-057CEAE49F07}" destId="{E2992787-571C-4733-90F9-FEE3CB7F498F}" srcOrd="0" destOrd="0" presId="urn:microsoft.com/office/officeart/2008/layout/LinedList"/>
    <dgm:cxn modelId="{A56B6E7D-261A-4498-99C3-8D5F50B3CD86}" type="presParOf" srcId="{24321599-50C5-4D2F-827C-057CEAE49F07}" destId="{84B711DF-B98E-4108-83F1-5A4A3D2130CC}" srcOrd="1" destOrd="0" presId="urn:microsoft.com/office/officeart/2008/layout/LinedList"/>
    <dgm:cxn modelId="{CB4CB1C9-6CF3-47A9-B7BC-C33BFA68E81B}" type="presParOf" srcId="{84B711DF-B98E-4108-83F1-5A4A3D2130CC}" destId="{23EA4C91-F5FB-46AD-8D1F-18EA48AACC47}" srcOrd="0" destOrd="0" presId="urn:microsoft.com/office/officeart/2008/layout/LinedList"/>
    <dgm:cxn modelId="{68B9F6D3-32A4-400C-BD48-1CBB0FDAF55C}" type="presParOf" srcId="{84B711DF-B98E-4108-83F1-5A4A3D2130CC}" destId="{659AD52F-33ED-48AA-A627-C6C207CDE69C}" srcOrd="1" destOrd="0" presId="urn:microsoft.com/office/officeart/2008/layout/LinedList"/>
    <dgm:cxn modelId="{4225A781-4D12-4DC3-B84C-E316643FD000}" type="presParOf" srcId="{84B711DF-B98E-4108-83F1-5A4A3D2130CC}" destId="{287DA41E-AD18-4942-85CA-228CCC516F37}" srcOrd="2" destOrd="0" presId="urn:microsoft.com/office/officeart/2008/layout/LinedList"/>
    <dgm:cxn modelId="{14E62BB0-E929-485E-ABF1-6C1CE2D3C767}" type="presParOf" srcId="{24321599-50C5-4D2F-827C-057CEAE49F07}" destId="{7EE4CFA6-8C27-42C6-A840-C474FF0CB638}" srcOrd="2" destOrd="0" presId="urn:microsoft.com/office/officeart/2008/layout/LinedList"/>
    <dgm:cxn modelId="{B8F5FE23-9F90-4DE0-A62D-66C2E7260623}" type="presParOf" srcId="{24321599-50C5-4D2F-827C-057CEAE49F07}" destId="{0C75B1A4-79FA-466A-B636-8663BA0B7547}" srcOrd="3" destOrd="0" presId="urn:microsoft.com/office/officeart/2008/layout/LinedList"/>
    <dgm:cxn modelId="{038E17BC-B15B-4969-B0B1-4128188BB0E4}" type="presParOf" srcId="{24321599-50C5-4D2F-827C-057CEAE49F07}" destId="{D1FBE0BF-9FAA-4489-A306-31C6F111EAF4}" srcOrd="4" destOrd="0" presId="urn:microsoft.com/office/officeart/2008/layout/LinedList"/>
    <dgm:cxn modelId="{5E3EAEB2-B526-4314-8BA2-B547E16328EF}" type="presParOf" srcId="{D1FBE0BF-9FAA-4489-A306-31C6F111EAF4}" destId="{8FBC1972-0436-4B15-9FF1-E6C2842A573F}" srcOrd="0" destOrd="0" presId="urn:microsoft.com/office/officeart/2008/layout/LinedList"/>
    <dgm:cxn modelId="{CA9D0AD8-2885-457E-B599-B6B60C9D49D4}" type="presParOf" srcId="{D1FBE0BF-9FAA-4489-A306-31C6F111EAF4}" destId="{BB9BAE71-5F6D-47F3-9B9C-76578D05E897}" srcOrd="1" destOrd="0" presId="urn:microsoft.com/office/officeart/2008/layout/LinedList"/>
    <dgm:cxn modelId="{A0BEBB88-7F63-453B-B2BE-2BE067AE96D5}" type="presParOf" srcId="{D1FBE0BF-9FAA-4489-A306-31C6F111EAF4}" destId="{23B6E44B-08ED-46C9-8753-E72E42DD1AAF}" srcOrd="2" destOrd="0" presId="urn:microsoft.com/office/officeart/2008/layout/LinedList"/>
    <dgm:cxn modelId="{FD4929C6-E6A8-475A-9503-2DEEA5138505}" type="presParOf" srcId="{24321599-50C5-4D2F-827C-057CEAE49F07}" destId="{1628A98F-9D60-4616-9E9E-1CD607706BDE}" srcOrd="5" destOrd="0" presId="urn:microsoft.com/office/officeart/2008/layout/LinedList"/>
    <dgm:cxn modelId="{A191AEE7-0A1E-48D2-AB0A-0F56A60C0BA0}" type="presParOf" srcId="{24321599-50C5-4D2F-827C-057CEAE49F07}" destId="{1EFEEE5D-04FA-4E11-A4F3-DDBF35DBECFC}" srcOrd="6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alrendszer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alrendszer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368E9A6B-AAF6-42E2-AB07-8A012F01FB75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</a:t>
          </a:r>
        </a:p>
      </dgm:t>
    </dgm:pt>
    <dgm:pt modelId="{85C33EF3-E6C1-458B-81B6-217580FF5900}" type="parTrans" cxnId="{F6A5EEFD-075F-432A-9D2E-023EAD3F4038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F3D424-7AEE-4218-8AE0-738ADE61FFDA}" type="sibTrans" cxnId="{F6A5EEFD-075F-432A-9D2E-023EAD3F4038}">
      <dgm:prSet/>
      <dgm:spPr/>
      <dgm:t>
        <a:bodyPr/>
        <a:lstStyle/>
        <a:p>
          <a:endParaRPr lang="hu-HU"/>
        </a:p>
      </dgm:t>
    </dgm:pt>
    <dgm:pt modelId="{2EC0D163-0106-4F91-BFED-74CBCA221272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 által ide sorolt köztestület, és az általa irányított köztestületi költségvetési szerv</a:t>
          </a:r>
        </a:p>
      </dgm:t>
    </dgm:pt>
    <dgm:pt modelId="{5FA659F2-15C2-4336-ABAB-FCCE38DDB999}" type="parTrans" cxnId="{1A64585E-1C99-453C-B026-7C5C59E314AF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B9806D-CCB9-490A-A925-8E2D618DA3AB}" type="sibTrans" cxnId="{1A64585E-1C99-453C-B026-7C5C59E314AF}">
      <dgm:prSet/>
      <dgm:spPr/>
      <dgm:t>
        <a:bodyPr/>
        <a:lstStyle/>
        <a:p>
          <a:endParaRPr lang="hu-HU"/>
        </a:p>
      </dgm:t>
    </dgm:pt>
    <dgm:pt modelId="{0EDDA76E-690F-4C79-A674-CF83A185C63D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</a:t>
          </a:r>
        </a:p>
      </dgm:t>
    </dgm:pt>
    <dgm:pt modelId="{95933939-21D8-4F11-9B3D-E2E7C7728CF7}" type="parTrans" cxnId="{DC004DFC-D7E9-47B2-8C6C-E02C4645F155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564787-5CFC-40E5-89CB-95DB607933B4}" type="sibTrans" cxnId="{DC004DFC-D7E9-47B2-8C6C-E02C4645F155}">
      <dgm:prSet/>
      <dgm:spPr/>
      <dgm:t>
        <a:bodyPr/>
        <a:lstStyle/>
        <a:p>
          <a:endParaRPr lang="hu-HU"/>
        </a:p>
      </dgm:t>
    </dgm:pt>
    <dgm:pt modelId="{31F480E7-AD49-4F3D-9BD3-653E894A01E9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és országos nemzetiségi önkormányzat </a:t>
          </a:r>
        </a:p>
      </dgm:t>
    </dgm:pt>
    <dgm:pt modelId="{D92A320A-47BB-4A4A-BCF9-1F433DB53122}" type="parTrans" cxnId="{10D7ADFF-0706-4049-BB1F-2729A233E937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8C0264-854F-4030-BE67-AFE9A80F557C}" type="sibTrans" cxnId="{10D7ADFF-0706-4049-BB1F-2729A233E937}">
      <dgm:prSet/>
      <dgm:spPr/>
      <dgm:t>
        <a:bodyPr/>
        <a:lstStyle/>
        <a:p>
          <a:endParaRPr lang="hu-HU"/>
        </a:p>
      </dgm:t>
    </dgm:pt>
    <dgm:pt modelId="{283C8AB1-A676-4F55-AD3D-204F2B7BD00D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társulás</a:t>
          </a:r>
        </a:p>
      </dgm:t>
    </dgm:pt>
    <dgm:pt modelId="{D8302588-D60A-48C2-91B8-66231B63409F}" type="parTrans" cxnId="{2217B335-7006-4B50-97DF-12E26F7B340B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E5C1F1-3550-4431-82E1-8907B5C9B122}" type="sibTrans" cxnId="{2217B335-7006-4B50-97DF-12E26F7B340B}">
      <dgm:prSet/>
      <dgm:spPr/>
      <dgm:t>
        <a:bodyPr/>
        <a:lstStyle/>
        <a:p>
          <a:endParaRPr lang="hu-HU"/>
        </a:p>
      </dgm:t>
    </dgm:pt>
    <dgm:pt modelId="{BBA9C5C2-8506-4D61-B6D1-1845FAC142CA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térségi fejlesztési tanács</a:t>
          </a:r>
        </a:p>
      </dgm:t>
    </dgm:pt>
    <dgm:pt modelId="{D4EC2003-3898-4CF6-887F-A42674959D4D}" type="parTrans" cxnId="{93E8F725-3624-4D8B-8720-7F9AC5340114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E8FB-15A6-43CC-B1CD-B9D2728B15D5}" type="sibTrans" cxnId="{93E8F725-3624-4D8B-8720-7F9AC5340114}">
      <dgm:prSet/>
      <dgm:spPr/>
      <dgm:t>
        <a:bodyPr/>
        <a:lstStyle/>
        <a:p>
          <a:endParaRPr lang="hu-HU"/>
        </a:p>
      </dgm:t>
    </dgm:pt>
    <dgm:pt modelId="{C66CD4A0-35B3-495D-9F92-64E5AAEC2A68}">
      <dgm:prSet phldrT="[Szöveg]" custT="1"/>
      <dgm:spPr>
        <a:solidFill>
          <a:schemeClr val="tx2">
            <a:lumMod val="20000"/>
            <a:lumOff val="80000"/>
          </a:scheme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költségvetési szerv</a:t>
          </a:r>
        </a:p>
      </dgm:t>
    </dgm:pt>
    <dgm:pt modelId="{65E85BD6-9C7E-481D-8AD7-631FEA19FD0D}" type="parTrans" cxnId="{89B70DBF-0034-4C8E-8D45-4D476B04BFD7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1DEE60-6CEF-496F-8C6A-4A317F0D7C45}" type="sibTrans" cxnId="{89B70DBF-0034-4C8E-8D45-4D476B04BFD7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2" custScaleX="338758" custScaleY="108256" custLinFactNeighborX="-61" custLinFactNeighborY="5369"/>
      <dgm:spPr/>
    </dgm:pt>
    <dgm:pt modelId="{45EE36FD-CBEA-441D-B9B2-BE47C507F054}" type="pres">
      <dgm:prSet presAssocID="{A8ADFF11-F931-46EA-B950-AF3E0530B365}" presName="rootConnector" presStyleLbl="node1" presStyleIdx="0" presStyleCnt="2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8"/>
      <dgm:spPr/>
    </dgm:pt>
    <dgm:pt modelId="{569E77D0-BB86-42E2-B21A-76B8A60E6E6D}" type="pres">
      <dgm:prSet presAssocID="{CE1BFCEB-BD65-4BA5-9633-A6743001CA99}" presName="childText" presStyleLbl="bgAcc1" presStyleIdx="0" presStyleCnt="8" custScaleX="163127" custScaleY="97113" custLinFactNeighborX="-2279">
        <dgm:presLayoutVars>
          <dgm:bulletEnabled val="1"/>
        </dgm:presLayoutVars>
      </dgm:prSet>
      <dgm:spPr/>
    </dgm:pt>
    <dgm:pt modelId="{97117695-5FF1-4708-B7A9-0CD446121D4D}" type="pres">
      <dgm:prSet presAssocID="{85C33EF3-E6C1-458B-81B6-217580FF5900}" presName="Name13" presStyleLbl="parChTrans1D2" presStyleIdx="1" presStyleCnt="8"/>
      <dgm:spPr/>
    </dgm:pt>
    <dgm:pt modelId="{C1904128-0B44-40E7-B446-14AAC5E5B037}" type="pres">
      <dgm:prSet presAssocID="{368E9A6B-AAF6-42E2-AB07-8A012F01FB75}" presName="childText" presStyleLbl="bgAcc1" presStyleIdx="1" presStyleCnt="8" custScaleX="217319" custScaleY="205740" custLinFactNeighborX="-2656" custLinFactNeighborY="3172">
        <dgm:presLayoutVars>
          <dgm:bulletEnabled val="1"/>
        </dgm:presLayoutVars>
      </dgm:prSet>
      <dgm:spPr/>
    </dgm:pt>
    <dgm:pt modelId="{D0F063B5-B746-4C51-86F2-79EE1E037EB2}" type="pres">
      <dgm:prSet presAssocID="{5FA659F2-15C2-4336-ABAB-FCCE38DDB999}" presName="Name13" presStyleLbl="parChTrans1D2" presStyleIdx="2" presStyleCnt="8"/>
      <dgm:spPr/>
    </dgm:pt>
    <dgm:pt modelId="{EDB5B510-26F3-491E-A642-C32196B2CCC7}" type="pres">
      <dgm:prSet presAssocID="{2EC0D163-0106-4F91-BFED-74CBCA221272}" presName="childText" presStyleLbl="bgAcc1" presStyleIdx="2" presStyleCnt="8" custScaleX="247109" custScaleY="411814" custLinFactNeighborX="23" custLinFactNeighborY="9808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2" custScaleX="303773" custScaleY="130222" custLinFactNeighborX="1500" custLinFactNeighborY="-1951"/>
      <dgm:spPr/>
    </dgm:pt>
    <dgm:pt modelId="{7256161F-A379-4D8E-89F5-94045F9CE08C}" type="pres">
      <dgm:prSet presAssocID="{FDF1B497-95CF-42A1-A1B5-4C0923BF1EDB}" presName="rootConnector" presStyleLbl="node1" presStyleIdx="1" presStyleCnt="2"/>
      <dgm:spPr/>
    </dgm:pt>
    <dgm:pt modelId="{64763D9A-070D-41A9-8A67-59E15062862E}" type="pres">
      <dgm:prSet presAssocID="{FDF1B497-95CF-42A1-A1B5-4C0923BF1EDB}" presName="childShape" presStyleCnt="0"/>
      <dgm:spPr/>
    </dgm:pt>
    <dgm:pt modelId="{B5CA029C-E29D-4D41-AAEB-0A57E7C55118}" type="pres">
      <dgm:prSet presAssocID="{95933939-21D8-4F11-9B3D-E2E7C7728CF7}" presName="Name13" presStyleLbl="parChTrans1D2" presStyleIdx="3" presStyleCnt="8"/>
      <dgm:spPr/>
    </dgm:pt>
    <dgm:pt modelId="{64C7C70F-5081-492D-B720-E8E16D854168}" type="pres">
      <dgm:prSet presAssocID="{0EDDA76E-690F-4C79-A674-CF83A185C63D}" presName="childText" presStyleLbl="bgAcc1" presStyleIdx="3" presStyleCnt="8" custScaleX="264168" custScaleY="128044" custLinFactNeighborX="-11520" custLinFactNeighborY="-12450">
        <dgm:presLayoutVars>
          <dgm:bulletEnabled val="1"/>
        </dgm:presLayoutVars>
      </dgm:prSet>
      <dgm:spPr/>
    </dgm:pt>
    <dgm:pt modelId="{6FF86873-A83D-4187-AF97-4966A8A54C1B}" type="pres">
      <dgm:prSet presAssocID="{D92A320A-47BB-4A4A-BCF9-1F433DB53122}" presName="Name13" presStyleLbl="parChTrans1D2" presStyleIdx="4" presStyleCnt="8"/>
      <dgm:spPr/>
    </dgm:pt>
    <dgm:pt modelId="{B90D8E79-CB54-4CCC-9C57-03C2F02D1968}" type="pres">
      <dgm:prSet presAssocID="{31F480E7-AD49-4F3D-9BD3-653E894A01E9}" presName="childText" presStyleLbl="bgAcc1" presStyleIdx="4" presStyleCnt="8" custScaleX="243838" custScaleY="188414" custLinFactNeighborX="1828" custLinFactNeighborY="-23140">
        <dgm:presLayoutVars>
          <dgm:bulletEnabled val="1"/>
        </dgm:presLayoutVars>
      </dgm:prSet>
      <dgm:spPr/>
    </dgm:pt>
    <dgm:pt modelId="{688FE02F-34D9-4D2C-8194-19B6B94C84BA}" type="pres">
      <dgm:prSet presAssocID="{D8302588-D60A-48C2-91B8-66231B63409F}" presName="Name13" presStyleLbl="parChTrans1D2" presStyleIdx="5" presStyleCnt="8"/>
      <dgm:spPr/>
    </dgm:pt>
    <dgm:pt modelId="{CFECF307-7967-459F-A621-ED96F2B2FBDE}" type="pres">
      <dgm:prSet presAssocID="{283C8AB1-A676-4F55-AD3D-204F2B7BD00D}" presName="childText" presStyleLbl="bgAcc1" presStyleIdx="5" presStyleCnt="8" custScaleX="242171" custScaleY="73014" custLinFactNeighborX="2195" custLinFactNeighborY="56178">
        <dgm:presLayoutVars>
          <dgm:bulletEnabled val="1"/>
        </dgm:presLayoutVars>
      </dgm:prSet>
      <dgm:spPr/>
    </dgm:pt>
    <dgm:pt modelId="{7405805A-31E4-4BE3-96F4-BCDC1F912EB7}" type="pres">
      <dgm:prSet presAssocID="{D4EC2003-3898-4CF6-887F-A42674959D4D}" presName="Name13" presStyleLbl="parChTrans1D2" presStyleIdx="6" presStyleCnt="8"/>
      <dgm:spPr/>
    </dgm:pt>
    <dgm:pt modelId="{A298B081-DEB2-4960-895C-5216D363E37C}" type="pres">
      <dgm:prSet presAssocID="{BBA9C5C2-8506-4D61-B6D1-1845FAC142CA}" presName="childText" presStyleLbl="bgAcc1" presStyleIdx="6" presStyleCnt="8" custScaleX="265335" custScaleY="142455" custLinFactNeighborX="-12635" custLinFactNeighborY="79229">
        <dgm:presLayoutVars>
          <dgm:bulletEnabled val="1"/>
        </dgm:presLayoutVars>
      </dgm:prSet>
      <dgm:spPr/>
    </dgm:pt>
    <dgm:pt modelId="{E34972DA-E9C2-498C-8A28-633BC680ACA6}" type="pres">
      <dgm:prSet presAssocID="{65E85BD6-9C7E-481D-8AD7-631FEA19FD0D}" presName="Name13" presStyleLbl="parChTrans1D2" presStyleIdx="7" presStyleCnt="8"/>
      <dgm:spPr/>
    </dgm:pt>
    <dgm:pt modelId="{FA2B0ADA-4AAF-4F43-9723-FFE4BCCDD412}" type="pres">
      <dgm:prSet presAssocID="{C66CD4A0-35B3-495D-9F92-64E5AAEC2A68}" presName="childText" presStyleLbl="bgAcc1" presStyleIdx="7" presStyleCnt="8" custScaleX="211315" custScaleY="235103" custLinFactX="161397" custLinFactY="-200000" custLinFactNeighborX="200000" custLinFactNeighborY="-212222">
        <dgm:presLayoutVars>
          <dgm:bulletEnabled val="1"/>
        </dgm:presLayoutVars>
      </dgm:prSet>
      <dgm:spPr/>
    </dgm:pt>
  </dgm:ptLst>
  <dgm:cxnLst>
    <dgm:cxn modelId="{DCF2B012-547B-4ADB-9A9D-816F006D7C45}" type="presOf" srcId="{D4EC2003-3898-4CF6-887F-A42674959D4D}" destId="{7405805A-31E4-4BE3-96F4-BCDC1F912EB7}" srcOrd="0" destOrd="0" presId="urn:microsoft.com/office/officeart/2005/8/layout/hierarchy3"/>
    <dgm:cxn modelId="{4DF8FB1A-9403-439D-9AAF-1238FF8E23C6}" type="presOf" srcId="{2EC0D163-0106-4F91-BFED-74CBCA221272}" destId="{EDB5B510-26F3-491E-A642-C32196B2CCC7}" srcOrd="0" destOrd="0" presId="urn:microsoft.com/office/officeart/2005/8/layout/hierarchy3"/>
    <dgm:cxn modelId="{93E8F725-3624-4D8B-8720-7F9AC5340114}" srcId="{FDF1B497-95CF-42A1-A1B5-4C0923BF1EDB}" destId="{BBA9C5C2-8506-4D61-B6D1-1845FAC142CA}" srcOrd="3" destOrd="0" parTransId="{D4EC2003-3898-4CF6-887F-A42674959D4D}" sibTransId="{AAC2E8FB-15A6-43CC-B1CD-B9D2728B15D5}"/>
    <dgm:cxn modelId="{2217B335-7006-4B50-97DF-12E26F7B340B}" srcId="{FDF1B497-95CF-42A1-A1B5-4C0923BF1EDB}" destId="{283C8AB1-A676-4F55-AD3D-204F2B7BD00D}" srcOrd="2" destOrd="0" parTransId="{D8302588-D60A-48C2-91B8-66231B63409F}" sibTransId="{2EE5C1F1-3550-4431-82E1-8907B5C9B122}"/>
    <dgm:cxn modelId="{82362A38-67B7-4D52-A39F-B62C9CDBB665}" type="presOf" srcId="{CE1BFCEB-BD65-4BA5-9633-A6743001CA99}" destId="{569E77D0-BB86-42E2-B21A-76B8A60E6E6D}" srcOrd="0" destOrd="0" presId="urn:microsoft.com/office/officeart/2005/8/layout/hierarchy3"/>
    <dgm:cxn modelId="{1A64585E-1C99-453C-B026-7C5C59E314AF}" srcId="{A8ADFF11-F931-46EA-B950-AF3E0530B365}" destId="{2EC0D163-0106-4F91-BFED-74CBCA221272}" srcOrd="2" destOrd="0" parTransId="{5FA659F2-15C2-4336-ABAB-FCCE38DDB999}" sibTransId="{38B9806D-CCB9-490A-A925-8E2D618DA3AB}"/>
    <dgm:cxn modelId="{03398262-4C42-4634-A7F5-FB8644C2B08E}" type="presOf" srcId="{5FA659F2-15C2-4336-ABAB-FCCE38DDB999}" destId="{D0F063B5-B746-4C51-86F2-79EE1E037EB2}" srcOrd="0" destOrd="0" presId="urn:microsoft.com/office/officeart/2005/8/layout/hierarchy3"/>
    <dgm:cxn modelId="{58774746-362F-46E8-9B40-EE6B32BF2D0C}" type="presOf" srcId="{0EDDA76E-690F-4C79-A674-CF83A185C63D}" destId="{64C7C70F-5081-492D-B720-E8E16D854168}" srcOrd="0" destOrd="0" presId="urn:microsoft.com/office/officeart/2005/8/layout/hierarchy3"/>
    <dgm:cxn modelId="{9C5A6748-771E-41B7-9408-1E73F2954357}" type="presOf" srcId="{D92A320A-47BB-4A4A-BCF9-1F433DB53122}" destId="{6FF86873-A83D-4187-AF97-4966A8A54C1B}" srcOrd="0" destOrd="0" presId="urn:microsoft.com/office/officeart/2005/8/layout/hierarchy3"/>
    <dgm:cxn modelId="{99CAF755-C8ED-476B-B971-149357AB952D}" type="presOf" srcId="{D8302588-D60A-48C2-91B8-66231B63409F}" destId="{688FE02F-34D9-4D2C-8194-19B6B94C84BA}" srcOrd="0" destOrd="0" presId="urn:microsoft.com/office/officeart/2005/8/layout/hierarchy3"/>
    <dgm:cxn modelId="{DA899B59-D92A-4C46-B273-BC65C1FABECC}" type="presOf" srcId="{85C33EF3-E6C1-458B-81B6-217580FF5900}" destId="{97117695-5FF1-4708-B7A9-0CD446121D4D}" srcOrd="0" destOrd="0" presId="urn:microsoft.com/office/officeart/2005/8/layout/hierarchy3"/>
    <dgm:cxn modelId="{C002AB7A-BB4B-4F09-827C-8AECA2F86995}" type="presOf" srcId="{A8ADFF11-F931-46EA-B950-AF3E0530B365}" destId="{6D9FFC9F-8A1E-407C-8AD7-C4761EE9CBB6}" srcOrd="0" destOrd="0" presId="urn:microsoft.com/office/officeart/2005/8/layout/hierarchy3"/>
    <dgm:cxn modelId="{68E4A77D-8639-42FF-9EDD-AA4771BC11AD}" type="presOf" srcId="{C66CD4A0-35B3-495D-9F92-64E5AAEC2A68}" destId="{FA2B0ADA-4AAF-4F43-9723-FFE4BCCDD412}" srcOrd="0" destOrd="0" presId="urn:microsoft.com/office/officeart/2005/8/layout/hierarchy3"/>
    <dgm:cxn modelId="{00AE0782-41D2-4690-8622-2A68E29A160B}" type="presOf" srcId="{FDF1B497-95CF-42A1-A1B5-4C0923BF1EDB}" destId="{78FFF220-AF76-4BBD-8B00-AE4BDE34B70B}" srcOrd="0" destOrd="0" presId="urn:microsoft.com/office/officeart/2005/8/layout/hierarchy3"/>
    <dgm:cxn modelId="{0C662A8F-D2DB-45F1-ABEC-A22E43BC762B}" type="presOf" srcId="{95933939-21D8-4F11-9B3D-E2E7C7728CF7}" destId="{B5CA029C-E29D-4D41-AAEB-0A57E7C55118}" srcOrd="0" destOrd="0" presId="urn:microsoft.com/office/officeart/2005/8/layout/hierarchy3"/>
    <dgm:cxn modelId="{409B8795-1C3C-44F9-8297-723AF43727F9}" type="presOf" srcId="{368E9A6B-AAF6-42E2-AB07-8A012F01FB75}" destId="{C1904128-0B44-40E7-B446-14AAC5E5B037}" srcOrd="0" destOrd="0" presId="urn:microsoft.com/office/officeart/2005/8/layout/hierarchy3"/>
    <dgm:cxn modelId="{9D6884A4-9C29-4B26-8E63-42B367F2B5A9}" type="presOf" srcId="{283C8AB1-A676-4F55-AD3D-204F2B7BD00D}" destId="{CFECF307-7967-459F-A621-ED96F2B2FBDE}" srcOrd="0" destOrd="0" presId="urn:microsoft.com/office/officeart/2005/8/layout/hierarchy3"/>
    <dgm:cxn modelId="{1F28F0A9-1C31-4E70-9DD5-DC56D36EC819}" type="presOf" srcId="{BBA9C5C2-8506-4D61-B6D1-1845FAC142CA}" destId="{A298B081-DEB2-4960-895C-5216D363E37C}" srcOrd="0" destOrd="0" presId="urn:microsoft.com/office/officeart/2005/8/layout/hierarchy3"/>
    <dgm:cxn modelId="{14AC00AE-F9CF-4A27-A26C-5A1A064F13E7}" type="presOf" srcId="{2BBAEF06-F7C4-4E51-9146-270457EF5F0F}" destId="{EEAAE69F-7B0F-4E58-8F07-B73DF2FEFC8E}" srcOrd="0" destOrd="0" presId="urn:microsoft.com/office/officeart/2005/8/layout/hierarchy3"/>
    <dgm:cxn modelId="{F3217CAE-1745-4308-93EB-3B5AAC3FB991}" type="presOf" srcId="{A8ADFF11-F931-46EA-B950-AF3E0530B365}" destId="{45EE36FD-CBEA-441D-B9B2-BE47C507F054}" srcOrd="1" destOrd="0" presId="urn:microsoft.com/office/officeart/2005/8/layout/hierarchy3"/>
    <dgm:cxn modelId="{627874B4-DDF5-4403-A772-C6651BA4C466}" type="presOf" srcId="{FDF1B497-95CF-42A1-A1B5-4C0923BF1EDB}" destId="{7256161F-A379-4D8E-89F5-94045F9CE08C}" srcOrd="1" destOrd="0" presId="urn:microsoft.com/office/officeart/2005/8/layout/hierarchy3"/>
    <dgm:cxn modelId="{89B70DBF-0034-4C8E-8D45-4D476B04BFD7}" srcId="{FDF1B497-95CF-42A1-A1B5-4C0923BF1EDB}" destId="{C66CD4A0-35B3-495D-9F92-64E5AAEC2A68}" srcOrd="4" destOrd="0" parTransId="{65E85BD6-9C7E-481D-8AD7-631FEA19FD0D}" sibTransId="{971DEE60-6CEF-496F-8C6A-4A317F0D7C45}"/>
    <dgm:cxn modelId="{105A79CF-C77C-4551-821F-F2D08E94EF14}" type="presOf" srcId="{712AD18E-CC6C-40E3-B547-430ADAB5DA8F}" destId="{F30F294E-0B95-436E-B4D9-22A8A9293060}" srcOrd="0" destOrd="0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E6112CD7-6391-48C8-A942-1CA861677736}" type="presOf" srcId="{65E85BD6-9C7E-481D-8AD7-631FEA19FD0D}" destId="{E34972DA-E9C2-498C-8A28-633BC680ACA6}" srcOrd="0" destOrd="0" presId="urn:microsoft.com/office/officeart/2005/8/layout/hierarchy3"/>
    <dgm:cxn modelId="{32B92FE9-3287-4E94-8A60-1F48B6A19D4A}" type="presOf" srcId="{31F480E7-AD49-4F3D-9BD3-653E894A01E9}" destId="{B90D8E79-CB54-4CCC-9C57-03C2F02D1968}" srcOrd="0" destOrd="0" presId="urn:microsoft.com/office/officeart/2005/8/layout/hierarchy3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DC004DFC-D7E9-47B2-8C6C-E02C4645F155}" srcId="{FDF1B497-95CF-42A1-A1B5-4C0923BF1EDB}" destId="{0EDDA76E-690F-4C79-A674-CF83A185C63D}" srcOrd="0" destOrd="0" parTransId="{95933939-21D8-4F11-9B3D-E2E7C7728CF7}" sibTransId="{38564787-5CFC-40E5-89CB-95DB607933B4}"/>
    <dgm:cxn modelId="{F6A5EEFD-075F-432A-9D2E-023EAD3F4038}" srcId="{A8ADFF11-F931-46EA-B950-AF3E0530B365}" destId="{368E9A6B-AAF6-42E2-AB07-8A012F01FB75}" srcOrd="1" destOrd="0" parTransId="{85C33EF3-E6C1-458B-81B6-217580FF5900}" sibTransId="{77F3D424-7AEE-4218-8AE0-738ADE61FFDA}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10D7ADFF-0706-4049-BB1F-2729A233E937}" srcId="{FDF1B497-95CF-42A1-A1B5-4C0923BF1EDB}" destId="{31F480E7-AD49-4F3D-9BD3-653E894A01E9}" srcOrd="1" destOrd="0" parTransId="{D92A320A-47BB-4A4A-BCF9-1F433DB53122}" sibTransId="{AD8C0264-854F-4030-BE67-AFE9A80F557C}"/>
    <dgm:cxn modelId="{D91BAC5A-4D9B-43D4-976B-7DCCE3436440}" type="presParOf" srcId="{F30F294E-0B95-436E-B4D9-22A8A9293060}" destId="{9E8A1688-D7FE-4B40-8754-1576DAD9E9A5}" srcOrd="0" destOrd="0" presId="urn:microsoft.com/office/officeart/2005/8/layout/hierarchy3"/>
    <dgm:cxn modelId="{C5027E12-2B10-4D38-ACB0-DC3C414318F4}" type="presParOf" srcId="{9E8A1688-D7FE-4B40-8754-1576DAD9E9A5}" destId="{9B9F629E-571F-4C49-A105-8982F3BF0689}" srcOrd="0" destOrd="0" presId="urn:microsoft.com/office/officeart/2005/8/layout/hierarchy3"/>
    <dgm:cxn modelId="{A9676391-6E9F-4562-B0EB-A1A6248B7F05}" type="presParOf" srcId="{9B9F629E-571F-4C49-A105-8982F3BF0689}" destId="{6D9FFC9F-8A1E-407C-8AD7-C4761EE9CBB6}" srcOrd="0" destOrd="0" presId="urn:microsoft.com/office/officeart/2005/8/layout/hierarchy3"/>
    <dgm:cxn modelId="{61F25935-A265-4A23-9704-1BB1D2BEDA1D}" type="presParOf" srcId="{9B9F629E-571F-4C49-A105-8982F3BF0689}" destId="{45EE36FD-CBEA-441D-B9B2-BE47C507F054}" srcOrd="1" destOrd="0" presId="urn:microsoft.com/office/officeart/2005/8/layout/hierarchy3"/>
    <dgm:cxn modelId="{0E7C2F2D-2393-45D3-BDCB-6607FA808BFB}" type="presParOf" srcId="{9E8A1688-D7FE-4B40-8754-1576DAD9E9A5}" destId="{4BB90E02-11CC-46F1-903E-106C110CA900}" srcOrd="1" destOrd="0" presId="urn:microsoft.com/office/officeart/2005/8/layout/hierarchy3"/>
    <dgm:cxn modelId="{E1173FED-B828-449E-BB85-20F0F6FD923A}" type="presParOf" srcId="{4BB90E02-11CC-46F1-903E-106C110CA900}" destId="{EEAAE69F-7B0F-4E58-8F07-B73DF2FEFC8E}" srcOrd="0" destOrd="0" presId="urn:microsoft.com/office/officeart/2005/8/layout/hierarchy3"/>
    <dgm:cxn modelId="{CCEBC1A6-B12E-4C84-852E-30D2263F2403}" type="presParOf" srcId="{4BB90E02-11CC-46F1-903E-106C110CA900}" destId="{569E77D0-BB86-42E2-B21A-76B8A60E6E6D}" srcOrd="1" destOrd="0" presId="urn:microsoft.com/office/officeart/2005/8/layout/hierarchy3"/>
    <dgm:cxn modelId="{F9B2F5C3-DC4B-44BA-9865-6A3DE944EAC7}" type="presParOf" srcId="{4BB90E02-11CC-46F1-903E-106C110CA900}" destId="{97117695-5FF1-4708-B7A9-0CD446121D4D}" srcOrd="2" destOrd="0" presId="urn:microsoft.com/office/officeart/2005/8/layout/hierarchy3"/>
    <dgm:cxn modelId="{A62DE72C-CB26-470C-8869-C16A68BAFE22}" type="presParOf" srcId="{4BB90E02-11CC-46F1-903E-106C110CA900}" destId="{C1904128-0B44-40E7-B446-14AAC5E5B037}" srcOrd="3" destOrd="0" presId="urn:microsoft.com/office/officeart/2005/8/layout/hierarchy3"/>
    <dgm:cxn modelId="{73619FCA-4D2B-4CEA-BB47-6DFD047DD610}" type="presParOf" srcId="{4BB90E02-11CC-46F1-903E-106C110CA900}" destId="{D0F063B5-B746-4C51-86F2-79EE1E037EB2}" srcOrd="4" destOrd="0" presId="urn:microsoft.com/office/officeart/2005/8/layout/hierarchy3"/>
    <dgm:cxn modelId="{60F4B601-73DF-4444-B38A-1E742A042170}" type="presParOf" srcId="{4BB90E02-11CC-46F1-903E-106C110CA900}" destId="{EDB5B510-26F3-491E-A642-C32196B2CCC7}" srcOrd="5" destOrd="0" presId="urn:microsoft.com/office/officeart/2005/8/layout/hierarchy3"/>
    <dgm:cxn modelId="{5707D293-6F20-4738-980C-11EEAA9CFB6D}" type="presParOf" srcId="{F30F294E-0B95-436E-B4D9-22A8A9293060}" destId="{5C83BEA2-DB7A-46C2-A60C-F98F4FD92AF4}" srcOrd="1" destOrd="0" presId="urn:microsoft.com/office/officeart/2005/8/layout/hierarchy3"/>
    <dgm:cxn modelId="{67B967F2-2ADD-4B90-ACDE-9B96D1141096}" type="presParOf" srcId="{5C83BEA2-DB7A-46C2-A60C-F98F4FD92AF4}" destId="{09949A77-75D1-4F81-879F-E56625A85B9F}" srcOrd="0" destOrd="0" presId="urn:microsoft.com/office/officeart/2005/8/layout/hierarchy3"/>
    <dgm:cxn modelId="{887B672E-CBC7-4D0C-82B4-2C7893391DDE}" type="presParOf" srcId="{09949A77-75D1-4F81-879F-E56625A85B9F}" destId="{78FFF220-AF76-4BBD-8B00-AE4BDE34B70B}" srcOrd="0" destOrd="0" presId="urn:microsoft.com/office/officeart/2005/8/layout/hierarchy3"/>
    <dgm:cxn modelId="{F3177277-B2FD-4EB9-86D5-5A4731845E6A}" type="presParOf" srcId="{09949A77-75D1-4F81-879F-E56625A85B9F}" destId="{7256161F-A379-4D8E-89F5-94045F9CE08C}" srcOrd="1" destOrd="0" presId="urn:microsoft.com/office/officeart/2005/8/layout/hierarchy3"/>
    <dgm:cxn modelId="{CD7AFE89-FD4F-4D33-AB07-30E6FB07E934}" type="presParOf" srcId="{5C83BEA2-DB7A-46C2-A60C-F98F4FD92AF4}" destId="{64763D9A-070D-41A9-8A67-59E15062862E}" srcOrd="1" destOrd="0" presId="urn:microsoft.com/office/officeart/2005/8/layout/hierarchy3"/>
    <dgm:cxn modelId="{60817AF3-7A1A-4382-9D2B-344F9EAFF369}" type="presParOf" srcId="{64763D9A-070D-41A9-8A67-59E15062862E}" destId="{B5CA029C-E29D-4D41-AAEB-0A57E7C55118}" srcOrd="0" destOrd="0" presId="urn:microsoft.com/office/officeart/2005/8/layout/hierarchy3"/>
    <dgm:cxn modelId="{39B3DD88-9D28-439C-BE7E-229F0A33FE7E}" type="presParOf" srcId="{64763D9A-070D-41A9-8A67-59E15062862E}" destId="{64C7C70F-5081-492D-B720-E8E16D854168}" srcOrd="1" destOrd="0" presId="urn:microsoft.com/office/officeart/2005/8/layout/hierarchy3"/>
    <dgm:cxn modelId="{483FBE1F-7877-480C-B6AD-936ACAE2DCE5}" type="presParOf" srcId="{64763D9A-070D-41A9-8A67-59E15062862E}" destId="{6FF86873-A83D-4187-AF97-4966A8A54C1B}" srcOrd="2" destOrd="0" presId="urn:microsoft.com/office/officeart/2005/8/layout/hierarchy3"/>
    <dgm:cxn modelId="{05C281A7-5AD4-4F86-A493-C4AE6A1E664F}" type="presParOf" srcId="{64763D9A-070D-41A9-8A67-59E15062862E}" destId="{B90D8E79-CB54-4CCC-9C57-03C2F02D1968}" srcOrd="3" destOrd="0" presId="urn:microsoft.com/office/officeart/2005/8/layout/hierarchy3"/>
    <dgm:cxn modelId="{30CF81BE-9E1F-4910-B1DD-764A7AEDA0A9}" type="presParOf" srcId="{64763D9A-070D-41A9-8A67-59E15062862E}" destId="{688FE02F-34D9-4D2C-8194-19B6B94C84BA}" srcOrd="4" destOrd="0" presId="urn:microsoft.com/office/officeart/2005/8/layout/hierarchy3"/>
    <dgm:cxn modelId="{073CED40-3949-49A1-BCC8-72E668447E4A}" type="presParOf" srcId="{64763D9A-070D-41A9-8A67-59E15062862E}" destId="{CFECF307-7967-459F-A621-ED96F2B2FBDE}" srcOrd="5" destOrd="0" presId="urn:microsoft.com/office/officeart/2005/8/layout/hierarchy3"/>
    <dgm:cxn modelId="{CF2C3A69-DDF2-4C5A-B7C6-31CBB5FD1EEC}" type="presParOf" srcId="{64763D9A-070D-41A9-8A67-59E15062862E}" destId="{7405805A-31E4-4BE3-96F4-BCDC1F912EB7}" srcOrd="6" destOrd="0" presId="urn:microsoft.com/office/officeart/2005/8/layout/hierarchy3"/>
    <dgm:cxn modelId="{02CD8923-5D0D-4A5F-B9D9-1006C5C6B032}" type="presParOf" srcId="{64763D9A-070D-41A9-8A67-59E15062862E}" destId="{A298B081-DEB2-4960-895C-5216D363E37C}" srcOrd="7" destOrd="0" presId="urn:microsoft.com/office/officeart/2005/8/layout/hierarchy3"/>
    <dgm:cxn modelId="{193CAB3D-480F-4E6B-A9CF-C063D962E23D}" type="presParOf" srcId="{64763D9A-070D-41A9-8A67-59E15062862E}" destId="{E34972DA-E9C2-498C-8A28-633BC680ACA6}" srcOrd="8" destOrd="0" presId="urn:microsoft.com/office/officeart/2005/8/layout/hierarchy3"/>
    <dgm:cxn modelId="{0831DAEE-2520-43D7-A7C6-D68DAB13BD5A}" type="presParOf" srcId="{64763D9A-070D-41A9-8A67-59E15062862E}" destId="{FA2B0ADA-4AAF-4F43-9723-FFE4BCCDD41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205E65E-2AD0-4E4C-909D-EA0EDBCD827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Uniós Támogatásokat Auditáló Főigazgatóság </a:t>
          </a:r>
        </a:p>
        <a:p>
          <a:pPr algn="l"/>
          <a:endParaRPr lang="hu-HU" sz="1800" b="0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l"/>
          <a:r>
            <a:rPr lang="hu-HU" sz="1800" dirty="0">
              <a:solidFill>
                <a:schemeClr val="tx1"/>
              </a:solidFill>
            </a:rPr>
            <a:t>funkcionálisan és szakmailag teljesen független, autonóm költségvetési szerv</a:t>
          </a:r>
        </a:p>
        <a:p>
          <a:pPr algn="l"/>
          <a:endParaRPr lang="hu-HU" sz="1800" dirty="0">
            <a:solidFill>
              <a:schemeClr val="tx1"/>
            </a:solidFill>
          </a:endParaRPr>
        </a:p>
        <a:p>
          <a:pPr algn="l"/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ellenőrzési jogköre kiterjed </a:t>
          </a:r>
        </a:p>
      </dgm:t>
    </dgm:pt>
    <dgm:pt modelId="{43E70FA9-09F1-4CEB-8A24-9C6E16879A0A}" type="parTrans" cxnId="{8240525E-55BD-48CB-8658-6E906CD085D5}">
      <dgm:prSet/>
      <dgm:spPr/>
      <dgm:t>
        <a:bodyPr/>
        <a:lstStyle/>
        <a:p>
          <a:endParaRPr lang="hu-HU"/>
        </a:p>
      </dgm:t>
    </dgm:pt>
    <dgm:pt modelId="{20C70328-DFB4-44C9-8CCF-507D613ADDC5}" type="sibTrans" cxnId="{8240525E-55BD-48CB-8658-6E906CD085D5}">
      <dgm:prSet/>
      <dgm:spPr/>
      <dgm:t>
        <a:bodyPr/>
        <a:lstStyle/>
        <a:p>
          <a:endParaRPr lang="hu-HU"/>
        </a:p>
      </dgm:t>
    </dgm:pt>
    <dgm:pt modelId="{31A8E87F-3C7C-4B8F-BCFF-15A381F88EA0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törvényben meghatározott forrásokból nyújtott költségvetési támogatások felhasználásának ellenőrzésére </a:t>
          </a:r>
          <a:r>
            <a:rPr lang="hu-HU" sz="1800" dirty="0">
              <a:solidFill>
                <a:schemeClr val="tx1"/>
              </a:solidFill>
            </a:rPr>
            <a:t>a kedvezményezetteknél és a lebonyolításban érintett más szervezeteknél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2D91A18-E02F-48F8-96BD-1DEBAF8C8D0D}" type="sibTrans" cxnId="{FFAB7048-E5F9-49C4-8D8C-7830ED48FB66}">
      <dgm:prSet/>
      <dgm:spPr>
        <a:ln>
          <a:noFill/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0DD617-61BB-4A24-9F47-4D015CB7AAEB}" type="parTrans" cxnId="{FFAB7048-E5F9-49C4-8D8C-7830ED48FB66}">
      <dgm:prSet/>
      <dgm:spPr/>
      <dgm:t>
        <a:bodyPr/>
        <a:lstStyle/>
        <a:p>
          <a:endParaRPr lang="hu-HU"/>
        </a:p>
      </dgm:t>
    </dgm:pt>
    <dgm:pt modelId="{2EF729B2-B45E-4AC6-80BA-90C9EBE961CE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támogatásokkal összefüggésben megvalósított beszerzésekre és az azokkal kapcsolatos szerződések vizsgálatára</a:t>
          </a:r>
          <a:endParaRPr lang="hu-HU" sz="16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2BC5C9C-4D8E-4C40-977F-1E4DA93D7BF0}" type="parTrans" cxnId="{0AAAF487-6FC7-40AF-91E0-0F6214E13C57}">
      <dgm:prSet/>
      <dgm:spPr/>
      <dgm:t>
        <a:bodyPr/>
        <a:lstStyle/>
        <a:p>
          <a:endParaRPr lang="hu-HU"/>
        </a:p>
      </dgm:t>
    </dgm:pt>
    <dgm:pt modelId="{C97B7284-8F38-411E-BE78-D91E567550AC}" type="sibTrans" cxnId="{0AAAF487-6FC7-40AF-91E0-0F6214E13C57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1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1"/>
      <dgm:spPr/>
    </dgm:pt>
    <dgm:pt modelId="{EC47DE55-E8AA-4B08-9932-F2B951CAB5A0}" type="pres">
      <dgm:prSet presAssocID="{48BB07EC-347F-4CC0-98DF-225DBB7083C1}" presName="dstNode" presStyleLbl="node1" presStyleIdx="0" presStyleCnt="1"/>
      <dgm:spPr/>
    </dgm:pt>
    <dgm:pt modelId="{72C13343-DD31-4869-9CC4-E45F2F15C728}" type="pres">
      <dgm:prSet presAssocID="{0205E65E-2AD0-4E4C-909D-EA0EDBCD827C}" presName="text_1" presStyleLbl="node1" presStyleIdx="0" presStyleCnt="1" custScaleX="112890" custScaleY="175773" custLinFactNeighborY="5671">
        <dgm:presLayoutVars>
          <dgm:bulletEnabled val="1"/>
        </dgm:presLayoutVars>
      </dgm:prSet>
      <dgm:spPr/>
    </dgm:pt>
    <dgm:pt modelId="{2B3268C5-1E6E-4620-AEF7-B5BF764FFDEE}" type="pres">
      <dgm:prSet presAssocID="{0205E65E-2AD0-4E4C-909D-EA0EDBCD827C}" presName="accent_1" presStyleCnt="0"/>
      <dgm:spPr/>
    </dgm:pt>
    <dgm:pt modelId="{B9E65464-F885-46E0-BE65-A908DC7EBE0C}" type="pres">
      <dgm:prSet presAssocID="{0205E65E-2AD0-4E4C-909D-EA0EDBCD827C}" presName="accentRepeatNode" presStyleLbl="solidFgAcc1" presStyleIdx="0" presStyleCnt="1" custLinFactNeighborX="13506" custLinFactNeighborY="9253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>
          <a:noFill/>
        </a:ln>
      </dgm:spPr>
    </dgm:pt>
  </dgm:ptLst>
  <dgm:cxnLst>
    <dgm:cxn modelId="{8240525E-55BD-48CB-8658-6E906CD085D5}" srcId="{48BB07EC-347F-4CC0-98DF-225DBB7083C1}" destId="{0205E65E-2AD0-4E4C-909D-EA0EDBCD827C}" srcOrd="0" destOrd="0" parTransId="{43E70FA9-09F1-4CEB-8A24-9C6E16879A0A}" sibTransId="{20C70328-DFB4-44C9-8CCF-507D613ADDC5}"/>
    <dgm:cxn modelId="{FFAB7048-E5F9-49C4-8D8C-7830ED48FB66}" srcId="{0205E65E-2AD0-4E4C-909D-EA0EDBCD827C}" destId="{31A8E87F-3C7C-4B8F-BCFF-15A381F88EA0}" srcOrd="0" destOrd="0" parTransId="{E60DD617-61BB-4A24-9F47-4D015CB7AAEB}" sibTransId="{A2D91A18-E02F-48F8-96BD-1DEBAF8C8D0D}"/>
    <dgm:cxn modelId="{17BB3373-5752-4DF1-B584-04725834FAFA}" type="presOf" srcId="{2EF729B2-B45E-4AC6-80BA-90C9EBE961CE}" destId="{72C13343-DD31-4869-9CC4-E45F2F15C728}" srcOrd="0" destOrd="2" presId="urn:microsoft.com/office/officeart/2008/layout/VerticalCurvedList"/>
    <dgm:cxn modelId="{0AAAF487-6FC7-40AF-91E0-0F6214E13C57}" srcId="{0205E65E-2AD0-4E4C-909D-EA0EDBCD827C}" destId="{2EF729B2-B45E-4AC6-80BA-90C9EBE961CE}" srcOrd="1" destOrd="0" parTransId="{92BC5C9C-4D8E-4C40-977F-1E4DA93D7BF0}" sibTransId="{C97B7284-8F38-411E-BE78-D91E567550AC}"/>
    <dgm:cxn modelId="{CDA56093-B830-45D3-920A-28096E361ECE}" type="presOf" srcId="{48BB07EC-347F-4CC0-98DF-225DBB7083C1}" destId="{33019A0C-957A-4235-8B4C-E31233476F25}" srcOrd="0" destOrd="0" presId="urn:microsoft.com/office/officeart/2008/layout/VerticalCurvedList"/>
    <dgm:cxn modelId="{BA3978C4-27A0-4E0B-AA48-664A94BCCD75}" type="presOf" srcId="{A2D91A18-E02F-48F8-96BD-1DEBAF8C8D0D}" destId="{F2EFDC1C-68CB-49F4-9888-DCC567D73F33}" srcOrd="0" destOrd="0" presId="urn:microsoft.com/office/officeart/2008/layout/VerticalCurvedList"/>
    <dgm:cxn modelId="{281888C6-4160-438F-A715-A32451E8CDD6}" type="presOf" srcId="{0205E65E-2AD0-4E4C-909D-EA0EDBCD827C}" destId="{72C13343-DD31-4869-9CC4-E45F2F15C728}" srcOrd="0" destOrd="0" presId="urn:microsoft.com/office/officeart/2008/layout/VerticalCurvedList"/>
    <dgm:cxn modelId="{C43660D2-10F5-48BB-AA00-D0AA9B74EA0A}" type="presOf" srcId="{31A8E87F-3C7C-4B8F-BCFF-15A381F88EA0}" destId="{72C13343-DD31-4869-9CC4-E45F2F15C728}" srcOrd="0" destOrd="1" presId="urn:microsoft.com/office/officeart/2008/layout/VerticalCurvedList"/>
    <dgm:cxn modelId="{531E0FAF-7E83-480A-9016-A028A440787D}" type="presParOf" srcId="{33019A0C-957A-4235-8B4C-E31233476F25}" destId="{B33FF049-BE36-4CFB-B2CA-CE2108342764}" srcOrd="0" destOrd="0" presId="urn:microsoft.com/office/officeart/2008/layout/VerticalCurvedList"/>
    <dgm:cxn modelId="{DFD6DD83-F8A9-4E2D-8440-6AFF09BE0645}" type="presParOf" srcId="{B33FF049-BE36-4CFB-B2CA-CE2108342764}" destId="{C84329EC-A398-4B9B-85BD-6B78D926B1A0}" srcOrd="0" destOrd="0" presId="urn:microsoft.com/office/officeart/2008/layout/VerticalCurvedList"/>
    <dgm:cxn modelId="{12097B9F-0508-421E-90B2-D63C83C97301}" type="presParOf" srcId="{C84329EC-A398-4B9B-85BD-6B78D926B1A0}" destId="{A4E1C155-CDAC-4A66-9384-81A58113E12E}" srcOrd="0" destOrd="0" presId="urn:microsoft.com/office/officeart/2008/layout/VerticalCurvedList"/>
    <dgm:cxn modelId="{588907D6-E8A6-4DC8-98DA-BBD9FB108B0C}" type="presParOf" srcId="{C84329EC-A398-4B9B-85BD-6B78D926B1A0}" destId="{F2EFDC1C-68CB-49F4-9888-DCC567D73F33}" srcOrd="1" destOrd="0" presId="urn:microsoft.com/office/officeart/2008/layout/VerticalCurvedList"/>
    <dgm:cxn modelId="{12A7DAA4-2416-4F28-B4F6-C7E9BB784F43}" type="presParOf" srcId="{C84329EC-A398-4B9B-85BD-6B78D926B1A0}" destId="{04CA6420-0D0B-42A0-AD9B-1767757C56CC}" srcOrd="2" destOrd="0" presId="urn:microsoft.com/office/officeart/2008/layout/VerticalCurvedList"/>
    <dgm:cxn modelId="{F7451BC5-6708-461A-B04F-CF572F8096C1}" type="presParOf" srcId="{C84329EC-A398-4B9B-85BD-6B78D926B1A0}" destId="{EC47DE55-E8AA-4B08-9932-F2B951CAB5A0}" srcOrd="3" destOrd="0" presId="urn:microsoft.com/office/officeart/2008/layout/VerticalCurvedList"/>
    <dgm:cxn modelId="{F61FAF70-6752-49A0-804F-E220049E4007}" type="presParOf" srcId="{B33FF049-BE36-4CFB-B2CA-CE2108342764}" destId="{72C13343-DD31-4869-9CC4-E45F2F15C728}" srcOrd="1" destOrd="0" presId="urn:microsoft.com/office/officeart/2008/layout/VerticalCurvedList"/>
    <dgm:cxn modelId="{40524055-0744-40E4-B9E8-0F1C74BBB9EE}" type="presParOf" srcId="{B33FF049-BE36-4CFB-B2CA-CE2108342764}" destId="{2B3268C5-1E6E-4620-AEF7-B5BF764FFDEE}" srcOrd="2" destOrd="0" presId="urn:microsoft.com/office/officeart/2008/layout/VerticalCurvedList"/>
    <dgm:cxn modelId="{5DDE94A1-2EAA-472A-9252-BDA36C39AD37}" type="presParOf" srcId="{2B3268C5-1E6E-4620-AEF7-B5BF764FFDEE}" destId="{B9E65464-F885-46E0-BE65-A908DC7EBE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FA6601-C2C9-4F33-8040-4B1494C460C3}" type="doc">
      <dgm:prSet loTypeId="urn:microsoft.com/office/officeart/2005/8/layout/chart3" loCatId="relationship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07B691F8-8F8C-44C7-B975-AC962B54012C}">
      <dgm:prSet phldrT="[Szöveg]" custT="1"/>
      <dgm:spPr/>
      <dgm:t>
        <a:bodyPr/>
        <a:lstStyle/>
        <a:p>
          <a:r>
            <a:rPr lang="hu-HU" sz="2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feladatellátás</a:t>
          </a:r>
        </a:p>
      </dgm:t>
    </dgm:pt>
    <dgm:pt modelId="{3080CB70-AB3A-40D6-92FA-D6A55143BA9E}" type="parTrans" cxnId="{7BAE6D47-BF3D-4E83-AE7F-2558E364A0EF}">
      <dgm:prSet/>
      <dgm:spPr/>
      <dgm:t>
        <a:bodyPr/>
        <a:lstStyle/>
        <a:p>
          <a:endParaRPr lang="hu-HU"/>
        </a:p>
      </dgm:t>
    </dgm:pt>
    <dgm:pt modelId="{13C4D57F-1DA1-4269-B589-3DDB73B40B42}" type="sibTrans" cxnId="{7BAE6D47-BF3D-4E83-AE7F-2558E364A0EF}">
      <dgm:prSet/>
      <dgm:spPr/>
      <dgm:t>
        <a:bodyPr/>
        <a:lstStyle/>
        <a:p>
          <a:endParaRPr lang="hu-HU"/>
        </a:p>
      </dgm:t>
    </dgm:pt>
    <dgm:pt modelId="{3F622000-3580-4CB5-97DD-90DBD3A77B98}">
      <dgm:prSet phldrT="[Szöveg]" custT="1"/>
      <dgm:spPr/>
      <dgm:t>
        <a:bodyPr/>
        <a:lstStyle/>
        <a:p>
          <a:r>
            <a:rPr lang="hu-HU" sz="2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</a:p>
      </dgm:t>
    </dgm:pt>
    <dgm:pt modelId="{80147FD3-3720-4614-9FB8-B6A24846F163}" type="parTrans" cxnId="{1AF5A9B6-27D0-4821-B976-52CFC1655C6B}">
      <dgm:prSet/>
      <dgm:spPr/>
      <dgm:t>
        <a:bodyPr/>
        <a:lstStyle/>
        <a:p>
          <a:endParaRPr lang="hu-HU"/>
        </a:p>
      </dgm:t>
    </dgm:pt>
    <dgm:pt modelId="{0FE416C5-E1EF-4D7B-AA36-5F9FF8B0D13F}" type="sibTrans" cxnId="{1AF5A9B6-27D0-4821-B976-52CFC1655C6B}">
      <dgm:prSet/>
      <dgm:spPr/>
      <dgm:t>
        <a:bodyPr/>
        <a:lstStyle/>
        <a:p>
          <a:endParaRPr lang="hu-HU"/>
        </a:p>
      </dgm:t>
    </dgm:pt>
    <dgm:pt modelId="{ADB56875-7F89-41CE-938C-4229EC8A58F2}">
      <dgm:prSet phldrT="[Szöveg]" custT="1"/>
      <dgm:spPr/>
      <dgm:t>
        <a:bodyPr/>
        <a:lstStyle/>
        <a:p>
          <a:r>
            <a:rPr lang="hu-HU" sz="2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finanszírozás</a:t>
          </a:r>
        </a:p>
      </dgm:t>
    </dgm:pt>
    <dgm:pt modelId="{E91902F9-69BE-43F7-806A-C9662A043398}" type="parTrans" cxnId="{58D1A73E-A712-48E3-9041-E0EC275A510B}">
      <dgm:prSet/>
      <dgm:spPr/>
      <dgm:t>
        <a:bodyPr/>
        <a:lstStyle/>
        <a:p>
          <a:endParaRPr lang="hu-HU"/>
        </a:p>
      </dgm:t>
    </dgm:pt>
    <dgm:pt modelId="{3B936C06-AD24-48D3-9B32-CC4E1CDA33C5}" type="sibTrans" cxnId="{58D1A73E-A712-48E3-9041-E0EC275A510B}">
      <dgm:prSet/>
      <dgm:spPr/>
      <dgm:t>
        <a:bodyPr/>
        <a:lstStyle/>
        <a:p>
          <a:endParaRPr lang="hu-HU"/>
        </a:p>
      </dgm:t>
    </dgm:pt>
    <dgm:pt modelId="{0BD1E7FB-B267-4D8C-BB59-C87AE5317B16}" type="pres">
      <dgm:prSet presAssocID="{83FA6601-C2C9-4F33-8040-4B1494C460C3}" presName="compositeShape" presStyleCnt="0">
        <dgm:presLayoutVars>
          <dgm:chMax val="7"/>
          <dgm:dir/>
          <dgm:resizeHandles val="exact"/>
        </dgm:presLayoutVars>
      </dgm:prSet>
      <dgm:spPr/>
    </dgm:pt>
    <dgm:pt modelId="{28A2B1BC-EE5A-427D-AB54-C9CD9202B2A6}" type="pres">
      <dgm:prSet presAssocID="{83FA6601-C2C9-4F33-8040-4B1494C460C3}" presName="wedge1" presStyleLbl="node1" presStyleIdx="0" presStyleCnt="3" custLinFactNeighborY="-1800"/>
      <dgm:spPr/>
    </dgm:pt>
    <dgm:pt modelId="{B57370A0-105C-4CDC-A3B1-DAE35DD5C8A9}" type="pres">
      <dgm:prSet presAssocID="{83FA6601-C2C9-4F33-8040-4B1494C460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B359D5-EDE8-4857-B7EC-6CFCC18439B3}" type="pres">
      <dgm:prSet presAssocID="{83FA6601-C2C9-4F33-8040-4B1494C460C3}" presName="wedge2" presStyleLbl="node1" presStyleIdx="1" presStyleCnt="3" custLinFactNeighborX="1800" custLinFactNeighborY="540"/>
      <dgm:spPr/>
    </dgm:pt>
    <dgm:pt modelId="{0DD4FB76-8B1D-43DD-AC22-032954D1E28A}" type="pres">
      <dgm:prSet presAssocID="{83FA6601-C2C9-4F33-8040-4B1494C460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D8D960E-7C63-417F-A391-9DA0805C8845}" type="pres">
      <dgm:prSet presAssocID="{83FA6601-C2C9-4F33-8040-4B1494C460C3}" presName="wedge3" presStyleLbl="node1" presStyleIdx="2" presStyleCnt="3" custLinFactNeighborY="-3783"/>
      <dgm:spPr/>
    </dgm:pt>
    <dgm:pt modelId="{CFBAF757-41B6-47C0-97D8-5CA7BB0A09EA}" type="pres">
      <dgm:prSet presAssocID="{83FA6601-C2C9-4F33-8040-4B1494C460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BE850B-9D4B-4FFD-B10F-FA08EAE18E79}" type="presOf" srcId="{3F622000-3580-4CB5-97DD-90DBD3A77B98}" destId="{A1B359D5-EDE8-4857-B7EC-6CFCC18439B3}" srcOrd="0" destOrd="0" presId="urn:microsoft.com/office/officeart/2005/8/layout/chart3"/>
    <dgm:cxn modelId="{58D1A73E-A712-48E3-9041-E0EC275A510B}" srcId="{83FA6601-C2C9-4F33-8040-4B1494C460C3}" destId="{ADB56875-7F89-41CE-938C-4229EC8A58F2}" srcOrd="2" destOrd="0" parTransId="{E91902F9-69BE-43F7-806A-C9662A043398}" sibTransId="{3B936C06-AD24-48D3-9B32-CC4E1CDA33C5}"/>
    <dgm:cxn modelId="{7BAE6D47-BF3D-4E83-AE7F-2558E364A0EF}" srcId="{83FA6601-C2C9-4F33-8040-4B1494C460C3}" destId="{07B691F8-8F8C-44C7-B975-AC962B54012C}" srcOrd="0" destOrd="0" parTransId="{3080CB70-AB3A-40D6-92FA-D6A55143BA9E}" sibTransId="{13C4D57F-1DA1-4269-B589-3DDB73B40B42}"/>
    <dgm:cxn modelId="{E36F2C6B-8C93-4B76-B850-1C8F024070C3}" type="presOf" srcId="{ADB56875-7F89-41CE-938C-4229EC8A58F2}" destId="{CFBAF757-41B6-47C0-97D8-5CA7BB0A09EA}" srcOrd="1" destOrd="0" presId="urn:microsoft.com/office/officeart/2005/8/layout/chart3"/>
    <dgm:cxn modelId="{22D3E674-098F-4F82-8CED-44F84E480F44}" type="presOf" srcId="{07B691F8-8F8C-44C7-B975-AC962B54012C}" destId="{28A2B1BC-EE5A-427D-AB54-C9CD9202B2A6}" srcOrd="0" destOrd="0" presId="urn:microsoft.com/office/officeart/2005/8/layout/chart3"/>
    <dgm:cxn modelId="{CB15217D-EDB1-4C0C-89D0-7B21AF7706B2}" type="presOf" srcId="{83FA6601-C2C9-4F33-8040-4B1494C460C3}" destId="{0BD1E7FB-B267-4D8C-BB59-C87AE5317B16}" srcOrd="0" destOrd="0" presId="urn:microsoft.com/office/officeart/2005/8/layout/chart3"/>
    <dgm:cxn modelId="{C1767C82-E65F-489D-9623-FF94A525F48C}" type="presOf" srcId="{07B691F8-8F8C-44C7-B975-AC962B54012C}" destId="{B57370A0-105C-4CDC-A3B1-DAE35DD5C8A9}" srcOrd="1" destOrd="0" presId="urn:microsoft.com/office/officeart/2005/8/layout/chart3"/>
    <dgm:cxn modelId="{BCF97786-51FF-47EA-888D-471C06FEC033}" type="presOf" srcId="{3F622000-3580-4CB5-97DD-90DBD3A77B98}" destId="{0DD4FB76-8B1D-43DD-AC22-032954D1E28A}" srcOrd="1" destOrd="0" presId="urn:microsoft.com/office/officeart/2005/8/layout/chart3"/>
    <dgm:cxn modelId="{3B6E06A7-2D94-4EA8-A834-D4476779629F}" type="presOf" srcId="{ADB56875-7F89-41CE-938C-4229EC8A58F2}" destId="{2D8D960E-7C63-417F-A391-9DA0805C8845}" srcOrd="0" destOrd="0" presId="urn:microsoft.com/office/officeart/2005/8/layout/chart3"/>
    <dgm:cxn modelId="{1AF5A9B6-27D0-4821-B976-52CFC1655C6B}" srcId="{83FA6601-C2C9-4F33-8040-4B1494C460C3}" destId="{3F622000-3580-4CB5-97DD-90DBD3A77B98}" srcOrd="1" destOrd="0" parTransId="{80147FD3-3720-4614-9FB8-B6A24846F163}" sibTransId="{0FE416C5-E1EF-4D7B-AA36-5F9FF8B0D13F}"/>
    <dgm:cxn modelId="{A1A29559-93F8-41E0-98B4-CE624C3DD0E4}" type="presParOf" srcId="{0BD1E7FB-B267-4D8C-BB59-C87AE5317B16}" destId="{28A2B1BC-EE5A-427D-AB54-C9CD9202B2A6}" srcOrd="0" destOrd="0" presId="urn:microsoft.com/office/officeart/2005/8/layout/chart3"/>
    <dgm:cxn modelId="{0108B9D4-A397-4132-AC4A-18638AC880C1}" type="presParOf" srcId="{0BD1E7FB-B267-4D8C-BB59-C87AE5317B16}" destId="{B57370A0-105C-4CDC-A3B1-DAE35DD5C8A9}" srcOrd="1" destOrd="0" presId="urn:microsoft.com/office/officeart/2005/8/layout/chart3"/>
    <dgm:cxn modelId="{E88FFECF-CF05-4FC8-AAE2-6F992844F2C7}" type="presParOf" srcId="{0BD1E7FB-B267-4D8C-BB59-C87AE5317B16}" destId="{A1B359D5-EDE8-4857-B7EC-6CFCC18439B3}" srcOrd="2" destOrd="0" presId="urn:microsoft.com/office/officeart/2005/8/layout/chart3"/>
    <dgm:cxn modelId="{FB667AB9-A39B-42A8-A14A-976D4E00DED4}" type="presParOf" srcId="{0BD1E7FB-B267-4D8C-BB59-C87AE5317B16}" destId="{0DD4FB76-8B1D-43DD-AC22-032954D1E28A}" srcOrd="3" destOrd="0" presId="urn:microsoft.com/office/officeart/2005/8/layout/chart3"/>
    <dgm:cxn modelId="{5B8EF54F-807E-45B2-B69F-A913138EA070}" type="presParOf" srcId="{0BD1E7FB-B267-4D8C-BB59-C87AE5317B16}" destId="{2D8D960E-7C63-417F-A391-9DA0805C8845}" srcOrd="4" destOrd="0" presId="urn:microsoft.com/office/officeart/2005/8/layout/chart3"/>
    <dgm:cxn modelId="{3A909C2C-5C6D-402E-A502-3BEC6337366E}" type="presParOf" srcId="{0BD1E7FB-B267-4D8C-BB59-C87AE5317B16}" destId="{CFBAF757-41B6-47C0-97D8-5CA7BB0A09EA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499572-2E15-4613-BDC4-BC618F5B522B}" type="doc">
      <dgm:prSet loTypeId="urn:microsoft.com/office/officeart/2005/8/layout/target2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hu-HU"/>
        </a:p>
      </dgm:t>
    </dgm:pt>
    <dgm:pt modelId="{54A488A6-FE55-4EDE-B3A1-57CDE3D4A606}">
      <dgm:prSet phldrT="[Szöveg]"/>
      <dgm:spPr>
        <a:gradFill rotWithShape="0">
          <a:gsLst>
            <a:gs pos="3000">
              <a:schemeClr val="accent3">
                <a:lumMod val="40000"/>
                <a:lumOff val="60000"/>
              </a:schemeClr>
            </a:gs>
            <a:gs pos="71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ln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a:ln>
      </dgm:spPr>
      <dgm:t>
        <a:bodyPr/>
        <a:lstStyle/>
        <a:p>
          <a:r>
            <a: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makrogazdaság helyzetét meghatározó általános mutatók</a:t>
          </a:r>
        </a:p>
      </dgm:t>
    </dgm:pt>
    <dgm:pt modelId="{74E17C6B-4599-4DB8-9A96-058E6C06A56A}" type="parTrans" cxnId="{2EF8D6BD-B8EC-4B8F-BCC9-3E543EA89B64}">
      <dgm:prSet/>
      <dgm:spPr/>
      <dgm:t>
        <a:bodyPr/>
        <a:lstStyle/>
        <a:p>
          <a:endParaRPr lang="hu-HU"/>
        </a:p>
      </dgm:t>
    </dgm:pt>
    <dgm:pt modelId="{739EC7BC-14D9-4461-A558-01547D780460}" type="sibTrans" cxnId="{2EF8D6BD-B8EC-4B8F-BCC9-3E543EA89B64}">
      <dgm:prSet/>
      <dgm:spPr/>
      <dgm:t>
        <a:bodyPr/>
        <a:lstStyle/>
        <a:p>
          <a:endParaRPr lang="hu-HU"/>
        </a:p>
      </dgm:t>
    </dgm:pt>
    <dgm:pt modelId="{5E3C3767-AE48-4B63-A5A8-5F003E5A96A1}">
      <dgm:prSet phldrT="[Szöveg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sz="1800" dirty="0"/>
            <a:t>Gazdasági növekedés</a:t>
          </a:r>
        </a:p>
      </dgm:t>
    </dgm:pt>
    <dgm:pt modelId="{A1FFDD13-224F-4D34-B8FB-4414FDCCAF94}" type="parTrans" cxnId="{4D635810-7A5E-4FEC-B794-58D139ED4244}">
      <dgm:prSet/>
      <dgm:spPr/>
      <dgm:t>
        <a:bodyPr/>
        <a:lstStyle/>
        <a:p>
          <a:endParaRPr lang="hu-HU"/>
        </a:p>
      </dgm:t>
    </dgm:pt>
    <dgm:pt modelId="{D304C3CE-774D-4E3F-A6CE-4FEB5A9EE7E6}" type="sibTrans" cxnId="{4D635810-7A5E-4FEC-B794-58D139ED4244}">
      <dgm:prSet/>
      <dgm:spPr/>
      <dgm:t>
        <a:bodyPr/>
        <a:lstStyle/>
        <a:p>
          <a:endParaRPr lang="hu-HU"/>
        </a:p>
      </dgm:t>
    </dgm:pt>
    <dgm:pt modelId="{117797C1-0E3F-47E3-9B4A-29D93D2D6A8A}">
      <dgm:prSet phldrT="[Szöveg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sz="1800" dirty="0"/>
            <a:t>Infláció</a:t>
          </a:r>
        </a:p>
      </dgm:t>
    </dgm:pt>
    <dgm:pt modelId="{4C652D20-FBFC-4139-918B-07C501BB5B62}" type="parTrans" cxnId="{327C8F4F-40F6-4A8D-B8E8-4C46DC56E99A}">
      <dgm:prSet/>
      <dgm:spPr/>
      <dgm:t>
        <a:bodyPr/>
        <a:lstStyle/>
        <a:p>
          <a:endParaRPr lang="hu-HU"/>
        </a:p>
      </dgm:t>
    </dgm:pt>
    <dgm:pt modelId="{77AC873D-597E-4AC0-B2E5-6CAE32EB438C}" type="sibTrans" cxnId="{327C8F4F-40F6-4A8D-B8E8-4C46DC56E99A}">
      <dgm:prSet/>
      <dgm:spPr/>
      <dgm:t>
        <a:bodyPr/>
        <a:lstStyle/>
        <a:p>
          <a:endParaRPr lang="hu-HU"/>
        </a:p>
      </dgm:t>
    </dgm:pt>
    <dgm:pt modelId="{8D68C99B-A4C1-4597-9811-E74705ED5D74}">
      <dgm:prSet phldrT="[Szöveg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5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hu-HU" dirty="0"/>
            <a:t>Az államháztartás helyzetét jellemző mutatók</a:t>
          </a:r>
        </a:p>
      </dgm:t>
    </dgm:pt>
    <dgm:pt modelId="{C77DDD95-0F85-4C25-9B95-E844EA3DEACF}" type="parTrans" cxnId="{EF693675-68B2-4038-BCCA-8BEB4DA3042F}">
      <dgm:prSet/>
      <dgm:spPr/>
      <dgm:t>
        <a:bodyPr/>
        <a:lstStyle/>
        <a:p>
          <a:endParaRPr lang="hu-HU"/>
        </a:p>
      </dgm:t>
    </dgm:pt>
    <dgm:pt modelId="{BDE37061-EEAA-43BB-9E11-8C9BF5A5A38E}" type="sibTrans" cxnId="{EF693675-68B2-4038-BCCA-8BEB4DA3042F}">
      <dgm:prSet/>
      <dgm:spPr/>
      <dgm:t>
        <a:bodyPr/>
        <a:lstStyle/>
        <a:p>
          <a:endParaRPr lang="hu-HU"/>
        </a:p>
      </dgm:t>
    </dgm:pt>
    <dgm:pt modelId="{5AE7B196-18E5-4E65-8204-97816FC8FA18}">
      <dgm:prSet phldrT="[Szöveg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sz="1800" dirty="0"/>
            <a:t>Államháztartási hiány </a:t>
          </a:r>
        </a:p>
        <a:p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b="0" i="1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3%-a) </a:t>
          </a:r>
          <a:endParaRPr lang="hu-HU" sz="1800" i="1" dirty="0"/>
        </a:p>
      </dgm:t>
    </dgm:pt>
    <dgm:pt modelId="{238E8EE2-5076-4305-814C-9B08B9D93605}" type="parTrans" cxnId="{AE1859DA-F34A-42E8-A0A7-8B320ABE0276}">
      <dgm:prSet/>
      <dgm:spPr/>
      <dgm:t>
        <a:bodyPr/>
        <a:lstStyle/>
        <a:p>
          <a:endParaRPr lang="hu-HU"/>
        </a:p>
      </dgm:t>
    </dgm:pt>
    <dgm:pt modelId="{11445255-3E5A-4787-88B2-FB13F89C64D3}" type="sibTrans" cxnId="{AE1859DA-F34A-42E8-A0A7-8B320ABE0276}">
      <dgm:prSet/>
      <dgm:spPr/>
      <dgm:t>
        <a:bodyPr/>
        <a:lstStyle/>
        <a:p>
          <a:endParaRPr lang="hu-HU"/>
        </a:p>
      </dgm:t>
    </dgm:pt>
    <dgm:pt modelId="{78844C79-B518-49D0-B4A4-C84CC28397AB}">
      <dgm:prSet phldrT="[Szöveg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sz="1800" dirty="0"/>
            <a:t>Külgazdasági egyensúly</a:t>
          </a:r>
        </a:p>
      </dgm:t>
    </dgm:pt>
    <dgm:pt modelId="{4E3CBD41-A68A-4497-AF81-77D0E5444A1F}" type="parTrans" cxnId="{608EAE56-BF61-46EC-A793-735BCA80A695}">
      <dgm:prSet/>
      <dgm:spPr/>
      <dgm:t>
        <a:bodyPr/>
        <a:lstStyle/>
        <a:p>
          <a:endParaRPr lang="hu-HU"/>
        </a:p>
      </dgm:t>
    </dgm:pt>
    <dgm:pt modelId="{8C8EA42F-9A71-4383-8424-11404927CC6F}" type="sibTrans" cxnId="{608EAE56-BF61-46EC-A793-735BCA80A695}">
      <dgm:prSet/>
      <dgm:spPr/>
      <dgm:t>
        <a:bodyPr/>
        <a:lstStyle/>
        <a:p>
          <a:endParaRPr lang="hu-HU"/>
        </a:p>
      </dgm:t>
    </dgm:pt>
    <dgm:pt modelId="{F9603F0D-CA04-4224-9C33-9CB24CDA5C28}">
      <dgm:prSet phldrT="[Szöveg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sz="1800" dirty="0"/>
            <a:t>Jövedelemcentralizáció és újraelosztás</a:t>
          </a:r>
        </a:p>
      </dgm:t>
    </dgm:pt>
    <dgm:pt modelId="{231A1AA7-1802-41AD-81C0-080362CAD117}" type="sibTrans" cxnId="{B958B15E-19AE-49F1-B7D2-D0F222614AAF}">
      <dgm:prSet/>
      <dgm:spPr/>
      <dgm:t>
        <a:bodyPr/>
        <a:lstStyle/>
        <a:p>
          <a:endParaRPr lang="hu-HU"/>
        </a:p>
      </dgm:t>
    </dgm:pt>
    <dgm:pt modelId="{84CA182F-C460-4D79-AEB2-633F4DD2A978}" type="parTrans" cxnId="{B958B15E-19AE-49F1-B7D2-D0F222614AAF}">
      <dgm:prSet/>
      <dgm:spPr/>
      <dgm:t>
        <a:bodyPr/>
        <a:lstStyle/>
        <a:p>
          <a:endParaRPr lang="hu-HU"/>
        </a:p>
      </dgm:t>
    </dgm:pt>
    <dgm:pt modelId="{FC529E14-87FE-4DB3-9E3B-04EC93CED6CD}">
      <dgm:prSet phldrT="[Szöveg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sz="1800" dirty="0"/>
            <a:t>Államadósság </a:t>
          </a:r>
        </a:p>
        <a:p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b="0" i="1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60%-a)</a:t>
          </a:r>
          <a:endParaRPr lang="hu-HU" sz="1800" i="1" dirty="0"/>
        </a:p>
      </dgm:t>
    </dgm:pt>
    <dgm:pt modelId="{CDE9058A-61C5-4BA8-9484-E9C53D1C9CC1}" type="parTrans" cxnId="{EA40E553-93E3-4897-8EE1-286E72C36853}">
      <dgm:prSet/>
      <dgm:spPr/>
      <dgm:t>
        <a:bodyPr/>
        <a:lstStyle/>
        <a:p>
          <a:endParaRPr lang="hu-HU"/>
        </a:p>
      </dgm:t>
    </dgm:pt>
    <dgm:pt modelId="{C85313F1-1B38-4466-9102-7197DB2D7ADC}" type="sibTrans" cxnId="{EA40E553-93E3-4897-8EE1-286E72C36853}">
      <dgm:prSet/>
      <dgm:spPr/>
      <dgm:t>
        <a:bodyPr/>
        <a:lstStyle/>
        <a:p>
          <a:endParaRPr lang="hu-HU"/>
        </a:p>
      </dgm:t>
    </dgm:pt>
    <dgm:pt modelId="{89F451CC-C3D0-4C22-B9AD-3F69664FDA99}" type="pres">
      <dgm:prSet presAssocID="{8F499572-2E15-4613-BDC4-BC618F5B522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A7C5262-325A-479E-B764-57F08F45CA96}" type="pres">
      <dgm:prSet presAssocID="{8F499572-2E15-4613-BDC4-BC618F5B522B}" presName="outerBox" presStyleCnt="0"/>
      <dgm:spPr/>
    </dgm:pt>
    <dgm:pt modelId="{F7F33C99-7291-41FF-AACF-41C9181CF2A9}" type="pres">
      <dgm:prSet presAssocID="{8F499572-2E15-4613-BDC4-BC618F5B522B}" presName="outerBoxParent" presStyleLbl="node1" presStyleIdx="0" presStyleCnt="2" custLinFactNeighborY="208"/>
      <dgm:spPr/>
    </dgm:pt>
    <dgm:pt modelId="{2A18301E-29DF-4584-9505-7F07A7DED7FE}" type="pres">
      <dgm:prSet presAssocID="{8F499572-2E15-4613-BDC4-BC618F5B522B}" presName="outerBoxChildren" presStyleCnt="0"/>
      <dgm:spPr/>
    </dgm:pt>
    <dgm:pt modelId="{67143F19-0FB1-4031-B430-678C76136C73}" type="pres">
      <dgm:prSet presAssocID="{5E3C3767-AE48-4B63-A5A8-5F003E5A96A1}" presName="oChild" presStyleLbl="fgAcc1" presStyleIdx="0" presStyleCnt="6" custScaleX="110683">
        <dgm:presLayoutVars>
          <dgm:bulletEnabled val="1"/>
        </dgm:presLayoutVars>
      </dgm:prSet>
      <dgm:spPr/>
    </dgm:pt>
    <dgm:pt modelId="{6248F040-BD5D-4162-BC95-1760B7AA0580}" type="pres">
      <dgm:prSet presAssocID="{D304C3CE-774D-4E3F-A6CE-4FEB5A9EE7E6}" presName="outerSibTrans" presStyleCnt="0"/>
      <dgm:spPr/>
    </dgm:pt>
    <dgm:pt modelId="{D42A1E88-6B81-40AA-8404-455F4F87E320}" type="pres">
      <dgm:prSet presAssocID="{117797C1-0E3F-47E3-9B4A-29D93D2D6A8A}" presName="oChild" presStyleLbl="fgAcc1" presStyleIdx="1" presStyleCnt="6" custScaleX="109438">
        <dgm:presLayoutVars>
          <dgm:bulletEnabled val="1"/>
        </dgm:presLayoutVars>
      </dgm:prSet>
      <dgm:spPr/>
    </dgm:pt>
    <dgm:pt modelId="{2129BFD9-A0AD-4EDE-AF5E-93B24C6B8A69}" type="pres">
      <dgm:prSet presAssocID="{77AC873D-597E-4AC0-B2E5-6CAE32EB438C}" presName="outerSibTrans" presStyleCnt="0"/>
      <dgm:spPr/>
    </dgm:pt>
    <dgm:pt modelId="{34414356-5FB2-4E9F-A827-8382D785122E}" type="pres">
      <dgm:prSet presAssocID="{78844C79-B518-49D0-B4A4-C84CC28397AB}" presName="oChild" presStyleLbl="fgAcc1" presStyleIdx="2" presStyleCnt="6" custScaleX="109438">
        <dgm:presLayoutVars>
          <dgm:bulletEnabled val="1"/>
        </dgm:presLayoutVars>
      </dgm:prSet>
      <dgm:spPr/>
    </dgm:pt>
    <dgm:pt modelId="{A8A0FA73-CBBC-43EE-92E4-DB72766CDB50}" type="pres">
      <dgm:prSet presAssocID="{8F499572-2E15-4613-BDC4-BC618F5B522B}" presName="middleBox" presStyleCnt="0"/>
      <dgm:spPr/>
    </dgm:pt>
    <dgm:pt modelId="{6695C827-A5FF-4556-AC55-A169EE6D77CE}" type="pres">
      <dgm:prSet presAssocID="{8F499572-2E15-4613-BDC4-BC618F5B522B}" presName="middleBoxParent" presStyleLbl="node1" presStyleIdx="1" presStyleCnt="2"/>
      <dgm:spPr/>
    </dgm:pt>
    <dgm:pt modelId="{D621D905-B835-44A8-A7D9-A63A2A4CDB69}" type="pres">
      <dgm:prSet presAssocID="{8F499572-2E15-4613-BDC4-BC618F5B522B}" presName="middleBoxChildren" presStyleCnt="0"/>
      <dgm:spPr/>
    </dgm:pt>
    <dgm:pt modelId="{1359CFD4-6C62-47A2-9204-E8905930FB8E}" type="pres">
      <dgm:prSet presAssocID="{F9603F0D-CA04-4224-9C33-9CB24CDA5C28}" presName="mChild" presStyleLbl="fgAcc1" presStyleIdx="3" presStyleCnt="6" custScaleX="128074">
        <dgm:presLayoutVars>
          <dgm:bulletEnabled val="1"/>
        </dgm:presLayoutVars>
      </dgm:prSet>
      <dgm:spPr/>
    </dgm:pt>
    <dgm:pt modelId="{5A5C19E6-6182-4797-825D-E3AA68E29095}" type="pres">
      <dgm:prSet presAssocID="{231A1AA7-1802-41AD-81C0-080362CAD117}" presName="middleSibTrans" presStyleCnt="0"/>
      <dgm:spPr/>
    </dgm:pt>
    <dgm:pt modelId="{1E579FAD-F829-4338-8185-9010C9272B1F}" type="pres">
      <dgm:prSet presAssocID="{5AE7B196-18E5-4E65-8204-97816FC8FA18}" presName="mChild" presStyleLbl="fgAcc1" presStyleIdx="4" presStyleCnt="6" custScaleX="107384">
        <dgm:presLayoutVars>
          <dgm:bulletEnabled val="1"/>
        </dgm:presLayoutVars>
      </dgm:prSet>
      <dgm:spPr/>
    </dgm:pt>
    <dgm:pt modelId="{9CB9F503-A2F1-4660-AA16-375AC018998D}" type="pres">
      <dgm:prSet presAssocID="{11445255-3E5A-4787-88B2-FB13F89C64D3}" presName="middleSibTrans" presStyleCnt="0"/>
      <dgm:spPr/>
    </dgm:pt>
    <dgm:pt modelId="{680ABCA9-89FD-4418-BB2C-5DBEE8E59357}" type="pres">
      <dgm:prSet presAssocID="{FC529E14-87FE-4DB3-9E3B-04EC93CED6CD}" presName="mChild" presStyleLbl="fgAcc1" presStyleIdx="5" presStyleCnt="6" custScaleX="91508">
        <dgm:presLayoutVars>
          <dgm:bulletEnabled val="1"/>
        </dgm:presLayoutVars>
      </dgm:prSet>
      <dgm:spPr/>
    </dgm:pt>
  </dgm:ptLst>
  <dgm:cxnLst>
    <dgm:cxn modelId="{84110904-DCEF-480B-A9CC-3A26BA65D34B}" type="presOf" srcId="{54A488A6-FE55-4EDE-B3A1-57CDE3D4A606}" destId="{F7F33C99-7291-41FF-AACF-41C9181CF2A9}" srcOrd="0" destOrd="0" presId="urn:microsoft.com/office/officeart/2005/8/layout/target2"/>
    <dgm:cxn modelId="{4D635810-7A5E-4FEC-B794-58D139ED4244}" srcId="{54A488A6-FE55-4EDE-B3A1-57CDE3D4A606}" destId="{5E3C3767-AE48-4B63-A5A8-5F003E5A96A1}" srcOrd="0" destOrd="0" parTransId="{A1FFDD13-224F-4D34-B8FB-4414FDCCAF94}" sibTransId="{D304C3CE-774D-4E3F-A6CE-4FEB5A9EE7E6}"/>
    <dgm:cxn modelId="{6CA11228-A91F-4AAE-9434-21D1D2420242}" type="presOf" srcId="{FC529E14-87FE-4DB3-9E3B-04EC93CED6CD}" destId="{680ABCA9-89FD-4418-BB2C-5DBEE8E59357}" srcOrd="0" destOrd="0" presId="urn:microsoft.com/office/officeart/2005/8/layout/target2"/>
    <dgm:cxn modelId="{6016F12D-1A6D-408F-B646-CA89EFC60C1F}" type="presOf" srcId="{8F499572-2E15-4613-BDC4-BC618F5B522B}" destId="{89F451CC-C3D0-4C22-B9AD-3F69664FDA99}" srcOrd="0" destOrd="0" presId="urn:microsoft.com/office/officeart/2005/8/layout/target2"/>
    <dgm:cxn modelId="{185A2631-3644-4ECE-9450-9736070E9B66}" type="presOf" srcId="{5E3C3767-AE48-4B63-A5A8-5F003E5A96A1}" destId="{67143F19-0FB1-4031-B430-678C76136C73}" srcOrd="0" destOrd="0" presId="urn:microsoft.com/office/officeart/2005/8/layout/target2"/>
    <dgm:cxn modelId="{A40F5137-6B2E-4CC0-BD17-8FFCC1C3AD9B}" type="presOf" srcId="{5AE7B196-18E5-4E65-8204-97816FC8FA18}" destId="{1E579FAD-F829-4338-8185-9010C9272B1F}" srcOrd="0" destOrd="0" presId="urn:microsoft.com/office/officeart/2005/8/layout/target2"/>
    <dgm:cxn modelId="{B958B15E-19AE-49F1-B7D2-D0F222614AAF}" srcId="{8D68C99B-A4C1-4597-9811-E74705ED5D74}" destId="{F9603F0D-CA04-4224-9C33-9CB24CDA5C28}" srcOrd="0" destOrd="0" parTransId="{84CA182F-C460-4D79-AEB2-633F4DD2A978}" sibTransId="{231A1AA7-1802-41AD-81C0-080362CAD117}"/>
    <dgm:cxn modelId="{327C8F4F-40F6-4A8D-B8E8-4C46DC56E99A}" srcId="{54A488A6-FE55-4EDE-B3A1-57CDE3D4A606}" destId="{117797C1-0E3F-47E3-9B4A-29D93D2D6A8A}" srcOrd="1" destOrd="0" parTransId="{4C652D20-FBFC-4139-918B-07C501BB5B62}" sibTransId="{77AC873D-597E-4AC0-B2E5-6CAE32EB438C}"/>
    <dgm:cxn modelId="{144FA14F-A7D3-4987-9503-7F9AD825A34A}" type="presOf" srcId="{8D68C99B-A4C1-4597-9811-E74705ED5D74}" destId="{6695C827-A5FF-4556-AC55-A169EE6D77CE}" srcOrd="0" destOrd="0" presId="urn:microsoft.com/office/officeart/2005/8/layout/target2"/>
    <dgm:cxn modelId="{EA40E553-93E3-4897-8EE1-286E72C36853}" srcId="{8D68C99B-A4C1-4597-9811-E74705ED5D74}" destId="{FC529E14-87FE-4DB3-9E3B-04EC93CED6CD}" srcOrd="2" destOrd="0" parTransId="{CDE9058A-61C5-4BA8-9484-E9C53D1C9CC1}" sibTransId="{C85313F1-1B38-4466-9102-7197DB2D7ADC}"/>
    <dgm:cxn modelId="{EF693675-68B2-4038-BCCA-8BEB4DA3042F}" srcId="{8F499572-2E15-4613-BDC4-BC618F5B522B}" destId="{8D68C99B-A4C1-4597-9811-E74705ED5D74}" srcOrd="1" destOrd="0" parTransId="{C77DDD95-0F85-4C25-9B95-E844EA3DEACF}" sibTransId="{BDE37061-EEAA-43BB-9E11-8C9BF5A5A38E}"/>
    <dgm:cxn modelId="{608EAE56-BF61-46EC-A793-735BCA80A695}" srcId="{54A488A6-FE55-4EDE-B3A1-57CDE3D4A606}" destId="{78844C79-B518-49D0-B4A4-C84CC28397AB}" srcOrd="2" destOrd="0" parTransId="{4E3CBD41-A68A-4497-AF81-77D0E5444A1F}" sibTransId="{8C8EA42F-9A71-4383-8424-11404927CC6F}"/>
    <dgm:cxn modelId="{2EF8D6BD-B8EC-4B8F-BCC9-3E543EA89B64}" srcId="{8F499572-2E15-4613-BDC4-BC618F5B522B}" destId="{54A488A6-FE55-4EDE-B3A1-57CDE3D4A606}" srcOrd="0" destOrd="0" parTransId="{74E17C6B-4599-4DB8-9A96-058E6C06A56A}" sibTransId="{739EC7BC-14D9-4461-A558-01547D780460}"/>
    <dgm:cxn modelId="{C960E5CA-0545-4FAE-A41F-AA6CC87D81F1}" type="presOf" srcId="{117797C1-0E3F-47E3-9B4A-29D93D2D6A8A}" destId="{D42A1E88-6B81-40AA-8404-455F4F87E320}" srcOrd="0" destOrd="0" presId="urn:microsoft.com/office/officeart/2005/8/layout/target2"/>
    <dgm:cxn modelId="{8A6E99CD-2466-470B-958D-B6F5931E13F3}" type="presOf" srcId="{78844C79-B518-49D0-B4A4-C84CC28397AB}" destId="{34414356-5FB2-4E9F-A827-8382D785122E}" srcOrd="0" destOrd="0" presId="urn:microsoft.com/office/officeart/2005/8/layout/target2"/>
    <dgm:cxn modelId="{AE1859DA-F34A-42E8-A0A7-8B320ABE0276}" srcId="{8D68C99B-A4C1-4597-9811-E74705ED5D74}" destId="{5AE7B196-18E5-4E65-8204-97816FC8FA18}" srcOrd="1" destOrd="0" parTransId="{238E8EE2-5076-4305-814C-9B08B9D93605}" sibTransId="{11445255-3E5A-4787-88B2-FB13F89C64D3}"/>
    <dgm:cxn modelId="{4672D2DD-869B-4B5E-BCA9-64AED18DF5E9}" type="presOf" srcId="{F9603F0D-CA04-4224-9C33-9CB24CDA5C28}" destId="{1359CFD4-6C62-47A2-9204-E8905930FB8E}" srcOrd="0" destOrd="0" presId="urn:microsoft.com/office/officeart/2005/8/layout/target2"/>
    <dgm:cxn modelId="{FA4596CB-7683-4CA4-851B-CC6674117D36}" type="presParOf" srcId="{89F451CC-C3D0-4C22-B9AD-3F69664FDA99}" destId="{8A7C5262-325A-479E-B764-57F08F45CA96}" srcOrd="0" destOrd="0" presId="urn:microsoft.com/office/officeart/2005/8/layout/target2"/>
    <dgm:cxn modelId="{3C9F6BE9-5BDF-40A2-8445-C630C8D3C18D}" type="presParOf" srcId="{8A7C5262-325A-479E-B764-57F08F45CA96}" destId="{F7F33C99-7291-41FF-AACF-41C9181CF2A9}" srcOrd="0" destOrd="0" presId="urn:microsoft.com/office/officeart/2005/8/layout/target2"/>
    <dgm:cxn modelId="{9EF25C08-CE2C-427A-AB6F-93B9F307403A}" type="presParOf" srcId="{8A7C5262-325A-479E-B764-57F08F45CA96}" destId="{2A18301E-29DF-4584-9505-7F07A7DED7FE}" srcOrd="1" destOrd="0" presId="urn:microsoft.com/office/officeart/2005/8/layout/target2"/>
    <dgm:cxn modelId="{063174D9-E7FF-405E-980A-2384F4073396}" type="presParOf" srcId="{2A18301E-29DF-4584-9505-7F07A7DED7FE}" destId="{67143F19-0FB1-4031-B430-678C76136C73}" srcOrd="0" destOrd="0" presId="urn:microsoft.com/office/officeart/2005/8/layout/target2"/>
    <dgm:cxn modelId="{B18E044B-53FB-4A7A-AB6B-02C93FA35921}" type="presParOf" srcId="{2A18301E-29DF-4584-9505-7F07A7DED7FE}" destId="{6248F040-BD5D-4162-BC95-1760B7AA0580}" srcOrd="1" destOrd="0" presId="urn:microsoft.com/office/officeart/2005/8/layout/target2"/>
    <dgm:cxn modelId="{FF1DB8C0-09B5-41FB-B71A-8A79B118DDD4}" type="presParOf" srcId="{2A18301E-29DF-4584-9505-7F07A7DED7FE}" destId="{D42A1E88-6B81-40AA-8404-455F4F87E320}" srcOrd="2" destOrd="0" presId="urn:microsoft.com/office/officeart/2005/8/layout/target2"/>
    <dgm:cxn modelId="{718657B1-3D39-46FB-A35F-76C8A8F55624}" type="presParOf" srcId="{2A18301E-29DF-4584-9505-7F07A7DED7FE}" destId="{2129BFD9-A0AD-4EDE-AF5E-93B24C6B8A69}" srcOrd="3" destOrd="0" presId="urn:microsoft.com/office/officeart/2005/8/layout/target2"/>
    <dgm:cxn modelId="{7D98658D-CB35-4A27-B8C4-C25F357100FD}" type="presParOf" srcId="{2A18301E-29DF-4584-9505-7F07A7DED7FE}" destId="{34414356-5FB2-4E9F-A827-8382D785122E}" srcOrd="4" destOrd="0" presId="urn:microsoft.com/office/officeart/2005/8/layout/target2"/>
    <dgm:cxn modelId="{F89FADAC-ACE0-47DD-B849-DFA9FAB17DE2}" type="presParOf" srcId="{89F451CC-C3D0-4C22-B9AD-3F69664FDA99}" destId="{A8A0FA73-CBBC-43EE-92E4-DB72766CDB50}" srcOrd="1" destOrd="0" presId="urn:microsoft.com/office/officeart/2005/8/layout/target2"/>
    <dgm:cxn modelId="{74B9C1DF-E97C-4FC9-A5EF-175DCFDE3CD4}" type="presParOf" srcId="{A8A0FA73-CBBC-43EE-92E4-DB72766CDB50}" destId="{6695C827-A5FF-4556-AC55-A169EE6D77CE}" srcOrd="0" destOrd="0" presId="urn:microsoft.com/office/officeart/2005/8/layout/target2"/>
    <dgm:cxn modelId="{859B154D-5663-48F2-A29D-0FD186A86CF6}" type="presParOf" srcId="{A8A0FA73-CBBC-43EE-92E4-DB72766CDB50}" destId="{D621D905-B835-44A8-A7D9-A63A2A4CDB69}" srcOrd="1" destOrd="0" presId="urn:microsoft.com/office/officeart/2005/8/layout/target2"/>
    <dgm:cxn modelId="{73298402-7C5F-4D43-B311-EDFB5952C8F1}" type="presParOf" srcId="{D621D905-B835-44A8-A7D9-A63A2A4CDB69}" destId="{1359CFD4-6C62-47A2-9204-E8905930FB8E}" srcOrd="0" destOrd="0" presId="urn:microsoft.com/office/officeart/2005/8/layout/target2"/>
    <dgm:cxn modelId="{44916812-E684-4D77-AF31-79B3433AE40A}" type="presParOf" srcId="{D621D905-B835-44A8-A7D9-A63A2A4CDB69}" destId="{5A5C19E6-6182-4797-825D-E3AA68E29095}" srcOrd="1" destOrd="0" presId="urn:microsoft.com/office/officeart/2005/8/layout/target2"/>
    <dgm:cxn modelId="{6866E107-85BF-4C2C-8B08-F594A6EF300F}" type="presParOf" srcId="{D621D905-B835-44A8-A7D9-A63A2A4CDB69}" destId="{1E579FAD-F829-4338-8185-9010C9272B1F}" srcOrd="2" destOrd="0" presId="urn:microsoft.com/office/officeart/2005/8/layout/target2"/>
    <dgm:cxn modelId="{43E7D182-D540-46A8-858D-989FA3789965}" type="presParOf" srcId="{D621D905-B835-44A8-A7D9-A63A2A4CDB69}" destId="{9CB9F503-A2F1-4660-AA16-375AC018998D}" srcOrd="3" destOrd="0" presId="urn:microsoft.com/office/officeart/2005/8/layout/target2"/>
    <dgm:cxn modelId="{95CAD726-960D-48DA-A6D1-1C8739B2588A}" type="presParOf" srcId="{D621D905-B835-44A8-A7D9-A63A2A4CDB69}" destId="{680ABCA9-89FD-4418-BB2C-5DBEE8E5935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CEE799-877D-42A5-A3E3-1FA771154F8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C7FCB05-9588-47B0-A62B-E0AFBDECFBF1}">
      <dgm:prSet phldrT="[Szöveg]" custT="1"/>
      <dgm:spPr/>
      <dgm:t>
        <a:bodyPr/>
        <a:lstStyle/>
        <a:p>
          <a:r>
            <a: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gm:t>
    </dgm:pt>
    <dgm:pt modelId="{A9678574-F3FC-4025-B2DE-C378FABBD7BD}" type="parTrans" cxnId="{EF8B250B-48C9-4AB4-B330-CC5F5691EED5}">
      <dgm:prSet/>
      <dgm:spPr/>
      <dgm:t>
        <a:bodyPr/>
        <a:lstStyle/>
        <a:p>
          <a:endParaRPr lang="hu-HU"/>
        </a:p>
      </dgm:t>
    </dgm:pt>
    <dgm:pt modelId="{EF6343FA-9CD5-4EA4-A068-C5FB0BFE357A}" type="sibTrans" cxnId="{EF8B250B-48C9-4AB4-B330-CC5F5691EED5}">
      <dgm:prSet/>
      <dgm:spPr/>
      <dgm:t>
        <a:bodyPr/>
        <a:lstStyle/>
        <a:p>
          <a:endParaRPr lang="hu-HU"/>
        </a:p>
      </dgm:t>
    </dgm:pt>
    <dgm:pt modelId="{2BCAA61F-AA25-4263-8D8D-C9866AEDF735}" type="pres">
      <dgm:prSet presAssocID="{AECEE799-877D-42A5-A3E3-1FA771154F83}" presName="linearFlow" presStyleCnt="0">
        <dgm:presLayoutVars>
          <dgm:dir/>
          <dgm:resizeHandles val="exact"/>
        </dgm:presLayoutVars>
      </dgm:prSet>
      <dgm:spPr/>
    </dgm:pt>
    <dgm:pt modelId="{415D37A1-C3BE-483B-9AC2-95354EC13AB7}" type="pres">
      <dgm:prSet presAssocID="{6C7FCB05-9588-47B0-A62B-E0AFBDECFBF1}" presName="composite" presStyleCnt="0"/>
      <dgm:spPr/>
    </dgm:pt>
    <dgm:pt modelId="{0BC65965-841E-448D-8562-551336D48BC6}" type="pres">
      <dgm:prSet presAssocID="{6C7FCB05-9588-47B0-A62B-E0AFBDECFBF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italálat egyszínű kitöltéssel"/>
        </a:ext>
      </dgm:extLst>
    </dgm:pt>
    <dgm:pt modelId="{E5A35FD6-6243-4E20-A1C4-DC7BF02B481B}" type="pres">
      <dgm:prSet presAssocID="{6C7FCB05-9588-47B0-A62B-E0AFBDECFBF1}" presName="txShp" presStyleLbl="node1" presStyleIdx="0" presStyleCnt="1" custScaleX="150376" custLinFactNeighborY="1027">
        <dgm:presLayoutVars>
          <dgm:bulletEnabled val="1"/>
        </dgm:presLayoutVars>
      </dgm:prSet>
      <dgm:spPr/>
    </dgm:pt>
  </dgm:ptLst>
  <dgm:cxnLst>
    <dgm:cxn modelId="{EF8B250B-48C9-4AB4-B330-CC5F5691EED5}" srcId="{AECEE799-877D-42A5-A3E3-1FA771154F83}" destId="{6C7FCB05-9588-47B0-A62B-E0AFBDECFBF1}" srcOrd="0" destOrd="0" parTransId="{A9678574-F3FC-4025-B2DE-C378FABBD7BD}" sibTransId="{EF6343FA-9CD5-4EA4-A068-C5FB0BFE357A}"/>
    <dgm:cxn modelId="{92CF8535-7A4F-4662-856C-8DB211BA0318}" type="presOf" srcId="{6C7FCB05-9588-47B0-A62B-E0AFBDECFBF1}" destId="{E5A35FD6-6243-4E20-A1C4-DC7BF02B481B}" srcOrd="0" destOrd="0" presId="urn:microsoft.com/office/officeart/2005/8/layout/vList3"/>
    <dgm:cxn modelId="{BE26BC3D-E7C8-4C11-9DED-96075F870E84}" type="presOf" srcId="{AECEE799-877D-42A5-A3E3-1FA771154F83}" destId="{2BCAA61F-AA25-4263-8D8D-C9866AEDF735}" srcOrd="0" destOrd="0" presId="urn:microsoft.com/office/officeart/2005/8/layout/vList3"/>
    <dgm:cxn modelId="{7CE8E19E-E8F7-422D-9B0F-DBA3A8052AB6}" type="presParOf" srcId="{2BCAA61F-AA25-4263-8D8D-C9866AEDF735}" destId="{415D37A1-C3BE-483B-9AC2-95354EC13AB7}" srcOrd="0" destOrd="0" presId="urn:microsoft.com/office/officeart/2005/8/layout/vList3"/>
    <dgm:cxn modelId="{A34DC3C2-B436-4746-8962-5AFE5503E05E}" type="presParOf" srcId="{415D37A1-C3BE-483B-9AC2-95354EC13AB7}" destId="{0BC65965-841E-448D-8562-551336D48BC6}" srcOrd="0" destOrd="0" presId="urn:microsoft.com/office/officeart/2005/8/layout/vList3"/>
    <dgm:cxn modelId="{77AFF671-5D5E-4EAF-BFA8-8F992795923E}" type="presParOf" srcId="{415D37A1-C3BE-483B-9AC2-95354EC13AB7}" destId="{E5A35FD6-6243-4E20-A1C4-DC7BF02B4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5FD6-6243-4E20-A1C4-DC7BF02B481B}">
      <dsp:nvSpPr>
        <dsp:cNvPr id="0" name=""/>
        <dsp:cNvSpPr/>
      </dsp:nvSpPr>
      <dsp:spPr>
        <a:xfrm rot="10800000">
          <a:off x="-1" y="0"/>
          <a:ext cx="7818692" cy="10391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sp:txBody>
      <dsp:txXfrm rot="10800000">
        <a:off x="259785" y="0"/>
        <a:ext cx="7558906" cy="1039145"/>
      </dsp:txXfrm>
    </dsp:sp>
    <dsp:sp modelId="{0BC65965-841E-448D-8562-551336D48BC6}">
      <dsp:nvSpPr>
        <dsp:cNvPr id="0" name=""/>
        <dsp:cNvSpPr/>
      </dsp:nvSpPr>
      <dsp:spPr>
        <a:xfrm>
          <a:off x="790057" y="507"/>
          <a:ext cx="1039145" cy="1039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2D6-8F81-4CBA-B56B-45BD076C5773}">
      <dsp:nvSpPr>
        <dsp:cNvPr id="0" name=""/>
        <dsp:cNvSpPr/>
      </dsp:nvSpPr>
      <dsp:spPr>
        <a:xfrm>
          <a:off x="0" y="43857"/>
          <a:ext cx="7571225" cy="612718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tisztviselő</a:t>
          </a:r>
        </a:p>
      </dsp:txBody>
      <dsp:txXfrm>
        <a:off x="29910" y="73767"/>
        <a:ext cx="7511405" cy="552898"/>
      </dsp:txXfrm>
    </dsp:sp>
    <dsp:sp modelId="{322E6605-FEAC-41CC-AC96-2B52DB0A4B04}">
      <dsp:nvSpPr>
        <dsp:cNvPr id="0" name=""/>
        <dsp:cNvSpPr/>
      </dsp:nvSpPr>
      <dsp:spPr>
        <a:xfrm>
          <a:off x="0" y="676508"/>
          <a:ext cx="7571225" cy="398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szabályozási hátterét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legfontosabb alapelveit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közbevételek és közkiadások fogalmát, rendszerét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Magyarország gazdasági stabilitására vonatkozó szabályozás lényegét, a Költségvetési Tanácsra vonatkozó főbb szabályokat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nemzeti vagyon fogalmát, rendeltetését, kategóriáit, értse a nemzeti vagyongazdálkodás legfontosabb szabályait</a:t>
          </a:r>
        </a:p>
      </dsp:txBody>
      <dsp:txXfrm>
        <a:off x="0" y="676508"/>
        <a:ext cx="7571225" cy="39827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1F008-57BC-4960-8035-66B0F2462F24}">
      <dsp:nvSpPr>
        <dsp:cNvPr id="0" name=""/>
        <dsp:cNvSpPr/>
      </dsp:nvSpPr>
      <dsp:spPr>
        <a:xfrm>
          <a:off x="0" y="0"/>
          <a:ext cx="11231217" cy="504907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gazdálkodást meghatározó legfontosabb jogszabályok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</a:t>
          </a:r>
          <a:endParaRPr lang="hu-H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törvény és a végrehajtási rendeletei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</a:t>
          </a: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költségvetésről</a:t>
          </a: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zárszámadásról szóló törvények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vagyontörvények (nemzeti vagyon, állami vagyon)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önkormányzatai törvény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adóeljárási jogszabályok (Art., Air.)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Számvevőszékről szóló törvény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jegybanktörvény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751151" y="0"/>
        <a:ext cx="8480065" cy="5049079"/>
      </dsp:txXfrm>
    </dsp:sp>
    <dsp:sp modelId="{BE7C8651-5463-4367-81CA-79C663268342}">
      <dsp:nvSpPr>
        <dsp:cNvPr id="0" name=""/>
        <dsp:cNvSpPr/>
      </dsp:nvSpPr>
      <dsp:spPr>
        <a:xfrm>
          <a:off x="98820" y="328311"/>
          <a:ext cx="2581360" cy="4308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l="-38000" r="-3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88D8-9E79-4A52-8399-E63646C2E375}">
      <dsp:nvSpPr>
        <dsp:cNvPr id="0" name=""/>
        <dsp:cNvSpPr/>
      </dsp:nvSpPr>
      <dsp:spPr>
        <a:xfrm>
          <a:off x="3379986" y="127649"/>
          <a:ext cx="6279046" cy="235409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</a:t>
          </a:r>
          <a:r>
            <a:rPr lang="hu-HU" sz="2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alapelvek</a:t>
          </a:r>
          <a:r>
            <a:rPr lang="hu-HU" sz="2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szerepe</a:t>
          </a:r>
          <a:endParaRPr lang="hu-H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államháztartáshoz tartozó minden szervezetre vonatkoznak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egyszerre, egymást erősítve kell érvényre jutniuk</a:t>
          </a:r>
        </a:p>
      </dsp:txBody>
      <dsp:txXfrm>
        <a:off x="3379986" y="127649"/>
        <a:ext cx="6279046" cy="2354091"/>
      </dsp:txXfrm>
    </dsp:sp>
    <dsp:sp modelId="{89711680-4912-4A42-A28B-36929F023666}">
      <dsp:nvSpPr>
        <dsp:cNvPr id="0" name=""/>
        <dsp:cNvSpPr/>
      </dsp:nvSpPr>
      <dsp:spPr>
        <a:xfrm>
          <a:off x="484979" y="2365"/>
          <a:ext cx="2578612" cy="2604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294D9-2B92-475F-9B98-E7285DE8C6EC}">
      <dsp:nvSpPr>
        <dsp:cNvPr id="0" name=""/>
        <dsp:cNvSpPr/>
      </dsp:nvSpPr>
      <dsp:spPr>
        <a:xfrm>
          <a:off x="112876" y="2837849"/>
          <a:ext cx="6492758" cy="260465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Érvényesülésük</a:t>
          </a:r>
          <a:r>
            <a:rPr lang="hu-HU" sz="2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jogszabályi</a:t>
          </a:r>
          <a:r>
            <a:rPr lang="hu-HU" sz="2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garanciái</a:t>
          </a:r>
          <a:endParaRPr lang="hu-H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készítésével és az elszámolással kapcsolatos eljárási szabályok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végrehajtásával és a gazdálkodással kapcsolatos szabályok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folyamatok számbavételi módját meghatározó szabályok</a:t>
          </a:r>
        </a:p>
      </dsp:txBody>
      <dsp:txXfrm>
        <a:off x="112876" y="2837849"/>
        <a:ext cx="6492758" cy="2604659"/>
      </dsp:txXfrm>
    </dsp:sp>
    <dsp:sp modelId="{7F78118D-D7AC-4030-9475-EDC823C01016}">
      <dsp:nvSpPr>
        <dsp:cNvPr id="0" name=""/>
        <dsp:cNvSpPr/>
      </dsp:nvSpPr>
      <dsp:spPr>
        <a:xfrm>
          <a:off x="6924447" y="2857749"/>
          <a:ext cx="2578612" cy="2604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E1D40-B27C-445C-906A-A01815569B9F}">
      <dsp:nvSpPr>
        <dsp:cNvPr id="0" name=""/>
        <dsp:cNvSpPr/>
      </dsp:nvSpPr>
      <dsp:spPr>
        <a:xfrm>
          <a:off x="0" y="0"/>
          <a:ext cx="10583187" cy="253765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E1E52-BC26-45A7-90BD-D49C904D2BA4}">
      <dsp:nvSpPr>
        <dsp:cNvPr id="0" name=""/>
        <dsp:cNvSpPr/>
      </dsp:nvSpPr>
      <dsp:spPr>
        <a:xfrm>
          <a:off x="441987" y="259054"/>
          <a:ext cx="2866506" cy="1860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9A487-160E-4199-B628-60A54BF9298F}">
      <dsp:nvSpPr>
        <dsp:cNvPr id="0" name=""/>
        <dsp:cNvSpPr/>
      </dsp:nvSpPr>
      <dsp:spPr>
        <a:xfrm rot="10800000">
          <a:off x="322353" y="2299756"/>
          <a:ext cx="3105775" cy="3418776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Tervezés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fenntarthatóság és egyensúly elve</a:t>
          </a:r>
          <a:endParaRPr lang="hu-HU" sz="1600" kern="1200" dirty="0">
            <a:solidFill>
              <a:schemeClr val="tx1"/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  <a:endParaRPr lang="hu-HU" sz="160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valódiság elve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globális fedezet elve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folytatásának számviteli alapelve</a:t>
          </a:r>
        </a:p>
      </dsp:txBody>
      <dsp:txXfrm rot="10800000">
        <a:off x="417866" y="2299756"/>
        <a:ext cx="2914749" cy="3323263"/>
      </dsp:txXfrm>
    </dsp:sp>
    <dsp:sp modelId="{17686BAD-E5B3-48CF-9F74-E05BB1F97AE4}">
      <dsp:nvSpPr>
        <dsp:cNvPr id="0" name=""/>
        <dsp:cNvSpPr/>
      </dsp:nvSpPr>
      <dsp:spPr>
        <a:xfrm>
          <a:off x="3784469" y="259054"/>
          <a:ext cx="3014248" cy="1860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A6EE8-1F77-42B1-B14D-7B7D10CEDC9C}">
      <dsp:nvSpPr>
        <dsp:cNvPr id="0" name=""/>
        <dsp:cNvSpPr/>
      </dsp:nvSpPr>
      <dsp:spPr>
        <a:xfrm rot="10800000">
          <a:off x="3738705" y="2299756"/>
          <a:ext cx="3105775" cy="3418776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Gazdálkodás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nyilvánosság elve</a:t>
          </a:r>
          <a:endParaRPr lang="hu-H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 alapján történő gazdálkodás elve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programozás elve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 elve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közbeszerzési kötelezettség elve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 korlátozásának elve</a:t>
          </a:r>
        </a:p>
      </dsp:txBody>
      <dsp:txXfrm rot="10800000">
        <a:off x="3834218" y="2299756"/>
        <a:ext cx="2914749" cy="3323263"/>
      </dsp:txXfrm>
    </dsp:sp>
    <dsp:sp modelId="{78930D97-4D5C-4C36-8892-ADE708CEE172}">
      <dsp:nvSpPr>
        <dsp:cNvPr id="0" name=""/>
        <dsp:cNvSpPr/>
      </dsp:nvSpPr>
      <dsp:spPr>
        <a:xfrm>
          <a:off x="7225683" y="250548"/>
          <a:ext cx="2964524" cy="1860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09D37-F0E7-4FE2-9887-BC27EA116BCB}">
      <dsp:nvSpPr>
        <dsp:cNvPr id="0" name=""/>
        <dsp:cNvSpPr/>
      </dsp:nvSpPr>
      <dsp:spPr>
        <a:xfrm rot="10800000">
          <a:off x="7145368" y="2274237"/>
          <a:ext cx="3105775" cy="3452800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Beszámolás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bruttó elszámolás elve</a:t>
          </a:r>
          <a:endParaRPr lang="hu-H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ellenőrizhetőség elve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  <a:endParaRPr lang="hu-HU" sz="150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sp:txBody>
      <dsp:txXfrm rot="10800000">
        <a:off x="7240881" y="2274237"/>
        <a:ext cx="2914749" cy="33572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7037F-5209-4DA4-B940-E5ED30370284}">
      <dsp:nvSpPr>
        <dsp:cNvPr id="0" name=""/>
        <dsp:cNvSpPr/>
      </dsp:nvSpPr>
      <dsp:spPr>
        <a:xfrm>
          <a:off x="0" y="0"/>
          <a:ext cx="9571381" cy="163782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Közgazdasági osztályozás szerint</a:t>
          </a:r>
          <a:endParaRPr lang="hu-H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>
              <a:solidFill>
                <a:schemeClr val="tx1"/>
              </a:solidFill>
            </a:rPr>
            <a:t>gazdasági stabilizációt megteremtő funkció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 err="1">
              <a:solidFill>
                <a:schemeClr val="tx1"/>
              </a:solidFill>
            </a:rPr>
            <a:t>jövedelemcentralizálós</a:t>
          </a:r>
          <a:r>
            <a:rPr lang="hu-HU" sz="1900" kern="1200" dirty="0">
              <a:solidFill>
                <a:schemeClr val="tx1"/>
              </a:solidFill>
            </a:rPr>
            <a:t> funkció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>
              <a:solidFill>
                <a:schemeClr val="tx1"/>
              </a:solidFill>
            </a:rPr>
            <a:t>jövedelem újraelosztó funkció</a:t>
          </a:r>
        </a:p>
      </dsp:txBody>
      <dsp:txXfrm>
        <a:off x="2022629" y="0"/>
        <a:ext cx="7548751" cy="1637820"/>
      </dsp:txXfrm>
    </dsp:sp>
    <dsp:sp modelId="{1E7CC374-D261-4E7A-9C55-EDB4FC6A043C}">
      <dsp:nvSpPr>
        <dsp:cNvPr id="0" name=""/>
        <dsp:cNvSpPr/>
      </dsp:nvSpPr>
      <dsp:spPr>
        <a:xfrm>
          <a:off x="343540" y="256688"/>
          <a:ext cx="1443900" cy="111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C8A96-1BEB-40A6-B6DE-2DB324D968BF}">
      <dsp:nvSpPr>
        <dsp:cNvPr id="0" name=""/>
        <dsp:cNvSpPr/>
      </dsp:nvSpPr>
      <dsp:spPr>
        <a:xfrm>
          <a:off x="0" y="1747723"/>
          <a:ext cx="9571381" cy="203908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Funkcionális osztályozás (feladatellátás) szerint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</a:rPr>
            <a:t>állami működési (tradicionális) funkciók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</a:rPr>
            <a:t>jóléti funkciók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</a:rPr>
            <a:t>gazdasági funkciók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</a:rPr>
            <a:t>államadósság-kezeléshez kapcsolódó funkció</a:t>
          </a:r>
        </a:p>
      </dsp:txBody>
      <dsp:txXfrm>
        <a:off x="2022629" y="1747723"/>
        <a:ext cx="7548751" cy="2039084"/>
      </dsp:txXfrm>
    </dsp:sp>
    <dsp:sp modelId="{FF101215-69AF-42D5-A5DA-18598C33ABDF}">
      <dsp:nvSpPr>
        <dsp:cNvPr id="0" name=""/>
        <dsp:cNvSpPr/>
      </dsp:nvSpPr>
      <dsp:spPr>
        <a:xfrm>
          <a:off x="238868" y="1888853"/>
          <a:ext cx="1653245" cy="15159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DD591-5E2A-46FE-A276-A89DA027D62C}">
      <dsp:nvSpPr>
        <dsp:cNvPr id="0" name=""/>
        <dsp:cNvSpPr/>
      </dsp:nvSpPr>
      <dsp:spPr>
        <a:xfrm>
          <a:off x="0" y="489301"/>
          <a:ext cx="9571381" cy="1038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 állami funkciók a közkiadások osztályozása tükrében </a:t>
          </a:r>
        </a:p>
      </dsp:txBody>
      <dsp:txXfrm>
        <a:off x="50710" y="540011"/>
        <a:ext cx="9469961" cy="9373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D87BF-6B29-4DEA-B514-6AF515D3C019}">
      <dsp:nvSpPr>
        <dsp:cNvPr id="0" name=""/>
        <dsp:cNvSpPr/>
      </dsp:nvSpPr>
      <dsp:spPr>
        <a:xfrm rot="10800000">
          <a:off x="25210" y="515235"/>
          <a:ext cx="10032085" cy="4693382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4270" tIns="106680" rIns="199136" bIns="10668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Gazdaságpolitikai célok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közpénzekkel való takarékos gazdálkodás</a:t>
          </a:r>
          <a:endParaRPr lang="hu-HU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egyensúly megteremtése és hosszú távú fenntartása </a:t>
          </a:r>
          <a:endParaRPr lang="hu-HU" sz="2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csökkentése </a:t>
          </a:r>
          <a:endParaRPr lang="hu-HU" sz="2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1198555" y="515235"/>
        <a:ext cx="8858740" cy="4693382"/>
      </dsp:txXfrm>
    </dsp:sp>
    <dsp:sp modelId="{2EEA09EE-8D35-40C8-8104-6B59E817C855}">
      <dsp:nvSpPr>
        <dsp:cNvPr id="0" name=""/>
        <dsp:cNvSpPr/>
      </dsp:nvSpPr>
      <dsp:spPr>
        <a:xfrm>
          <a:off x="254104" y="1334883"/>
          <a:ext cx="2821536" cy="298616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83965-593F-43F8-BFA4-62D228FB951E}">
      <dsp:nvSpPr>
        <dsp:cNvPr id="0" name=""/>
        <dsp:cNvSpPr/>
      </dsp:nvSpPr>
      <dsp:spPr>
        <a:xfrm>
          <a:off x="0" y="2271"/>
          <a:ext cx="936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316B6-A41C-445A-BF3E-2C9588136858}">
      <dsp:nvSpPr>
        <dsp:cNvPr id="0" name=""/>
        <dsp:cNvSpPr/>
      </dsp:nvSpPr>
      <dsp:spPr>
        <a:xfrm>
          <a:off x="0" y="0"/>
          <a:ext cx="3537816" cy="4647987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kezelésére vonatkozó követelmények</a:t>
          </a:r>
        </a:p>
      </dsp:txBody>
      <dsp:txXfrm>
        <a:off x="0" y="0"/>
        <a:ext cx="3537816" cy="4647987"/>
      </dsp:txXfrm>
    </dsp:sp>
    <dsp:sp modelId="{7C76CC25-A2A8-4E00-89AB-2692002D439C}">
      <dsp:nvSpPr>
        <dsp:cNvPr id="0" name=""/>
        <dsp:cNvSpPr/>
      </dsp:nvSpPr>
      <dsp:spPr>
        <a:xfrm>
          <a:off x="3542023" y="0"/>
          <a:ext cx="5020784" cy="336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adósságcsökkentésre vonatkozó szabályok</a:t>
          </a:r>
          <a:endParaRPr lang="hu-HU" sz="24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542023" y="0"/>
        <a:ext cx="5020784" cy="3364122"/>
      </dsp:txXfrm>
    </dsp:sp>
    <dsp:sp modelId="{EC2F0388-DE22-4170-95EA-9C9E032FDCB7}">
      <dsp:nvSpPr>
        <dsp:cNvPr id="0" name=""/>
        <dsp:cNvSpPr/>
      </dsp:nvSpPr>
      <dsp:spPr>
        <a:xfrm>
          <a:off x="3633194" y="906868"/>
          <a:ext cx="4427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34C54-4A19-42E2-A5AD-F190BD092070}">
      <dsp:nvSpPr>
        <dsp:cNvPr id="0" name=""/>
        <dsp:cNvSpPr/>
      </dsp:nvSpPr>
      <dsp:spPr>
        <a:xfrm>
          <a:off x="3546585" y="1195072"/>
          <a:ext cx="5734303" cy="53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kötelezettségvállalás korlátozására vonatkozó szabályok</a:t>
          </a:r>
        </a:p>
      </dsp:txBody>
      <dsp:txXfrm>
        <a:off x="3546585" y="1195072"/>
        <a:ext cx="5734303" cy="530169"/>
      </dsp:txXfrm>
    </dsp:sp>
    <dsp:sp modelId="{8B8D0A2B-35AE-4186-B004-C953EDE09479}">
      <dsp:nvSpPr>
        <dsp:cNvPr id="0" name=""/>
        <dsp:cNvSpPr/>
      </dsp:nvSpPr>
      <dsp:spPr>
        <a:xfrm>
          <a:off x="3633194" y="2575993"/>
          <a:ext cx="4427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1C98B-E546-4F65-8D78-3DD7E63278E0}">
      <dsp:nvSpPr>
        <dsp:cNvPr id="0" name=""/>
        <dsp:cNvSpPr/>
      </dsp:nvSpPr>
      <dsp:spPr>
        <a:xfrm>
          <a:off x="3552234" y="2821786"/>
          <a:ext cx="5424599" cy="62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önkormányzatok adósságot keletkeztető ügyleteinek kontrollja</a:t>
          </a:r>
        </a:p>
      </dsp:txBody>
      <dsp:txXfrm>
        <a:off x="3552234" y="2821786"/>
        <a:ext cx="5424599" cy="626388"/>
      </dsp:txXfrm>
    </dsp:sp>
    <dsp:sp modelId="{761174BF-75EE-4645-8B60-CD4586DECB86}">
      <dsp:nvSpPr>
        <dsp:cNvPr id="0" name=""/>
        <dsp:cNvSpPr/>
      </dsp:nvSpPr>
      <dsp:spPr>
        <a:xfrm>
          <a:off x="3537816" y="4616910"/>
          <a:ext cx="4427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55408-4386-44E4-A463-CF8AFF71AB1E}">
      <dsp:nvSpPr>
        <dsp:cNvPr id="0" name=""/>
        <dsp:cNvSpPr/>
      </dsp:nvSpPr>
      <dsp:spPr>
        <a:xfrm>
          <a:off x="0" y="19090"/>
          <a:ext cx="10608723" cy="90886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jogállása, tagjai, működésének szabályai</a:t>
          </a:r>
        </a:p>
      </dsp:txBody>
      <dsp:txXfrm>
        <a:off x="26620" y="45710"/>
        <a:ext cx="10555483" cy="855627"/>
      </dsp:txXfrm>
    </dsp:sp>
    <dsp:sp modelId="{D0C082D1-82D9-4A31-8C0B-9A24B976442B}">
      <dsp:nvSpPr>
        <dsp:cNvPr id="0" name=""/>
        <dsp:cNvSpPr/>
      </dsp:nvSpPr>
      <dsp:spPr>
        <a:xfrm>
          <a:off x="89986" y="1015063"/>
          <a:ext cx="3554728" cy="413393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feladatai</a:t>
          </a:r>
        </a:p>
      </dsp:txBody>
      <dsp:txXfrm>
        <a:off x="194100" y="1119177"/>
        <a:ext cx="3346500" cy="3925702"/>
      </dsp:txXfrm>
    </dsp:sp>
    <dsp:sp modelId="{80C23898-6E48-47AE-BCD6-1FDE5DD129DE}">
      <dsp:nvSpPr>
        <dsp:cNvPr id="0" name=""/>
        <dsp:cNvSpPr/>
      </dsp:nvSpPr>
      <dsp:spPr>
        <a:xfrm>
          <a:off x="4114336" y="1202895"/>
          <a:ext cx="6488270" cy="90886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tervezetének véleményezése</a:t>
          </a:r>
        </a:p>
      </dsp:txBody>
      <dsp:txXfrm>
        <a:off x="4140956" y="1229515"/>
        <a:ext cx="6435030" cy="855627"/>
      </dsp:txXfrm>
    </dsp:sp>
    <dsp:sp modelId="{51ED0D0E-2700-485B-9B1D-36C64526D23A}">
      <dsp:nvSpPr>
        <dsp:cNvPr id="0" name=""/>
        <dsp:cNvSpPr/>
      </dsp:nvSpPr>
      <dsp:spPr>
        <a:xfrm>
          <a:off x="4126990" y="2275369"/>
          <a:ext cx="6462962" cy="109835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 hozzájárulásról való döntés a központi költségvetési törvény elfogadásához/módosításához</a:t>
          </a:r>
        </a:p>
      </dsp:txBody>
      <dsp:txXfrm>
        <a:off x="4159160" y="2307539"/>
        <a:ext cx="6398622" cy="1034017"/>
      </dsp:txXfrm>
    </dsp:sp>
    <dsp:sp modelId="{59059AC9-E1B5-4ABD-85EA-0EB221B54228}">
      <dsp:nvSpPr>
        <dsp:cNvPr id="0" name=""/>
        <dsp:cNvSpPr/>
      </dsp:nvSpPr>
      <dsp:spPr>
        <a:xfrm>
          <a:off x="4152150" y="3535571"/>
          <a:ext cx="6412642" cy="7436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véleménynyilvánítási jogkörök</a:t>
          </a:r>
        </a:p>
      </dsp:txBody>
      <dsp:txXfrm>
        <a:off x="4173930" y="3557351"/>
        <a:ext cx="6369082" cy="700057"/>
      </dsp:txXfrm>
    </dsp:sp>
    <dsp:sp modelId="{A098CB59-1DBE-497D-BC88-AE17B6F2D347}">
      <dsp:nvSpPr>
        <dsp:cNvPr id="0" name=""/>
        <dsp:cNvSpPr/>
      </dsp:nvSpPr>
      <dsp:spPr>
        <a:xfrm>
          <a:off x="4152150" y="4420735"/>
          <a:ext cx="6412642" cy="67068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ügyrend elfogadása</a:t>
          </a:r>
        </a:p>
      </dsp:txBody>
      <dsp:txXfrm>
        <a:off x="4171794" y="4440379"/>
        <a:ext cx="6373354" cy="6314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7679B-87EC-487D-A628-3A258FC04DDC}">
      <dsp:nvSpPr>
        <dsp:cNvPr id="0" name=""/>
        <dsp:cNvSpPr/>
      </dsp:nvSpPr>
      <dsp:spPr>
        <a:xfrm>
          <a:off x="97281" y="335958"/>
          <a:ext cx="4877534" cy="587014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nemzeti vagyon</a:t>
          </a:r>
        </a:p>
      </dsp:txBody>
      <dsp:txXfrm>
        <a:off x="114474" y="353151"/>
        <a:ext cx="4843148" cy="552628"/>
      </dsp:txXfrm>
    </dsp:sp>
    <dsp:sp modelId="{C05FD76F-2A28-4443-B189-4C33572C52C4}">
      <dsp:nvSpPr>
        <dsp:cNvPr id="0" name=""/>
        <dsp:cNvSpPr/>
      </dsp:nvSpPr>
      <dsp:spPr>
        <a:xfrm>
          <a:off x="0" y="1133303"/>
          <a:ext cx="1052035" cy="10930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E5CB8-F35A-41DA-91A7-7ECEB89D2703}">
      <dsp:nvSpPr>
        <dsp:cNvPr id="0" name=""/>
        <dsp:cNvSpPr/>
      </dsp:nvSpPr>
      <dsp:spPr>
        <a:xfrm>
          <a:off x="1097338" y="1028635"/>
          <a:ext cx="3893215" cy="1302338"/>
        </a:xfrm>
        <a:prstGeom prst="roundRect">
          <a:avLst>
            <a:gd name="adj" fmla="val 166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Köre: </a:t>
          </a:r>
          <a:r>
            <a:rPr lang="hu-HU" sz="1800" kern="1200" dirty="0">
              <a:solidFill>
                <a:schemeClr val="tx1"/>
              </a:solidFill>
            </a:rPr>
            <a:t>állami és önkormányzati vagyon</a:t>
          </a:r>
        </a:p>
      </dsp:txBody>
      <dsp:txXfrm>
        <a:off x="1160924" y="1092221"/>
        <a:ext cx="3766043" cy="1175166"/>
      </dsp:txXfrm>
    </dsp:sp>
    <dsp:sp modelId="{AA5481E5-DB64-4B4C-BC40-B7D613ECD303}">
      <dsp:nvSpPr>
        <dsp:cNvPr id="0" name=""/>
        <dsp:cNvSpPr/>
      </dsp:nvSpPr>
      <dsp:spPr>
        <a:xfrm>
          <a:off x="68861" y="2533975"/>
          <a:ext cx="886180" cy="9564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51FCA-05BD-4C25-92D9-9F6400CEB321}">
      <dsp:nvSpPr>
        <dsp:cNvPr id="0" name=""/>
        <dsp:cNvSpPr/>
      </dsp:nvSpPr>
      <dsp:spPr>
        <a:xfrm>
          <a:off x="1038275" y="2401415"/>
          <a:ext cx="3922406" cy="1221565"/>
        </a:xfrm>
        <a:prstGeom prst="roundRect">
          <a:avLst>
            <a:gd name="adj" fmla="val 166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Rendeltetése: </a:t>
          </a:r>
          <a:r>
            <a:rPr lang="hu-HU" sz="1800" kern="1200" dirty="0">
              <a:solidFill>
                <a:schemeClr val="tx1"/>
              </a:solidFill>
            </a:rPr>
            <a:t>a közérdek szolgálata</a:t>
          </a:r>
        </a:p>
      </dsp:txBody>
      <dsp:txXfrm>
        <a:off x="1097918" y="2461058"/>
        <a:ext cx="3803120" cy="1102279"/>
      </dsp:txXfrm>
    </dsp:sp>
    <dsp:sp modelId="{18AC1A22-8FD4-4A20-AD39-073BA64347B4}">
      <dsp:nvSpPr>
        <dsp:cNvPr id="0" name=""/>
        <dsp:cNvSpPr/>
      </dsp:nvSpPr>
      <dsp:spPr>
        <a:xfrm>
          <a:off x="5272783" y="335958"/>
          <a:ext cx="5621358" cy="587014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Kategóriái</a:t>
          </a:r>
        </a:p>
      </dsp:txBody>
      <dsp:txXfrm>
        <a:off x="5289976" y="353151"/>
        <a:ext cx="5586972" cy="552628"/>
      </dsp:txXfrm>
    </dsp:sp>
    <dsp:sp modelId="{F2DB9DC4-E2A9-426E-A446-6D6210F40C08}">
      <dsp:nvSpPr>
        <dsp:cNvPr id="0" name=""/>
        <dsp:cNvSpPr/>
      </dsp:nvSpPr>
      <dsp:spPr>
        <a:xfrm>
          <a:off x="5114052" y="1247638"/>
          <a:ext cx="1191481" cy="10761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58348-2A58-42AB-8D4E-683F1869491B}">
      <dsp:nvSpPr>
        <dsp:cNvPr id="0" name=""/>
        <dsp:cNvSpPr/>
      </dsp:nvSpPr>
      <dsp:spPr>
        <a:xfrm>
          <a:off x="6293966" y="1028635"/>
          <a:ext cx="4597935" cy="1514174"/>
        </a:xfrm>
        <a:prstGeom prst="roundRect">
          <a:avLst>
            <a:gd name="adj" fmla="val 166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Forgalomképtelen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vagy önkormányzati tulajdonban álló vagyon</a:t>
          </a:r>
          <a:endParaRPr lang="hu-H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sp:txBody>
      <dsp:txXfrm>
        <a:off x="6367895" y="1102564"/>
        <a:ext cx="4450077" cy="1366316"/>
      </dsp:txXfrm>
    </dsp:sp>
    <dsp:sp modelId="{E9D55096-C7C2-4356-B622-036D9131DBA8}">
      <dsp:nvSpPr>
        <dsp:cNvPr id="0" name=""/>
        <dsp:cNvSpPr/>
      </dsp:nvSpPr>
      <dsp:spPr>
        <a:xfrm>
          <a:off x="5118796" y="2690018"/>
          <a:ext cx="1096543" cy="10419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5BED7-8BB1-4106-A23A-BB3254716CFC}">
      <dsp:nvSpPr>
        <dsp:cNvPr id="0" name=""/>
        <dsp:cNvSpPr/>
      </dsp:nvSpPr>
      <dsp:spPr>
        <a:xfrm>
          <a:off x="6275668" y="2652511"/>
          <a:ext cx="4602105" cy="1095938"/>
        </a:xfrm>
        <a:prstGeom prst="roundRect">
          <a:avLst>
            <a:gd name="adj" fmla="val 166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Korlátozottan forgalomképes</a:t>
          </a:r>
        </a:p>
      </dsp:txBody>
      <dsp:txXfrm>
        <a:off x="6329177" y="2706020"/>
        <a:ext cx="4495087" cy="988920"/>
      </dsp:txXfrm>
    </dsp:sp>
    <dsp:sp modelId="{BA43D92B-613F-44D2-B0A6-0C7A2FFFC14A}">
      <dsp:nvSpPr>
        <dsp:cNvPr id="0" name=""/>
        <dsp:cNvSpPr/>
      </dsp:nvSpPr>
      <dsp:spPr>
        <a:xfrm>
          <a:off x="5039237" y="3849281"/>
          <a:ext cx="1167460" cy="11863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B25F3-0C81-4C21-8C4B-6FA5F29F9F6E}">
      <dsp:nvSpPr>
        <dsp:cNvPr id="0" name=""/>
        <dsp:cNvSpPr/>
      </dsp:nvSpPr>
      <dsp:spPr>
        <a:xfrm>
          <a:off x="6278349" y="3906133"/>
          <a:ext cx="4599424" cy="1052986"/>
        </a:xfrm>
        <a:prstGeom prst="roundRect">
          <a:avLst>
            <a:gd name="adj" fmla="val 166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Forgalomképes</a:t>
          </a:r>
        </a:p>
      </dsp:txBody>
      <dsp:txXfrm>
        <a:off x="6329761" y="3957545"/>
        <a:ext cx="4496600" cy="950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2D6-8F81-4CBA-B56B-45BD076C5773}">
      <dsp:nvSpPr>
        <dsp:cNvPr id="0" name=""/>
        <dsp:cNvSpPr/>
      </dsp:nvSpPr>
      <dsp:spPr>
        <a:xfrm>
          <a:off x="0" y="29179"/>
          <a:ext cx="7571225" cy="678958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</a:rPr>
            <a:t> </a:t>
          </a:r>
          <a:r>
            <a:rPr lang="hu-HU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sp:txBody>
      <dsp:txXfrm>
        <a:off x="33144" y="62323"/>
        <a:ext cx="7504937" cy="612670"/>
      </dsp:txXfrm>
    </dsp:sp>
    <dsp:sp modelId="{322E6605-FEAC-41CC-AC96-2B52DB0A4B04}">
      <dsp:nvSpPr>
        <dsp:cNvPr id="0" name=""/>
        <dsp:cNvSpPr/>
      </dsp:nvSpPr>
      <dsp:spPr>
        <a:xfrm>
          <a:off x="0" y="730225"/>
          <a:ext cx="7571225" cy="3475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fogalmá</a:t>
          </a: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t, rendszerét</a:t>
          </a:r>
          <a:endParaRPr lang="hu-H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az államháztartás nemzetgazdaságban elfoglalt helyét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új trendjeit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működését meghatározó mutatókat </a:t>
          </a:r>
        </a:p>
      </dsp:txBody>
      <dsp:txXfrm>
        <a:off x="0" y="730225"/>
        <a:ext cx="7571225" cy="347547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8FE1-F6C2-42E9-821E-5C5F2BD05439}">
      <dsp:nvSpPr>
        <dsp:cNvPr id="0" name=""/>
        <dsp:cNvSpPr/>
      </dsp:nvSpPr>
      <dsp:spPr>
        <a:xfrm>
          <a:off x="2913" y="992"/>
          <a:ext cx="2557399" cy="1022959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Kincstári vagyon</a:t>
          </a:r>
        </a:p>
      </dsp:txBody>
      <dsp:txXfrm>
        <a:off x="2913" y="992"/>
        <a:ext cx="2557399" cy="1022959"/>
      </dsp:txXfrm>
    </dsp:sp>
    <dsp:sp modelId="{7BCBB17E-56AF-4F45-A83E-4CE008E353A1}">
      <dsp:nvSpPr>
        <dsp:cNvPr id="0" name=""/>
        <dsp:cNvSpPr/>
      </dsp:nvSpPr>
      <dsp:spPr>
        <a:xfrm>
          <a:off x="2913" y="1023952"/>
          <a:ext cx="2557399" cy="28108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tulajdonban álló vagyon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2913" y="1023952"/>
        <a:ext cx="2557399" cy="2810880"/>
      </dsp:txXfrm>
    </dsp:sp>
    <dsp:sp modelId="{765916EB-3E48-4452-AA5D-4512206947DA}">
      <dsp:nvSpPr>
        <dsp:cNvPr id="0" name=""/>
        <dsp:cNvSpPr/>
      </dsp:nvSpPr>
      <dsp:spPr>
        <a:xfrm>
          <a:off x="2918348" y="992"/>
          <a:ext cx="2557399" cy="1022959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sp:txBody>
      <dsp:txXfrm>
        <a:off x="2918348" y="992"/>
        <a:ext cx="2557399" cy="1022959"/>
      </dsp:txXfrm>
    </dsp:sp>
    <dsp:sp modelId="{A78564AE-D421-4170-B9DD-A9B96123F69C}">
      <dsp:nvSpPr>
        <dsp:cNvPr id="0" name=""/>
        <dsp:cNvSpPr/>
      </dsp:nvSpPr>
      <dsp:spPr>
        <a:xfrm>
          <a:off x="2931442" y="1023952"/>
          <a:ext cx="2531212" cy="2810880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2931442" y="1023952"/>
        <a:ext cx="2531212" cy="2810880"/>
      </dsp:txXfrm>
    </dsp:sp>
    <dsp:sp modelId="{5A44FA25-D7BD-4115-99B9-16FE29F9D545}">
      <dsp:nvSpPr>
        <dsp:cNvPr id="0" name=""/>
        <dsp:cNvSpPr/>
      </dsp:nvSpPr>
      <dsp:spPr>
        <a:xfrm>
          <a:off x="5833784" y="463"/>
          <a:ext cx="3482795" cy="1025077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Kivezetésre szánt állami vagyon</a:t>
          </a:r>
        </a:p>
      </dsp:txBody>
      <dsp:txXfrm>
        <a:off x="5833784" y="463"/>
        <a:ext cx="3482795" cy="1025077"/>
      </dsp:txXfrm>
    </dsp:sp>
    <dsp:sp modelId="{43622A88-6B9F-47B9-BD82-4B02F2AA1201}">
      <dsp:nvSpPr>
        <dsp:cNvPr id="0" name=""/>
        <dsp:cNvSpPr/>
      </dsp:nvSpPr>
      <dsp:spPr>
        <a:xfrm>
          <a:off x="6169558" y="1024945"/>
          <a:ext cx="2811605" cy="28108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kivéve:</a:t>
          </a:r>
          <a:endParaRPr lang="hu-HU" sz="16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vagyonkezelésbe adás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haszonélvezeti jog alapítás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ingyenes hasznosítás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5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5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169558" y="1024945"/>
        <a:ext cx="2811605" cy="28108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83EEB-2117-4397-8A87-203DD9996C21}">
      <dsp:nvSpPr>
        <dsp:cNvPr id="0" name=""/>
        <dsp:cNvSpPr/>
      </dsp:nvSpPr>
      <dsp:spPr>
        <a:xfrm>
          <a:off x="0" y="0"/>
          <a:ext cx="11296073" cy="53391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feletti tulajdonosi joggyakorlás és vagyonkezelés feladata</a:t>
          </a:r>
        </a:p>
      </dsp:txBody>
      <dsp:txXfrm>
        <a:off x="26064" y="26064"/>
        <a:ext cx="11243945" cy="481789"/>
      </dsp:txXfrm>
    </dsp:sp>
    <dsp:sp modelId="{554A2719-0D99-4E27-A7E5-8C5F0902A876}">
      <dsp:nvSpPr>
        <dsp:cNvPr id="0" name=""/>
        <dsp:cNvSpPr/>
      </dsp:nvSpPr>
      <dsp:spPr>
        <a:xfrm>
          <a:off x="0" y="556511"/>
          <a:ext cx="11296073" cy="111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közvetlen felhasználás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közvetett hasznosítás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 gyarapítása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 – átmeneti hasznosítás</a:t>
          </a:r>
        </a:p>
      </dsp:txBody>
      <dsp:txXfrm>
        <a:off x="0" y="556511"/>
        <a:ext cx="11296073" cy="1116209"/>
      </dsp:txXfrm>
    </dsp:sp>
    <dsp:sp modelId="{DEC2F620-633F-4A81-B288-9925343CB439}">
      <dsp:nvSpPr>
        <dsp:cNvPr id="0" name=""/>
        <dsp:cNvSpPr/>
      </dsp:nvSpPr>
      <dsp:spPr>
        <a:xfrm>
          <a:off x="0" y="1713503"/>
          <a:ext cx="11296073" cy="72134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felügyeletéért és a gazdálkodás szabályozásáért felelős: a nemzetgazdasági miniszter</a:t>
          </a:r>
        </a:p>
      </dsp:txBody>
      <dsp:txXfrm>
        <a:off x="35213" y="1748716"/>
        <a:ext cx="11225647" cy="650915"/>
      </dsp:txXfrm>
    </dsp:sp>
    <dsp:sp modelId="{78DFA151-DE98-4ACB-A747-458924FD3D02}">
      <dsp:nvSpPr>
        <dsp:cNvPr id="0" name=""/>
        <dsp:cNvSpPr/>
      </dsp:nvSpPr>
      <dsp:spPr>
        <a:xfrm>
          <a:off x="0" y="2579846"/>
          <a:ext cx="11296073" cy="47045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sp:txBody>
      <dsp:txXfrm>
        <a:off x="22966" y="2602812"/>
        <a:ext cx="11250141" cy="424525"/>
      </dsp:txXfrm>
    </dsp:sp>
    <dsp:sp modelId="{4E0615C0-DD74-4AA9-AF10-A3A2C022DFD3}">
      <dsp:nvSpPr>
        <dsp:cNvPr id="0" name=""/>
        <dsp:cNvSpPr/>
      </dsp:nvSpPr>
      <dsp:spPr>
        <a:xfrm>
          <a:off x="0" y="3083597"/>
          <a:ext cx="11296073" cy="874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miniszter 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központi költségvetési szerv 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az állam 100%-</a:t>
          </a:r>
          <a:r>
            <a:rPr lang="hu-HU" sz="1600" kern="1200" dirty="0" err="1"/>
            <a:t>os</a:t>
          </a:r>
          <a:r>
            <a:rPr lang="hu-HU" sz="1600" kern="1200" dirty="0"/>
            <a:t> tulajdonában álló gazdálkodó szervezet 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MNV </a:t>
          </a:r>
          <a:r>
            <a:rPr lang="hu-HU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.; MFB </a:t>
          </a:r>
          <a:r>
            <a:rPr lang="hu-HU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 a Kormány határozatában nevesített személy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kivezetésre szánt állami vagyon tekintetében 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– MNV Zrt.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0" y="3083597"/>
        <a:ext cx="11296073" cy="874094"/>
      </dsp:txXfrm>
    </dsp:sp>
    <dsp:sp modelId="{377A8906-E51A-4E76-9854-1C019D12EF29}">
      <dsp:nvSpPr>
        <dsp:cNvPr id="0" name=""/>
        <dsp:cNvSpPr/>
      </dsp:nvSpPr>
      <dsp:spPr>
        <a:xfrm>
          <a:off x="0" y="4426134"/>
          <a:ext cx="11296073" cy="54622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vagyonnal való gazdálkodás szabályai</a:t>
          </a:r>
        </a:p>
      </dsp:txBody>
      <dsp:txXfrm>
        <a:off x="26664" y="4452798"/>
        <a:ext cx="11242745" cy="492893"/>
      </dsp:txXfrm>
    </dsp:sp>
    <dsp:sp modelId="{0D63210B-41C5-4E0C-A727-4B3D2EFB0D2E}">
      <dsp:nvSpPr>
        <dsp:cNvPr id="0" name=""/>
        <dsp:cNvSpPr/>
      </dsp:nvSpPr>
      <dsp:spPr>
        <a:xfrm>
          <a:off x="0" y="4979812"/>
          <a:ext cx="11296073" cy="87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hasznosítására kötött szerződésre vonatkozó szabályok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értékesítésének szabályai - ingyenes átruházás</a:t>
          </a:r>
        </a:p>
      </dsp:txBody>
      <dsp:txXfrm>
        <a:off x="0" y="4979812"/>
        <a:ext cx="11296073" cy="87710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8FE1-F6C2-42E9-821E-5C5F2BD05439}">
      <dsp:nvSpPr>
        <dsp:cNvPr id="0" name=""/>
        <dsp:cNvSpPr/>
      </dsp:nvSpPr>
      <dsp:spPr>
        <a:xfrm>
          <a:off x="45" y="9382"/>
          <a:ext cx="4328963" cy="806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Törzsvagyon</a:t>
          </a:r>
        </a:p>
      </dsp:txBody>
      <dsp:txXfrm>
        <a:off x="45" y="9382"/>
        <a:ext cx="4328963" cy="806400"/>
      </dsp:txXfrm>
    </dsp:sp>
    <dsp:sp modelId="{7BCBB17E-56AF-4F45-A83E-4CE008E353A1}">
      <dsp:nvSpPr>
        <dsp:cNvPr id="0" name=""/>
        <dsp:cNvSpPr/>
      </dsp:nvSpPr>
      <dsp:spPr>
        <a:xfrm>
          <a:off x="45" y="815782"/>
          <a:ext cx="4328963" cy="2766959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önkormányzati tulajdonban álló vagyon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45" y="815782"/>
        <a:ext cx="4328963" cy="2766959"/>
      </dsp:txXfrm>
    </dsp:sp>
    <dsp:sp modelId="{765916EB-3E48-4452-AA5D-4512206947DA}">
      <dsp:nvSpPr>
        <dsp:cNvPr id="0" name=""/>
        <dsp:cNvSpPr/>
      </dsp:nvSpPr>
      <dsp:spPr>
        <a:xfrm>
          <a:off x="4935109" y="0"/>
          <a:ext cx="4328963" cy="80640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sp:txBody>
      <dsp:txXfrm>
        <a:off x="4935109" y="0"/>
        <a:ext cx="4328963" cy="806400"/>
      </dsp:txXfrm>
    </dsp:sp>
    <dsp:sp modelId="{A78564AE-D421-4170-B9DD-A9B96123F69C}">
      <dsp:nvSpPr>
        <dsp:cNvPr id="0" name=""/>
        <dsp:cNvSpPr/>
      </dsp:nvSpPr>
      <dsp:spPr>
        <a:xfrm>
          <a:off x="4935063" y="815782"/>
          <a:ext cx="4328963" cy="2766959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4935063" y="815782"/>
        <a:ext cx="4328963" cy="27669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17097" y="-724113"/>
          <a:ext cx="6661621" cy="666162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616047" y="285404"/>
          <a:ext cx="8157241" cy="632847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14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közfeladat fogalmi ismérvei</a:t>
          </a:r>
        </a:p>
      </dsp:txBody>
      <dsp:txXfrm>
        <a:off x="616047" y="285404"/>
        <a:ext cx="8157241" cy="632847"/>
      </dsp:txXfrm>
    </dsp:sp>
    <dsp:sp modelId="{3CAAD10D-8D7F-4175-9075-66548E9398C7}">
      <dsp:nvSpPr>
        <dsp:cNvPr id="0" name=""/>
        <dsp:cNvSpPr/>
      </dsp:nvSpPr>
      <dsp:spPr>
        <a:xfrm>
          <a:off x="261798" y="173643"/>
          <a:ext cx="865418" cy="88617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843295" y="1212452"/>
          <a:ext cx="8873358" cy="5969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144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strike="noStrike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</a:t>
          </a:r>
        </a:p>
      </dsp:txBody>
      <dsp:txXfrm>
        <a:off x="843295" y="1212452"/>
        <a:ext cx="8873358" cy="596952"/>
      </dsp:txXfrm>
    </dsp:sp>
    <dsp:sp modelId="{FB37A8F8-D8B9-4515-A2C9-873BC73D7C45}">
      <dsp:nvSpPr>
        <dsp:cNvPr id="0" name=""/>
        <dsp:cNvSpPr/>
      </dsp:nvSpPr>
      <dsp:spPr>
        <a:xfrm>
          <a:off x="484945" y="1159339"/>
          <a:ext cx="773454" cy="7734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5987F-65CA-4BED-A945-502D4ED498FE}">
      <dsp:nvSpPr>
        <dsp:cNvPr id="0" name=""/>
        <dsp:cNvSpPr/>
      </dsp:nvSpPr>
      <dsp:spPr>
        <a:xfrm>
          <a:off x="820252" y="2143064"/>
          <a:ext cx="7984919" cy="6187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144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strike="noStrike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vagy önkormányzati feladat</a:t>
          </a:r>
        </a:p>
      </dsp:txBody>
      <dsp:txXfrm>
        <a:off x="820252" y="2143064"/>
        <a:ext cx="7984919" cy="618763"/>
      </dsp:txXfrm>
    </dsp:sp>
    <dsp:sp modelId="{B331CAD1-5EA6-4719-A308-F2B379C7B9D0}">
      <dsp:nvSpPr>
        <dsp:cNvPr id="0" name=""/>
        <dsp:cNvSpPr/>
      </dsp:nvSpPr>
      <dsp:spPr>
        <a:xfrm>
          <a:off x="460004" y="2036720"/>
          <a:ext cx="773454" cy="773454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AE433-C0D9-43F0-9D7B-D0E533F86825}">
      <dsp:nvSpPr>
        <dsp:cNvPr id="0" name=""/>
        <dsp:cNvSpPr/>
      </dsp:nvSpPr>
      <dsp:spPr>
        <a:xfrm>
          <a:off x="873392" y="3092731"/>
          <a:ext cx="8737835" cy="6187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144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strike="noStrike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 végzett</a:t>
          </a:r>
        </a:p>
      </dsp:txBody>
      <dsp:txXfrm>
        <a:off x="873392" y="3092731"/>
        <a:ext cx="8737835" cy="618763"/>
      </dsp:txXfrm>
    </dsp:sp>
    <dsp:sp modelId="{3D3F151A-4F38-4BD6-A941-1E7084F84FCB}">
      <dsp:nvSpPr>
        <dsp:cNvPr id="0" name=""/>
        <dsp:cNvSpPr/>
      </dsp:nvSpPr>
      <dsp:spPr>
        <a:xfrm>
          <a:off x="496694" y="3015385"/>
          <a:ext cx="773454" cy="773454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77F6A-9756-4893-BEC9-353E71E51C22}">
      <dsp:nvSpPr>
        <dsp:cNvPr id="0" name=""/>
        <dsp:cNvSpPr/>
      </dsp:nvSpPr>
      <dsp:spPr>
        <a:xfrm>
          <a:off x="798289" y="3881973"/>
          <a:ext cx="8918364" cy="8959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1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strike="noStrike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mellett ellátott</a:t>
          </a:r>
        </a:p>
      </dsp:txBody>
      <dsp:txXfrm>
        <a:off x="798289" y="3881973"/>
        <a:ext cx="8918364" cy="895976"/>
      </dsp:txXfrm>
    </dsp:sp>
    <dsp:sp modelId="{0F441664-C3C9-4F66-8866-C8EFD6393B47}">
      <dsp:nvSpPr>
        <dsp:cNvPr id="0" name=""/>
        <dsp:cNvSpPr/>
      </dsp:nvSpPr>
      <dsp:spPr>
        <a:xfrm>
          <a:off x="459818" y="3943234"/>
          <a:ext cx="773454" cy="773454"/>
        </a:xfrm>
        <a:prstGeom prst="ellipse">
          <a:avLst/>
        </a:prstGeom>
        <a:blipFill rotWithShape="0">
          <a:blip xmlns:r="http://schemas.openxmlformats.org/officeDocument/2006/relationships"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457959" y="-724113"/>
          <a:ext cx="6661621" cy="666162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417D7-4A8B-47BA-A4A5-9C9DA3D7D410}">
      <dsp:nvSpPr>
        <dsp:cNvPr id="0" name=""/>
        <dsp:cNvSpPr/>
      </dsp:nvSpPr>
      <dsp:spPr>
        <a:xfrm>
          <a:off x="909663" y="407321"/>
          <a:ext cx="8780887" cy="20129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121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strike="noStrik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vagyongazdálkodás feladata: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működtetése  </a:t>
          </a:r>
          <a:r>
            <a:rPr lang="hu-HU" sz="20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0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teherbíró képességhez igazodóan,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</a:t>
          </a:r>
          <a:r>
            <a:rPr lang="hu-HU" sz="20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rendeltetésszerűség, a szükségesség, az egységesség és  átláthatóság, a tervszerűség, a hatékonyság és költségtakarékosság elvei szerint </a:t>
          </a:r>
        </a:p>
      </dsp:txBody>
      <dsp:txXfrm>
        <a:off x="909663" y="407321"/>
        <a:ext cx="8780887" cy="2012946"/>
      </dsp:txXfrm>
    </dsp:sp>
    <dsp:sp modelId="{FB37A8F8-D8B9-4515-A2C9-873BC73D7C45}">
      <dsp:nvSpPr>
        <dsp:cNvPr id="0" name=""/>
        <dsp:cNvSpPr/>
      </dsp:nvSpPr>
      <dsp:spPr>
        <a:xfrm>
          <a:off x="203221" y="610727"/>
          <a:ext cx="1767119" cy="176711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05BAD-2F7F-4FF7-8CD6-D51080622BF2}">
      <dsp:nvSpPr>
        <dsp:cNvPr id="0" name=""/>
        <dsp:cNvSpPr/>
      </dsp:nvSpPr>
      <dsp:spPr>
        <a:xfrm>
          <a:off x="909663" y="2591727"/>
          <a:ext cx="8780887" cy="18860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121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További vagyongazdálkodási feladatok: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értékmegőrzés, állagvédelem,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értéknövelő használat, hasznosítás, gyarapítás,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felesleges vagyontárgyak elidegenítése, kivezetése</a:t>
          </a:r>
        </a:p>
      </dsp:txBody>
      <dsp:txXfrm>
        <a:off x="909663" y="2591727"/>
        <a:ext cx="8780887" cy="1886011"/>
      </dsp:txXfrm>
    </dsp:sp>
    <dsp:sp modelId="{B30B627C-04DE-455F-86DF-8B2B56BBBD2B}">
      <dsp:nvSpPr>
        <dsp:cNvPr id="0" name=""/>
        <dsp:cNvSpPr/>
      </dsp:nvSpPr>
      <dsp:spPr>
        <a:xfrm>
          <a:off x="258762" y="2735147"/>
          <a:ext cx="1543684" cy="1651160"/>
        </a:xfrm>
        <a:prstGeom prst="ellipse">
          <a:avLst/>
        </a:prstGeom>
        <a:blipFill dpi="0" rotWithShape="0">
          <a:blip xmlns:r="http://schemas.openxmlformats.org/officeDocument/2006/relationships" r:embed="rId3">
            <a:alphaModFix amt="9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6F07-3FF8-4D5C-8C11-8A4FDFA213E8}">
      <dsp:nvSpPr>
        <dsp:cNvPr id="0" name=""/>
        <dsp:cNvSpPr/>
      </dsp:nvSpPr>
      <dsp:spPr>
        <a:xfrm>
          <a:off x="0" y="4191"/>
          <a:ext cx="8981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8EF1-A981-4D1E-964E-5CB86484560B}">
      <dsp:nvSpPr>
        <dsp:cNvPr id="0" name=""/>
        <dsp:cNvSpPr/>
      </dsp:nvSpPr>
      <dsp:spPr>
        <a:xfrm>
          <a:off x="0" y="4191"/>
          <a:ext cx="3560919" cy="5179566"/>
        </a:xfrm>
        <a:prstGeom prst="rect">
          <a:avLst/>
        </a:prstGeom>
        <a:solidFill>
          <a:schemeClr val="tx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Alaptörvény és a nemzeti vagyontörvény  nemzeti vagyonnal történő gazdálkodáshoz kapcsolódó alapelvei</a:t>
          </a:r>
        </a:p>
      </dsp:txBody>
      <dsp:txXfrm>
        <a:off x="0" y="4191"/>
        <a:ext cx="3560919" cy="5179566"/>
      </dsp:txXfrm>
    </dsp:sp>
    <dsp:sp modelId="{E9017A43-0B16-47A8-BE1F-B4CCC0E52848}">
      <dsp:nvSpPr>
        <dsp:cNvPr id="0" name=""/>
        <dsp:cNvSpPr/>
      </dsp:nvSpPr>
      <dsp:spPr>
        <a:xfrm>
          <a:off x="3641328" y="292620"/>
          <a:ext cx="5315149" cy="180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 csak törvényben meghatározott célból lehetséges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20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követelmény: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értékarányosság).</a:t>
          </a:r>
        </a:p>
      </dsp:txBody>
      <dsp:txXfrm>
        <a:off x="3641328" y="292620"/>
        <a:ext cx="5315149" cy="1802260"/>
      </dsp:txXfrm>
    </dsp:sp>
    <dsp:sp modelId="{6643DD5B-EF02-4696-8D16-5CD6224550F0}">
      <dsp:nvSpPr>
        <dsp:cNvPr id="0" name=""/>
        <dsp:cNvSpPr/>
      </dsp:nvSpPr>
      <dsp:spPr>
        <a:xfrm>
          <a:off x="3560919" y="1756359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A332-E27B-4591-94B8-42295A7ED315}">
      <dsp:nvSpPr>
        <dsp:cNvPr id="0" name=""/>
        <dsp:cNvSpPr/>
      </dsp:nvSpPr>
      <dsp:spPr>
        <a:xfrm>
          <a:off x="3641328" y="1960138"/>
          <a:ext cx="5315149" cy="130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Átruházására vagy hasznosítására vonatkozó szerződés csak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átlátható szervezettel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köthető.</a:t>
          </a:r>
        </a:p>
      </dsp:txBody>
      <dsp:txXfrm>
        <a:off x="3641328" y="1960138"/>
        <a:ext cx="5315149" cy="1306955"/>
      </dsp:txXfrm>
    </dsp:sp>
    <dsp:sp modelId="{682F6ABE-E5BE-4BB5-A7B7-5AC4097D79C1}">
      <dsp:nvSpPr>
        <dsp:cNvPr id="0" name=""/>
        <dsp:cNvSpPr/>
      </dsp:nvSpPr>
      <dsp:spPr>
        <a:xfrm>
          <a:off x="3560919" y="3284989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7D91-6DC4-4715-80FA-69EDE4018A2C}">
      <dsp:nvSpPr>
        <dsp:cNvPr id="0" name=""/>
        <dsp:cNvSpPr/>
      </dsp:nvSpPr>
      <dsp:spPr>
        <a:xfrm>
          <a:off x="3662483" y="3411926"/>
          <a:ext cx="5315149" cy="17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állam, illetve a helyi önkormányzatok tulajdonában álló gazdasági társaságok felelős gazdálkodásának követelményei: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törvényesség, a célszerűség és az eredményesség.</a:t>
          </a:r>
        </a:p>
      </dsp:txBody>
      <dsp:txXfrm>
        <a:off x="3662483" y="3411926"/>
        <a:ext cx="5315149" cy="1725546"/>
      </dsp:txXfrm>
    </dsp:sp>
    <dsp:sp modelId="{0CF341A1-784A-4115-B469-BBAB2735BDFD}">
      <dsp:nvSpPr>
        <dsp:cNvPr id="0" name=""/>
        <dsp:cNvSpPr/>
      </dsp:nvSpPr>
      <dsp:spPr>
        <a:xfrm>
          <a:off x="3560919" y="5096327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7804" y="-852401"/>
          <a:ext cx="6629227" cy="662922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464046" y="307678"/>
          <a:ext cx="7892039" cy="61575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 </a:t>
          </a:r>
        </a:p>
      </dsp:txBody>
      <dsp:txXfrm>
        <a:off x="464046" y="307678"/>
        <a:ext cx="7892039" cy="615750"/>
      </dsp:txXfrm>
    </dsp:sp>
    <dsp:sp modelId="{3CAAD10D-8D7F-4175-9075-66548E9398C7}">
      <dsp:nvSpPr>
        <dsp:cNvPr id="0" name=""/>
        <dsp:cNvSpPr/>
      </dsp:nvSpPr>
      <dsp:spPr>
        <a:xfrm>
          <a:off x="113069" y="230709"/>
          <a:ext cx="769687" cy="769687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05275" y="1223591"/>
          <a:ext cx="7450810" cy="680397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</a:t>
          </a:r>
        </a:p>
      </dsp:txBody>
      <dsp:txXfrm>
        <a:off x="905275" y="1223591"/>
        <a:ext cx="7450810" cy="680397"/>
      </dsp:txXfrm>
    </dsp:sp>
    <dsp:sp modelId="{FB37A8F8-D8B9-4515-A2C9-873BC73D7C45}">
      <dsp:nvSpPr>
        <dsp:cNvPr id="0" name=""/>
        <dsp:cNvSpPr/>
      </dsp:nvSpPr>
      <dsp:spPr>
        <a:xfrm>
          <a:off x="551295" y="1169617"/>
          <a:ext cx="769687" cy="769687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E01A-B4A9-4CBB-A98E-BB0A31F06C03}">
      <dsp:nvSpPr>
        <dsp:cNvPr id="0" name=""/>
        <dsp:cNvSpPr/>
      </dsp:nvSpPr>
      <dsp:spPr>
        <a:xfrm>
          <a:off x="1040696" y="2154337"/>
          <a:ext cx="7315389" cy="61575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Hasznosítás</a:t>
          </a:r>
        </a:p>
      </dsp:txBody>
      <dsp:txXfrm>
        <a:off x="1040696" y="2154337"/>
        <a:ext cx="7315389" cy="615750"/>
      </dsp:txXfrm>
    </dsp:sp>
    <dsp:sp modelId="{B30B627C-04DE-455F-86DF-8B2B56BBBD2B}">
      <dsp:nvSpPr>
        <dsp:cNvPr id="0" name=""/>
        <dsp:cNvSpPr/>
      </dsp:nvSpPr>
      <dsp:spPr>
        <a:xfrm>
          <a:off x="655853" y="2077368"/>
          <a:ext cx="769687" cy="769687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C41A1-4C10-41F2-8C3F-7899E403158E}">
      <dsp:nvSpPr>
        <dsp:cNvPr id="0" name=""/>
        <dsp:cNvSpPr/>
      </dsp:nvSpPr>
      <dsp:spPr>
        <a:xfrm>
          <a:off x="905275" y="3077667"/>
          <a:ext cx="7450810" cy="61575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ellenőrzés</a:t>
          </a:r>
        </a:p>
      </dsp:txBody>
      <dsp:txXfrm>
        <a:off x="905275" y="3077667"/>
        <a:ext cx="7450810" cy="615750"/>
      </dsp:txXfrm>
    </dsp:sp>
    <dsp:sp modelId="{F4222075-5FD0-425D-BFBA-CD9EFFFA1C83}">
      <dsp:nvSpPr>
        <dsp:cNvPr id="0" name=""/>
        <dsp:cNvSpPr/>
      </dsp:nvSpPr>
      <dsp:spPr>
        <a:xfrm>
          <a:off x="622030" y="3000698"/>
          <a:ext cx="769687" cy="769687"/>
        </a:xfrm>
        <a:prstGeom prst="ellipse">
          <a:avLst/>
        </a:prstGeom>
        <a:blipFill rotWithShape="0">
          <a:blip xmlns:r="http://schemas.openxmlformats.org/officeDocument/2006/relationships"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6B50C-CB26-4B9B-ABC8-4E2B2ED29DE2}">
      <dsp:nvSpPr>
        <dsp:cNvPr id="0" name=""/>
        <dsp:cNvSpPr/>
      </dsp:nvSpPr>
      <dsp:spPr>
        <a:xfrm>
          <a:off x="464046" y="4000996"/>
          <a:ext cx="7892039" cy="61575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Nyilvántartás</a:t>
          </a:r>
        </a:p>
      </dsp:txBody>
      <dsp:txXfrm>
        <a:off x="464046" y="4000996"/>
        <a:ext cx="7892039" cy="615750"/>
      </dsp:txXfrm>
    </dsp:sp>
    <dsp:sp modelId="{26C113AD-A40E-496F-B02C-90433A0162B5}">
      <dsp:nvSpPr>
        <dsp:cNvPr id="0" name=""/>
        <dsp:cNvSpPr/>
      </dsp:nvSpPr>
      <dsp:spPr>
        <a:xfrm>
          <a:off x="79202" y="3924028"/>
          <a:ext cx="769687" cy="769687"/>
        </a:xfrm>
        <a:prstGeom prst="ellipse">
          <a:avLst/>
        </a:prstGeom>
        <a:blipFill rotWithShape="0">
          <a:blip xmlns:r="http://schemas.openxmlformats.org/officeDocument/2006/relationships"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5FD6-6243-4E20-A1C4-DC7BF02B481B}">
      <dsp:nvSpPr>
        <dsp:cNvPr id="0" name=""/>
        <dsp:cNvSpPr/>
      </dsp:nvSpPr>
      <dsp:spPr>
        <a:xfrm rot="10800000">
          <a:off x="-1" y="1015"/>
          <a:ext cx="7818692" cy="10391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sp:txBody>
      <dsp:txXfrm rot="10800000">
        <a:off x="259785" y="1015"/>
        <a:ext cx="7558906" cy="1039145"/>
      </dsp:txXfrm>
    </dsp:sp>
    <dsp:sp modelId="{0BC65965-841E-448D-8562-551336D48BC6}">
      <dsp:nvSpPr>
        <dsp:cNvPr id="0" name=""/>
        <dsp:cNvSpPr/>
      </dsp:nvSpPr>
      <dsp:spPr>
        <a:xfrm>
          <a:off x="790057" y="507"/>
          <a:ext cx="1039145" cy="1039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2D6-8F81-4CBA-B56B-45BD076C5773}">
      <dsp:nvSpPr>
        <dsp:cNvPr id="0" name=""/>
        <dsp:cNvSpPr/>
      </dsp:nvSpPr>
      <dsp:spPr>
        <a:xfrm>
          <a:off x="0" y="9080"/>
          <a:ext cx="7571225" cy="596158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>
              <a:solidFill>
                <a:schemeClr val="tx1"/>
              </a:solidFill>
            </a:rPr>
            <a:t> </a:t>
          </a:r>
          <a:r>
            <a:rPr lang="hu-HU" sz="25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sp:txBody>
      <dsp:txXfrm>
        <a:off x="29102" y="38182"/>
        <a:ext cx="7513021" cy="537954"/>
      </dsp:txXfrm>
    </dsp:sp>
    <dsp:sp modelId="{FC8C2221-AA1D-4B2C-8609-024D67227275}">
      <dsp:nvSpPr>
        <dsp:cNvPr id="0" name=""/>
        <dsp:cNvSpPr/>
      </dsp:nvSpPr>
      <dsp:spPr>
        <a:xfrm>
          <a:off x="0" y="605239"/>
          <a:ext cx="7571225" cy="40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központi költségvetési bevételek, kiadások fajtáit és a tartalékok rendszerét</a:t>
          </a:r>
          <a:endParaRPr lang="hu-H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ciklus fogalmát, azonosítani tudja a folyamat fázisait, értse a  folyamat működését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társadalombiztosítás pénzügyi alapjainak rendeltetését, ismerje a működésükre  vonatkozó legfontosabb szabályokat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az elkülönített állami pénzalapok rendeltetését, ismerje a működésükre  vonatkozó legfontosabb szabályokat</a:t>
          </a:r>
        </a:p>
      </dsp:txBody>
      <dsp:txXfrm>
        <a:off x="0" y="605239"/>
        <a:ext cx="7571225" cy="406885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5C090-D9FA-45E6-9741-7E4D5429DF24}">
      <dsp:nvSpPr>
        <dsp:cNvPr id="0" name=""/>
        <dsp:cNvSpPr/>
      </dsp:nvSpPr>
      <dsp:spPr>
        <a:xfrm>
          <a:off x="1652561" y="397821"/>
          <a:ext cx="6278262" cy="909452"/>
        </a:xfrm>
        <a:prstGeom prst="roundRect">
          <a:avLst>
            <a:gd name="adj" fmla="val 10000"/>
          </a:avLst>
        </a:prstGeom>
        <a:solidFill>
          <a:schemeClr val="tx2"/>
        </a:solidFill>
        <a:ln w="412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b="0" kern="1200" dirty="0">
              <a:solidFill>
                <a:schemeClr val="bg1"/>
              </a:solidFill>
            </a:rPr>
            <a:t>A költségvetés fogalma</a:t>
          </a:r>
        </a:p>
      </dsp:txBody>
      <dsp:txXfrm>
        <a:off x="1679198" y="424458"/>
        <a:ext cx="6224988" cy="856178"/>
      </dsp:txXfrm>
    </dsp:sp>
    <dsp:sp modelId="{FBA87542-DD42-45EC-9252-6B054DD223A5}">
      <dsp:nvSpPr>
        <dsp:cNvPr id="0" name=""/>
        <dsp:cNvSpPr/>
      </dsp:nvSpPr>
      <dsp:spPr>
        <a:xfrm>
          <a:off x="8310949" y="0"/>
          <a:ext cx="1272435" cy="9094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solidFill>
                <a:schemeClr val="bg2"/>
              </a:solidFill>
            </a:rPr>
            <a:t>!</a:t>
          </a:r>
        </a:p>
      </dsp:txBody>
      <dsp:txXfrm>
        <a:off x="8337586" y="26637"/>
        <a:ext cx="1219161" cy="856178"/>
      </dsp:txXfrm>
    </dsp:sp>
    <dsp:sp modelId="{965FC3CA-1B4F-4F71-8B00-A8BC53D43F1E}">
      <dsp:nvSpPr>
        <dsp:cNvPr id="0" name=""/>
        <dsp:cNvSpPr/>
      </dsp:nvSpPr>
      <dsp:spPr>
        <a:xfrm>
          <a:off x="4450647" y="3865173"/>
          <a:ext cx="682089" cy="682089"/>
        </a:xfrm>
        <a:prstGeom prst="triangle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5F2C-DAE3-47A1-B629-AD117EB9D6E8}">
      <dsp:nvSpPr>
        <dsp:cNvPr id="0" name=""/>
        <dsp:cNvSpPr/>
      </dsp:nvSpPr>
      <dsp:spPr>
        <a:xfrm rot="21360000">
          <a:off x="2744799" y="3572890"/>
          <a:ext cx="4093786" cy="286265"/>
        </a:xfrm>
        <a:prstGeom prst="rect">
          <a:avLst/>
        </a:prstGeom>
        <a:solidFill>
          <a:schemeClr val="tx2"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8F07F-1808-4E8A-BD17-0096534A616C}">
      <dsp:nvSpPr>
        <dsp:cNvPr id="0" name=""/>
        <dsp:cNvSpPr/>
      </dsp:nvSpPr>
      <dsp:spPr>
        <a:xfrm rot="21360000">
          <a:off x="2721388" y="2421894"/>
          <a:ext cx="1685085" cy="1194977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Bevételek</a:t>
          </a:r>
        </a:p>
      </dsp:txBody>
      <dsp:txXfrm>
        <a:off x="2779722" y="2480228"/>
        <a:ext cx="1568417" cy="1078309"/>
      </dsp:txXfrm>
    </dsp:sp>
    <dsp:sp modelId="{663D9139-6601-420F-868E-7908E39FD234}">
      <dsp:nvSpPr>
        <dsp:cNvPr id="0" name=""/>
        <dsp:cNvSpPr/>
      </dsp:nvSpPr>
      <dsp:spPr>
        <a:xfrm rot="21360000">
          <a:off x="2630443" y="1185038"/>
          <a:ext cx="1685085" cy="119497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200" kern="1200" dirty="0"/>
        </a:p>
      </dsp:txBody>
      <dsp:txXfrm>
        <a:off x="2688777" y="1243372"/>
        <a:ext cx="1568417" cy="1078309"/>
      </dsp:txXfrm>
    </dsp:sp>
    <dsp:sp modelId="{18570708-B421-45F0-B215-28D9679A1AD4}">
      <dsp:nvSpPr>
        <dsp:cNvPr id="0" name=""/>
        <dsp:cNvSpPr/>
      </dsp:nvSpPr>
      <dsp:spPr>
        <a:xfrm rot="21360000">
          <a:off x="5063229" y="2258192"/>
          <a:ext cx="1685085" cy="1194977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Kiadások</a:t>
          </a:r>
        </a:p>
      </dsp:txBody>
      <dsp:txXfrm>
        <a:off x="5121563" y="2316526"/>
        <a:ext cx="1568417" cy="1078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62C62-3FFF-4E5F-9A15-90D652E9BB19}">
      <dsp:nvSpPr>
        <dsp:cNvPr id="0" name=""/>
        <dsp:cNvSpPr/>
      </dsp:nvSpPr>
      <dsp:spPr>
        <a:xfrm rot="5400000">
          <a:off x="5360345" y="-1898917"/>
          <a:ext cx="2577925" cy="707065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célja: a hatékony, gazdaságos, színvonalas közfeladat-ellátás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közpénzekből gazdálkodik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súlya jelentős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helyzetéből adódóan képes befolyásolni a gazdaság működését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képes a jövedelem pozícióit megváltoztatni (</a:t>
          </a:r>
          <a:r>
            <a:rPr lang="hu-HU" sz="21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beavatkozások – intervenciók</a:t>
          </a:r>
          <a:r>
            <a:rPr lang="hu-HU" sz="21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 rot="-5400000">
        <a:off x="3113983" y="473289"/>
        <a:ext cx="6944806" cy="2326237"/>
      </dsp:txXfrm>
    </dsp:sp>
    <dsp:sp modelId="{DF5DA4A1-FC93-4D81-AB2C-EA81EDF55713}">
      <dsp:nvSpPr>
        <dsp:cNvPr id="0" name=""/>
        <dsp:cNvSpPr/>
      </dsp:nvSpPr>
      <dsp:spPr>
        <a:xfrm>
          <a:off x="2974" y="310920"/>
          <a:ext cx="3111008" cy="2650975"/>
        </a:xfrm>
        <a:prstGeom prst="roundRect">
          <a:avLst/>
        </a:prstGeom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különleges gazdasági szereplő, mert</a:t>
          </a:r>
        </a:p>
      </dsp:txBody>
      <dsp:txXfrm>
        <a:off x="132384" y="440330"/>
        <a:ext cx="2852188" cy="239215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F14-3674-44DB-A32E-A2C812F3877C}">
      <dsp:nvSpPr>
        <dsp:cNvPr id="0" name=""/>
        <dsp:cNvSpPr/>
      </dsp:nvSpPr>
      <dsp:spPr>
        <a:xfrm>
          <a:off x="80266" y="709165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656A7-AE36-4D36-969B-99378D4F514E}">
      <dsp:nvSpPr>
        <dsp:cNvPr id="0" name=""/>
        <dsp:cNvSpPr/>
      </dsp:nvSpPr>
      <dsp:spPr>
        <a:xfrm>
          <a:off x="77669" y="649994"/>
          <a:ext cx="201476" cy="2014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A903D-15CE-46F1-8F80-F67DCAF5DECC}">
      <dsp:nvSpPr>
        <dsp:cNvPr id="0" name=""/>
        <dsp:cNvSpPr/>
      </dsp:nvSpPr>
      <dsp:spPr>
        <a:xfrm>
          <a:off x="376" y="0"/>
          <a:ext cx="2742538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Adók és adójellegű bevételek</a:t>
          </a:r>
        </a:p>
      </dsp:txBody>
      <dsp:txXfrm>
        <a:off x="376" y="0"/>
        <a:ext cx="2742538" cy="579618"/>
      </dsp:txXfrm>
    </dsp:sp>
    <dsp:sp modelId="{50DCACBD-CF0F-48E8-897F-7152353FB965}">
      <dsp:nvSpPr>
        <dsp:cNvPr id="0" name=""/>
        <dsp:cNvSpPr/>
      </dsp:nvSpPr>
      <dsp:spPr>
        <a:xfrm>
          <a:off x="24768" y="1374495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DF708-D758-415C-91D5-97EFA0CB1CEC}">
      <dsp:nvSpPr>
        <dsp:cNvPr id="0" name=""/>
        <dsp:cNvSpPr/>
      </dsp:nvSpPr>
      <dsp:spPr>
        <a:xfrm>
          <a:off x="283383" y="1079691"/>
          <a:ext cx="2519495" cy="144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termékek és szolgáltatások után fizetendő adók </a:t>
          </a:r>
          <a:r>
            <a:rPr lang="hu-HU" sz="14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áfa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jövedéki 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tranzakciós illeték</a:t>
          </a:r>
        </a:p>
      </dsp:txBody>
      <dsp:txXfrm>
        <a:off x="283383" y="1079691"/>
        <a:ext cx="2519495" cy="1445656"/>
      </dsp:txXfrm>
    </dsp:sp>
    <dsp:sp modelId="{15420E9D-6018-4B53-920C-6671E0F3FB4F}">
      <dsp:nvSpPr>
        <dsp:cNvPr id="0" name=""/>
        <dsp:cNvSpPr/>
      </dsp:nvSpPr>
      <dsp:spPr>
        <a:xfrm>
          <a:off x="376" y="2707521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F7E1-2BCB-435E-8BE9-1E53ED2F7FEE}">
      <dsp:nvSpPr>
        <dsp:cNvPr id="0" name=""/>
        <dsp:cNvSpPr/>
      </dsp:nvSpPr>
      <dsp:spPr>
        <a:xfrm>
          <a:off x="260938" y="3076367"/>
          <a:ext cx="2550561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jövedelmek után fizetendő adók </a:t>
          </a:r>
          <a:r>
            <a:rPr lang="hu-HU" sz="1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társasági 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osztalékadó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szervezetek </a:t>
          </a:r>
          <a:r>
            <a:rPr lang="hu-HU" sz="1200" i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különadója</a:t>
          </a:r>
          <a:endParaRPr lang="hu-HU" sz="120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60938" y="3076367"/>
        <a:ext cx="2550561" cy="469631"/>
      </dsp:txXfrm>
    </dsp:sp>
    <dsp:sp modelId="{53A120A3-0734-4D2C-A0E6-A757B23B1D79}">
      <dsp:nvSpPr>
        <dsp:cNvPr id="0" name=""/>
        <dsp:cNvSpPr/>
      </dsp:nvSpPr>
      <dsp:spPr>
        <a:xfrm>
          <a:off x="47389" y="4228713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1C3B-2601-40F8-8315-17FAC7D12066}">
      <dsp:nvSpPr>
        <dsp:cNvPr id="0" name=""/>
        <dsp:cNvSpPr/>
      </dsp:nvSpPr>
      <dsp:spPr>
        <a:xfrm>
          <a:off x="306670" y="4399435"/>
          <a:ext cx="2550561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adók, adójellegű bevételek </a:t>
          </a:r>
          <a:r>
            <a:rPr lang="hu-HU" sz="1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illetékek </a:t>
          </a:r>
          <a:endParaRPr lang="hu-HU" sz="12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gépjárműadó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játékadó</a:t>
          </a:r>
        </a:p>
      </dsp:txBody>
      <dsp:txXfrm>
        <a:off x="306670" y="4399435"/>
        <a:ext cx="2550561" cy="469631"/>
      </dsp:txXfrm>
    </dsp:sp>
    <dsp:sp modelId="{148D4926-28BE-4FC1-8176-9A2722E4ED37}">
      <dsp:nvSpPr>
        <dsp:cNvPr id="0" name=""/>
        <dsp:cNvSpPr/>
      </dsp:nvSpPr>
      <dsp:spPr>
        <a:xfrm>
          <a:off x="3113583" y="700434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91F6E-CA17-4CFB-B603-0A7D4D13AA33}">
      <dsp:nvSpPr>
        <dsp:cNvPr id="0" name=""/>
        <dsp:cNvSpPr/>
      </dsp:nvSpPr>
      <dsp:spPr>
        <a:xfrm>
          <a:off x="3123639" y="700792"/>
          <a:ext cx="201476" cy="2014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F07C-B77D-41C9-ADBF-1F407C94E71C}">
      <dsp:nvSpPr>
        <dsp:cNvPr id="0" name=""/>
        <dsp:cNvSpPr/>
      </dsp:nvSpPr>
      <dsp:spPr>
        <a:xfrm>
          <a:off x="2880042" y="0"/>
          <a:ext cx="3393151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szervek bevételei</a:t>
          </a:r>
        </a:p>
      </dsp:txBody>
      <dsp:txXfrm>
        <a:off x="2880042" y="0"/>
        <a:ext cx="3393151" cy="579618"/>
      </dsp:txXfrm>
    </dsp:sp>
    <dsp:sp modelId="{9554EE43-E1E5-4823-AF95-A8304B8A94CD}">
      <dsp:nvSpPr>
        <dsp:cNvPr id="0" name=""/>
        <dsp:cNvSpPr/>
      </dsp:nvSpPr>
      <dsp:spPr>
        <a:xfrm>
          <a:off x="2880042" y="1339148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014D2-0214-4454-87A6-77D8E0E997A9}">
      <dsp:nvSpPr>
        <dsp:cNvPr id="0" name=""/>
        <dsp:cNvSpPr/>
      </dsp:nvSpPr>
      <dsp:spPr>
        <a:xfrm>
          <a:off x="3115328" y="1004264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díj- és szankciójellegű bevételek</a:t>
          </a:r>
        </a:p>
      </dsp:txBody>
      <dsp:txXfrm>
        <a:off x="3115328" y="1004264"/>
        <a:ext cx="2550561" cy="844523"/>
      </dsp:txXfrm>
    </dsp:sp>
    <dsp:sp modelId="{07A68F3B-86CC-4CD9-AD09-C2A3EEC68BD0}">
      <dsp:nvSpPr>
        <dsp:cNvPr id="0" name=""/>
        <dsp:cNvSpPr/>
      </dsp:nvSpPr>
      <dsp:spPr>
        <a:xfrm>
          <a:off x="2880042" y="2137938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37964-9816-4541-B866-1F97E92DB2CC}">
      <dsp:nvSpPr>
        <dsp:cNvPr id="0" name=""/>
        <dsp:cNvSpPr/>
      </dsp:nvSpPr>
      <dsp:spPr>
        <a:xfrm>
          <a:off x="3115328" y="1841156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közszolgáltatások ellenértéke</a:t>
          </a:r>
        </a:p>
      </dsp:txBody>
      <dsp:txXfrm>
        <a:off x="3115328" y="1841156"/>
        <a:ext cx="2550561" cy="844523"/>
      </dsp:txXfrm>
    </dsp:sp>
    <dsp:sp modelId="{BC5D27CB-7ECA-433D-B3C7-AFD4187025E8}">
      <dsp:nvSpPr>
        <dsp:cNvPr id="0" name=""/>
        <dsp:cNvSpPr/>
      </dsp:nvSpPr>
      <dsp:spPr>
        <a:xfrm>
          <a:off x="2888610" y="2961376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2B31A-7CC5-4E38-8E80-2CC5723FBB28}">
      <dsp:nvSpPr>
        <dsp:cNvPr id="0" name=""/>
        <dsp:cNvSpPr/>
      </dsp:nvSpPr>
      <dsp:spPr>
        <a:xfrm>
          <a:off x="3129739" y="2639872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magánjogi bevételek </a:t>
          </a:r>
        </a:p>
      </dsp:txBody>
      <dsp:txXfrm>
        <a:off x="3129739" y="2639872"/>
        <a:ext cx="2550561" cy="844523"/>
      </dsp:txXfrm>
    </dsp:sp>
    <dsp:sp modelId="{B21F0095-8113-47A3-B7AE-3F7B09F5F140}">
      <dsp:nvSpPr>
        <dsp:cNvPr id="0" name=""/>
        <dsp:cNvSpPr/>
      </dsp:nvSpPr>
      <dsp:spPr>
        <a:xfrm>
          <a:off x="6349902" y="700434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FC595-F42F-4431-8624-31EAEC95471D}">
      <dsp:nvSpPr>
        <dsp:cNvPr id="0" name=""/>
        <dsp:cNvSpPr/>
      </dsp:nvSpPr>
      <dsp:spPr>
        <a:xfrm>
          <a:off x="6359981" y="700792"/>
          <a:ext cx="201476" cy="2014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41D4F-9767-483B-9C1D-1D7D2E54CA1D}">
      <dsp:nvSpPr>
        <dsp:cNvPr id="0" name=""/>
        <dsp:cNvSpPr/>
      </dsp:nvSpPr>
      <dsp:spPr>
        <a:xfrm>
          <a:off x="6410320" y="0"/>
          <a:ext cx="2742538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</dsp:txBody>
      <dsp:txXfrm>
        <a:off x="6410320" y="0"/>
        <a:ext cx="2742538" cy="579618"/>
      </dsp:txXfrm>
    </dsp:sp>
    <dsp:sp modelId="{80E3B569-A92C-479E-9AA5-CB676C1999F7}">
      <dsp:nvSpPr>
        <dsp:cNvPr id="0" name=""/>
        <dsp:cNvSpPr/>
      </dsp:nvSpPr>
      <dsp:spPr>
        <a:xfrm>
          <a:off x="6410320" y="1731881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F9731-B4AD-4E35-B8AC-97C3C5F04C5E}">
      <dsp:nvSpPr>
        <dsp:cNvPr id="0" name=""/>
        <dsp:cNvSpPr/>
      </dsp:nvSpPr>
      <dsp:spPr>
        <a:xfrm>
          <a:off x="6602674" y="1004268"/>
          <a:ext cx="2550561" cy="173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európai uniós tagsághoz kapcsolódó, az Európai Unió költségvetéséből származó támogatások</a:t>
          </a:r>
        </a:p>
      </dsp:txBody>
      <dsp:txXfrm>
        <a:off x="6602674" y="1004268"/>
        <a:ext cx="2550561" cy="1736414"/>
      </dsp:txXfrm>
    </dsp:sp>
    <dsp:sp modelId="{6E3171B7-258D-4197-8A01-5AB1CFE63D6E}">
      <dsp:nvSpPr>
        <dsp:cNvPr id="0" name=""/>
        <dsp:cNvSpPr/>
      </dsp:nvSpPr>
      <dsp:spPr>
        <a:xfrm>
          <a:off x="6410540" y="3490580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CF80E-EE55-45EE-AEB6-2C64377526B1}">
      <dsp:nvSpPr>
        <dsp:cNvPr id="0" name=""/>
        <dsp:cNvSpPr/>
      </dsp:nvSpPr>
      <dsp:spPr>
        <a:xfrm>
          <a:off x="6602674" y="2845421"/>
          <a:ext cx="2550561" cy="156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államháztartáson kívüli forrásból származó egyéb támogatások</a:t>
          </a:r>
        </a:p>
      </dsp:txBody>
      <dsp:txXfrm>
        <a:off x="6602674" y="2845421"/>
        <a:ext cx="2550561" cy="15650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9374F-F276-4EFD-8C29-D1D8FEE9BB80}">
      <dsp:nvSpPr>
        <dsp:cNvPr id="0" name=""/>
        <dsp:cNvSpPr/>
      </dsp:nvSpPr>
      <dsp:spPr>
        <a:xfrm>
          <a:off x="0" y="2507"/>
          <a:ext cx="955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CAAFA-6CB8-458D-AF74-5155DFFCB858}">
      <dsp:nvSpPr>
        <dsp:cNvPr id="0" name=""/>
        <dsp:cNvSpPr/>
      </dsp:nvSpPr>
      <dsp:spPr>
        <a:xfrm>
          <a:off x="20637" y="44"/>
          <a:ext cx="2500155" cy="5130402"/>
        </a:xfrm>
        <a:prstGeom prst="rect">
          <a:avLst/>
        </a:prstGeom>
        <a:solidFill>
          <a:schemeClr val="tx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főbb kiadásai</a:t>
          </a:r>
        </a:p>
      </dsp:txBody>
      <dsp:txXfrm>
        <a:off x="20637" y="44"/>
        <a:ext cx="2500155" cy="5130402"/>
      </dsp:txXfrm>
    </dsp:sp>
    <dsp:sp modelId="{27A9615E-B7E1-4433-AFD6-04D01849353B}">
      <dsp:nvSpPr>
        <dsp:cNvPr id="0" name=""/>
        <dsp:cNvSpPr/>
      </dsp:nvSpPr>
      <dsp:spPr>
        <a:xfrm>
          <a:off x="2597804" y="46033"/>
          <a:ext cx="2506327" cy="87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 kiadásai</a:t>
          </a:r>
        </a:p>
      </dsp:txBody>
      <dsp:txXfrm>
        <a:off x="2597804" y="46033"/>
        <a:ext cx="2506327" cy="870515"/>
      </dsp:txXfrm>
    </dsp:sp>
    <dsp:sp modelId="{3E3BDF6F-8A0A-4F34-84CE-B7E4BA1E0D8F}">
      <dsp:nvSpPr>
        <dsp:cNvPr id="0" name=""/>
        <dsp:cNvSpPr/>
      </dsp:nvSpPr>
      <dsp:spPr>
        <a:xfrm>
          <a:off x="5197745" y="0"/>
          <a:ext cx="3347149" cy="52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közhatalmi, közigazgatási kiadások</a:t>
          </a:r>
        </a:p>
      </dsp:txBody>
      <dsp:txXfrm>
        <a:off x="5197745" y="0"/>
        <a:ext cx="3347149" cy="523163"/>
      </dsp:txXfrm>
    </dsp:sp>
    <dsp:sp modelId="{1A5BFFAF-91BB-4CAB-A0F1-F69346AB81E4}">
      <dsp:nvSpPr>
        <dsp:cNvPr id="0" name=""/>
        <dsp:cNvSpPr/>
      </dsp:nvSpPr>
      <dsp:spPr>
        <a:xfrm>
          <a:off x="5296642" y="591519"/>
          <a:ext cx="2506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4142D-6582-4198-803B-359F68C778DC}">
      <dsp:nvSpPr>
        <dsp:cNvPr id="0" name=""/>
        <dsp:cNvSpPr/>
      </dsp:nvSpPr>
      <dsp:spPr>
        <a:xfrm>
          <a:off x="5201781" y="569196"/>
          <a:ext cx="3588158" cy="34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közszolgáltatási kiadások</a:t>
          </a:r>
        </a:p>
      </dsp:txBody>
      <dsp:txXfrm>
        <a:off x="5201781" y="569196"/>
        <a:ext cx="3588158" cy="347270"/>
      </dsp:txXfrm>
    </dsp:sp>
    <dsp:sp modelId="{540B1711-A016-4774-AE9F-0AE81C8F89D6}">
      <dsp:nvSpPr>
        <dsp:cNvPr id="0" name=""/>
        <dsp:cNvSpPr/>
      </dsp:nvSpPr>
      <dsp:spPr>
        <a:xfrm>
          <a:off x="2500155" y="97430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6F784-F033-4048-AA33-FB2B148B40ED}">
      <dsp:nvSpPr>
        <dsp:cNvPr id="0" name=""/>
        <dsp:cNvSpPr/>
      </dsp:nvSpPr>
      <dsp:spPr>
        <a:xfrm>
          <a:off x="2597804" y="960074"/>
          <a:ext cx="3416775" cy="47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 kiadásai</a:t>
          </a:r>
        </a:p>
      </dsp:txBody>
      <dsp:txXfrm>
        <a:off x="2597804" y="960074"/>
        <a:ext cx="3416775" cy="475814"/>
      </dsp:txXfrm>
    </dsp:sp>
    <dsp:sp modelId="{A715D61A-11A6-4F5B-A112-811401F2557E}">
      <dsp:nvSpPr>
        <dsp:cNvPr id="0" name=""/>
        <dsp:cNvSpPr/>
      </dsp:nvSpPr>
      <dsp:spPr>
        <a:xfrm>
          <a:off x="2500155" y="1435889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95832-F5AB-415F-89BE-26B914C97A4A}">
      <dsp:nvSpPr>
        <dsp:cNvPr id="0" name=""/>
        <dsp:cNvSpPr/>
      </dsp:nvSpPr>
      <dsp:spPr>
        <a:xfrm>
          <a:off x="2631539" y="1491697"/>
          <a:ext cx="6272133" cy="71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lakosság, vállalkozások, pártok, nonprofit szektor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sp:txBody>
      <dsp:txXfrm>
        <a:off x="2631539" y="1491697"/>
        <a:ext cx="6272133" cy="710601"/>
      </dsp:txXfrm>
    </dsp:sp>
    <dsp:sp modelId="{A4549768-D19A-4C64-BB29-4C9314ABEE99}">
      <dsp:nvSpPr>
        <dsp:cNvPr id="0" name=""/>
        <dsp:cNvSpPr/>
      </dsp:nvSpPr>
      <dsp:spPr>
        <a:xfrm>
          <a:off x="2500155" y="2243890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5256-5874-4090-9DD8-C215217AE557}">
      <dsp:nvSpPr>
        <dsp:cNvPr id="0" name=""/>
        <dsp:cNvSpPr/>
      </dsp:nvSpPr>
      <dsp:spPr>
        <a:xfrm>
          <a:off x="2597804" y="2233542"/>
          <a:ext cx="6347549" cy="62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transzferek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önkormányzati alrendszerének támogatása</a:t>
          </a: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597804" y="2233542"/>
        <a:ext cx="6347549" cy="622818"/>
      </dsp:txXfrm>
    </dsp:sp>
    <dsp:sp modelId="{197DB56F-DA2F-4867-BB23-B1DB69F1A326}">
      <dsp:nvSpPr>
        <dsp:cNvPr id="0" name=""/>
        <dsp:cNvSpPr/>
      </dsp:nvSpPr>
      <dsp:spPr>
        <a:xfrm>
          <a:off x="2500155" y="2915541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D97CC-5737-480F-8468-76A1A45CBD63}">
      <dsp:nvSpPr>
        <dsp:cNvPr id="0" name=""/>
        <dsp:cNvSpPr/>
      </dsp:nvSpPr>
      <dsp:spPr>
        <a:xfrm>
          <a:off x="2597804" y="2913144"/>
          <a:ext cx="2714803" cy="41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sp:txBody>
      <dsp:txXfrm>
        <a:off x="2597804" y="2913144"/>
        <a:ext cx="2714803" cy="410926"/>
      </dsp:txXfrm>
    </dsp:sp>
    <dsp:sp modelId="{E88FB188-EE73-425D-A1F9-9ECBA39B0E17}">
      <dsp:nvSpPr>
        <dsp:cNvPr id="0" name=""/>
        <dsp:cNvSpPr/>
      </dsp:nvSpPr>
      <dsp:spPr>
        <a:xfrm>
          <a:off x="2500155" y="331081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13D4E-6F9C-4507-99C6-CFCBFE0B9D54}">
      <dsp:nvSpPr>
        <dsp:cNvPr id="0" name=""/>
        <dsp:cNvSpPr/>
      </dsp:nvSpPr>
      <dsp:spPr>
        <a:xfrm>
          <a:off x="2597804" y="3354339"/>
          <a:ext cx="2506327" cy="41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kiadások</a:t>
          </a:r>
        </a:p>
      </dsp:txBody>
      <dsp:txXfrm>
        <a:off x="2597804" y="3354339"/>
        <a:ext cx="2506327" cy="415496"/>
      </dsp:txXfrm>
    </dsp:sp>
    <dsp:sp modelId="{B148E746-9D42-427F-A486-DC056F9475EE}">
      <dsp:nvSpPr>
        <dsp:cNvPr id="0" name=""/>
        <dsp:cNvSpPr/>
      </dsp:nvSpPr>
      <dsp:spPr>
        <a:xfrm>
          <a:off x="2500155" y="3769835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9D17-C5D9-44C3-A64F-AB8C7842E7A9}">
      <dsp:nvSpPr>
        <dsp:cNvPr id="0" name=""/>
        <dsp:cNvSpPr/>
      </dsp:nvSpPr>
      <dsp:spPr>
        <a:xfrm>
          <a:off x="2597804" y="3813361"/>
          <a:ext cx="6069346" cy="57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 társfinanszírozás, hozzájárulás az EU költségvetéséhez</a:t>
          </a:r>
        </a:p>
      </dsp:txBody>
      <dsp:txXfrm>
        <a:off x="2597804" y="3813361"/>
        <a:ext cx="6069346" cy="576768"/>
      </dsp:txXfrm>
    </dsp:sp>
    <dsp:sp modelId="{8DFBC3E0-72B9-4C4F-89FE-CBF75502BC72}">
      <dsp:nvSpPr>
        <dsp:cNvPr id="0" name=""/>
        <dsp:cNvSpPr/>
      </dsp:nvSpPr>
      <dsp:spPr>
        <a:xfrm>
          <a:off x="2500155" y="4390130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00BE0-446A-45B3-8033-50D830911A9A}">
      <dsp:nvSpPr>
        <dsp:cNvPr id="0" name=""/>
        <dsp:cNvSpPr/>
      </dsp:nvSpPr>
      <dsp:spPr>
        <a:xfrm>
          <a:off x="2597804" y="4482000"/>
          <a:ext cx="6945709" cy="65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tartalékok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céltartalék, rendkívüli kormányzati intézkedésekre szolgáló tartalék, fejezeti tartalékok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597804" y="4482000"/>
        <a:ext cx="6945709" cy="653417"/>
      </dsp:txXfrm>
    </dsp:sp>
    <dsp:sp modelId="{77014172-8199-4809-BF63-169654E7C685}">
      <dsp:nvSpPr>
        <dsp:cNvPr id="0" name=""/>
        <dsp:cNvSpPr/>
      </dsp:nvSpPr>
      <dsp:spPr>
        <a:xfrm>
          <a:off x="2500155" y="508707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6886-D216-416B-ACDC-CBDAAA1FE967}">
      <dsp:nvSpPr>
        <dsp:cNvPr id="0" name=""/>
        <dsp:cNvSpPr/>
      </dsp:nvSpPr>
      <dsp:spPr>
        <a:xfrm>
          <a:off x="5346283" y="3633113"/>
          <a:ext cx="3808609" cy="141966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fejezeti irányító szerv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sp:txBody>
      <dsp:txXfrm>
        <a:off x="6520050" y="4019214"/>
        <a:ext cx="2603656" cy="1002377"/>
      </dsp:txXfrm>
    </dsp:sp>
    <dsp:sp modelId="{26F1A08E-3A53-4C4E-ADAE-E8FE32E269B7}">
      <dsp:nvSpPr>
        <dsp:cNvPr id="0" name=""/>
        <dsp:cNvSpPr/>
      </dsp:nvSpPr>
      <dsp:spPr>
        <a:xfrm>
          <a:off x="268199" y="3287397"/>
          <a:ext cx="3975328" cy="17572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sp:txBody>
      <dsp:txXfrm>
        <a:off x="306800" y="3765307"/>
        <a:ext cx="2705527" cy="1240723"/>
      </dsp:txXfrm>
    </dsp:sp>
    <dsp:sp modelId="{AF78E054-FEA3-441F-9833-ECC5D92AA561}">
      <dsp:nvSpPr>
        <dsp:cNvPr id="0" name=""/>
        <dsp:cNvSpPr/>
      </dsp:nvSpPr>
      <dsp:spPr>
        <a:xfrm>
          <a:off x="5662079" y="51345"/>
          <a:ext cx="3471680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Tanács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bizottságok</a:t>
          </a:r>
        </a:p>
      </dsp:txBody>
      <dsp:txXfrm>
        <a:off x="6739835" y="87597"/>
        <a:ext cx="2357672" cy="1165228"/>
      </dsp:txXfrm>
    </dsp:sp>
    <dsp:sp modelId="{88CC8E3D-5C33-497C-AD4A-D6AE8116B33F}">
      <dsp:nvSpPr>
        <dsp:cNvPr id="0" name=""/>
        <dsp:cNvSpPr/>
      </dsp:nvSpPr>
      <dsp:spPr>
        <a:xfrm>
          <a:off x="253359" y="152113"/>
          <a:ext cx="3723236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fejezetet irányító szerv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államháztartásért felelős miniszter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sp:txBody>
      <dsp:txXfrm>
        <a:off x="289611" y="188365"/>
        <a:ext cx="2533761" cy="1165228"/>
      </dsp:txXfrm>
    </dsp:sp>
    <dsp:sp modelId="{130229E5-BE3C-4EC1-B9A9-EAB267FD1E23}">
      <dsp:nvSpPr>
        <dsp:cNvPr id="0" name=""/>
        <dsp:cNvSpPr/>
      </dsp:nvSpPr>
      <dsp:spPr>
        <a:xfrm>
          <a:off x="2380198" y="269436"/>
          <a:ext cx="2191072" cy="22062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sp:txBody>
      <dsp:txXfrm>
        <a:off x="3021948" y="915621"/>
        <a:ext cx="1549322" cy="1560027"/>
      </dsp:txXfrm>
    </dsp:sp>
    <dsp:sp modelId="{94AD0750-CB3D-47B3-9696-475649FB0532}">
      <dsp:nvSpPr>
        <dsp:cNvPr id="0" name=""/>
        <dsp:cNvSpPr/>
      </dsp:nvSpPr>
      <dsp:spPr>
        <a:xfrm rot="5400000">
          <a:off x="4676748" y="242584"/>
          <a:ext cx="2233076" cy="223307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sp:txBody>
      <dsp:txXfrm rot="-5400000">
        <a:off x="4676748" y="896637"/>
        <a:ext cx="1579023" cy="1579023"/>
      </dsp:txXfrm>
    </dsp:sp>
    <dsp:sp modelId="{D56F3F7C-7CA3-497B-A42A-6E1AE10DC404}">
      <dsp:nvSpPr>
        <dsp:cNvPr id="0" name=""/>
        <dsp:cNvSpPr/>
      </dsp:nvSpPr>
      <dsp:spPr>
        <a:xfrm rot="10800000">
          <a:off x="4661373" y="2716809"/>
          <a:ext cx="2263825" cy="2012671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sp:txBody>
      <dsp:txXfrm rot="10800000">
        <a:off x="4661373" y="2716809"/>
        <a:ext cx="1600766" cy="1423173"/>
      </dsp:txXfrm>
    </dsp:sp>
    <dsp:sp modelId="{DBA3D253-CC46-4445-9BF1-FDF13299FF6D}">
      <dsp:nvSpPr>
        <dsp:cNvPr id="0" name=""/>
        <dsp:cNvSpPr/>
      </dsp:nvSpPr>
      <dsp:spPr>
        <a:xfrm rot="16200000">
          <a:off x="2387511" y="2667000"/>
          <a:ext cx="2154204" cy="216476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sp:txBody>
      <dsp:txXfrm rot="5400000">
        <a:off x="3016276" y="2672281"/>
        <a:ext cx="1530721" cy="1523252"/>
      </dsp:txXfrm>
    </dsp:sp>
    <dsp:sp modelId="{04CBB8DF-5E88-4720-9D0B-F531A0BF9615}">
      <dsp:nvSpPr>
        <dsp:cNvPr id="0" name=""/>
        <dsp:cNvSpPr/>
      </dsp:nvSpPr>
      <dsp:spPr>
        <a:xfrm>
          <a:off x="4263969" y="2129115"/>
          <a:ext cx="771004" cy="670438"/>
        </a:xfrm>
        <a:prstGeom prst="circularArrow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58B7-0B15-4B74-A2D7-5720C0A6A5B8}">
      <dsp:nvSpPr>
        <dsp:cNvPr id="0" name=""/>
        <dsp:cNvSpPr/>
      </dsp:nvSpPr>
      <dsp:spPr>
        <a:xfrm rot="10800000">
          <a:off x="4263969" y="2386976"/>
          <a:ext cx="771004" cy="670438"/>
        </a:xfrm>
        <a:prstGeom prst="circularArrow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17BE-A90B-4A90-A428-8116255876BD}">
      <dsp:nvSpPr>
        <dsp:cNvPr id="0" name=""/>
        <dsp:cNvSpPr/>
      </dsp:nvSpPr>
      <dsp:spPr>
        <a:xfrm rot="5400000">
          <a:off x="6475931" y="-2826977"/>
          <a:ext cx="752683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társadalmi közös kockázatvállaláson alapuló kötelező 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biztosítási rendszer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(biztosítási és szolidaritási elv)</a:t>
          </a:r>
        </a:p>
      </dsp:txBody>
      <dsp:txXfrm rot="-5400000">
        <a:off x="3627674" y="58023"/>
        <a:ext cx="6412455" cy="679197"/>
      </dsp:txXfrm>
    </dsp:sp>
    <dsp:sp modelId="{B541AA70-E28F-4415-87B5-346C723500E1}">
      <dsp:nvSpPr>
        <dsp:cNvPr id="0" name=""/>
        <dsp:cNvSpPr/>
      </dsp:nvSpPr>
      <dsp:spPr>
        <a:xfrm>
          <a:off x="0" y="1414"/>
          <a:ext cx="3627674" cy="792414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sp:txBody>
      <dsp:txXfrm>
        <a:off x="38682" y="40096"/>
        <a:ext cx="3550310" cy="715050"/>
      </dsp:txXfrm>
    </dsp:sp>
    <dsp:sp modelId="{5E98DE50-C26C-4954-A26E-3056050AB5A7}">
      <dsp:nvSpPr>
        <dsp:cNvPr id="0" name=""/>
        <dsp:cNvSpPr/>
      </dsp:nvSpPr>
      <dsp:spPr>
        <a:xfrm rot="5400000">
          <a:off x="6527643" y="-2030060"/>
          <a:ext cx="649259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kötelezettségek</a:t>
          </a:r>
        </a:p>
      </dsp:txBody>
      <dsp:txXfrm rot="-5400000">
        <a:off x="3627674" y="901603"/>
        <a:ext cx="6417504" cy="585871"/>
      </dsp:txXfrm>
    </dsp:sp>
    <dsp:sp modelId="{4D795128-AA7C-4F48-B2E3-82B81F5C8EF0}">
      <dsp:nvSpPr>
        <dsp:cNvPr id="0" name=""/>
        <dsp:cNvSpPr/>
      </dsp:nvSpPr>
      <dsp:spPr>
        <a:xfrm>
          <a:off x="20057" y="866269"/>
          <a:ext cx="3627674" cy="63253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jogviszony</a:t>
          </a:r>
        </a:p>
      </dsp:txBody>
      <dsp:txXfrm>
        <a:off x="50935" y="897147"/>
        <a:ext cx="3565918" cy="570780"/>
      </dsp:txXfrm>
    </dsp:sp>
    <dsp:sp modelId="{46BB4A8B-D675-4E71-AA42-77669C6C13F9}">
      <dsp:nvSpPr>
        <dsp:cNvPr id="0" name=""/>
        <dsp:cNvSpPr/>
      </dsp:nvSpPr>
      <dsp:spPr>
        <a:xfrm rot="5400000">
          <a:off x="6369712" y="-1217511"/>
          <a:ext cx="965121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Egészségbiztosítási Alap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Nyugdíjbiztosítási Alap</a:t>
          </a:r>
        </a:p>
      </dsp:txBody>
      <dsp:txXfrm rot="-5400000">
        <a:off x="3627674" y="1571640"/>
        <a:ext cx="6402085" cy="870895"/>
      </dsp:txXfrm>
    </dsp:sp>
    <dsp:sp modelId="{CDB8FFDD-8299-4581-BD33-D6FCD42A7131}">
      <dsp:nvSpPr>
        <dsp:cNvPr id="0" name=""/>
        <dsp:cNvSpPr/>
      </dsp:nvSpPr>
      <dsp:spPr>
        <a:xfrm>
          <a:off x="20057" y="1597671"/>
          <a:ext cx="3627674" cy="86111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alapszerű gazdálkodás</a:t>
          </a:r>
        </a:p>
      </dsp:txBody>
      <dsp:txXfrm>
        <a:off x="62093" y="1639707"/>
        <a:ext cx="3543602" cy="777038"/>
      </dsp:txXfrm>
    </dsp:sp>
    <dsp:sp modelId="{7DE71C20-5AEB-4443-9AD5-EDB74074E05C}">
      <dsp:nvSpPr>
        <dsp:cNvPr id="0" name=""/>
        <dsp:cNvSpPr/>
      </dsp:nvSpPr>
      <dsp:spPr>
        <a:xfrm rot="5400000">
          <a:off x="6423276" y="-247124"/>
          <a:ext cx="857994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biztosítottak és foglalkoztatók befizetései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(járulékok, hozzájárulások, szociális hozzájárulási adó)</a:t>
          </a:r>
        </a:p>
      </dsp:txBody>
      <dsp:txXfrm rot="-5400000">
        <a:off x="3627674" y="2590362"/>
        <a:ext cx="6407314" cy="774226"/>
      </dsp:txXfrm>
    </dsp:sp>
    <dsp:sp modelId="{77438D95-373B-4A73-AEB0-E650F48079E7}">
      <dsp:nvSpPr>
        <dsp:cNvPr id="0" name=""/>
        <dsp:cNvSpPr/>
      </dsp:nvSpPr>
      <dsp:spPr>
        <a:xfrm>
          <a:off x="20057" y="2548478"/>
          <a:ext cx="3627674" cy="72339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55370" y="2583791"/>
        <a:ext cx="3557048" cy="652770"/>
      </dsp:txXfrm>
    </dsp:sp>
    <dsp:sp modelId="{454897E6-35AB-4674-B58D-E085A08A65A8}">
      <dsp:nvSpPr>
        <dsp:cNvPr id="0" name=""/>
        <dsp:cNvSpPr/>
      </dsp:nvSpPr>
      <dsp:spPr>
        <a:xfrm rot="5400000">
          <a:off x="6407209" y="646618"/>
          <a:ext cx="890128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pénzbeli és természetbeni juttatások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(felhasználási kötöttség)</a:t>
          </a:r>
          <a:endParaRPr lang="hu-HU" sz="1800" b="1" i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627674" y="3469605"/>
        <a:ext cx="6405746" cy="803224"/>
      </dsp:txXfrm>
    </dsp:sp>
    <dsp:sp modelId="{FA9EFA40-E796-47B0-ADB8-7B8EB08389E4}">
      <dsp:nvSpPr>
        <dsp:cNvPr id="0" name=""/>
        <dsp:cNvSpPr/>
      </dsp:nvSpPr>
      <dsp:spPr>
        <a:xfrm>
          <a:off x="20057" y="3426145"/>
          <a:ext cx="3627674" cy="81895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sp:txBody>
      <dsp:txXfrm>
        <a:off x="60035" y="3466123"/>
        <a:ext cx="3547718" cy="738995"/>
      </dsp:txXfrm>
    </dsp:sp>
    <dsp:sp modelId="{6CD991E0-71A9-438C-9A48-0A5C98EC2182}">
      <dsp:nvSpPr>
        <dsp:cNvPr id="0" name=""/>
        <dsp:cNvSpPr/>
      </dsp:nvSpPr>
      <dsp:spPr>
        <a:xfrm rot="5400000">
          <a:off x="6379877" y="1557642"/>
          <a:ext cx="944791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egészségbiztosításért felelős miniszter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(NEAK)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sp:txBody>
      <dsp:txXfrm rot="-5400000">
        <a:off x="3627674" y="4355967"/>
        <a:ext cx="6403077" cy="852549"/>
      </dsp:txXfrm>
    </dsp:sp>
    <dsp:sp modelId="{2EAC9645-2B85-4C7B-AA59-8E825CFE2792}">
      <dsp:nvSpPr>
        <dsp:cNvPr id="0" name=""/>
        <dsp:cNvSpPr/>
      </dsp:nvSpPr>
      <dsp:spPr>
        <a:xfrm>
          <a:off x="20057" y="4389408"/>
          <a:ext cx="3627674" cy="7679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alapok kezelése</a:t>
          </a:r>
        </a:p>
      </dsp:txBody>
      <dsp:txXfrm>
        <a:off x="57547" y="4426898"/>
        <a:ext cx="3552694" cy="6930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17BE-A90B-4A90-A428-8116255876BD}">
      <dsp:nvSpPr>
        <dsp:cNvPr id="0" name=""/>
        <dsp:cNvSpPr/>
      </dsp:nvSpPr>
      <dsp:spPr>
        <a:xfrm rot="5400000">
          <a:off x="6467208" y="-2557801"/>
          <a:ext cx="1084166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egyes feladatait részben államháztartáson kívüli forrásokból finanszírozó olyan alap, amely működésének jellege az államháztartáson belül elkülönített finanszírozást tesz szükségessé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710802" y="251530"/>
        <a:ext cx="6544055" cy="978316"/>
      </dsp:txXfrm>
    </dsp:sp>
    <dsp:sp modelId="{B541AA70-E28F-4415-87B5-346C723500E1}">
      <dsp:nvSpPr>
        <dsp:cNvPr id="0" name=""/>
        <dsp:cNvSpPr/>
      </dsp:nvSpPr>
      <dsp:spPr>
        <a:xfrm>
          <a:off x="0" y="79767"/>
          <a:ext cx="3710801" cy="1273056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sp:txBody>
      <dsp:txXfrm>
        <a:off x="62145" y="141912"/>
        <a:ext cx="3586511" cy="1148766"/>
      </dsp:txXfrm>
    </dsp:sp>
    <dsp:sp modelId="{5E98DE50-C26C-4954-A26E-3056050AB5A7}">
      <dsp:nvSpPr>
        <dsp:cNvPr id="0" name=""/>
        <dsp:cNvSpPr/>
      </dsp:nvSpPr>
      <dsp:spPr>
        <a:xfrm rot="5400000">
          <a:off x="6620822" y="-1435287"/>
          <a:ext cx="776938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országgyűlési hatáskör </a:t>
          </a:r>
          <a:b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 rendeltetése, bevételi források, teljesíthető kiadások, felelős miniszter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sp:txBody>
      <dsp:txXfrm rot="-5400000">
        <a:off x="3710802" y="1512660"/>
        <a:ext cx="6559053" cy="701084"/>
      </dsp:txXfrm>
    </dsp:sp>
    <dsp:sp modelId="{4D795128-AA7C-4F48-B2E3-82B81F5C8EF0}">
      <dsp:nvSpPr>
        <dsp:cNvPr id="0" name=""/>
        <dsp:cNvSpPr/>
      </dsp:nvSpPr>
      <dsp:spPr>
        <a:xfrm>
          <a:off x="20516" y="1409491"/>
          <a:ext cx="3710801" cy="93724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törvényi létesítési feltételek</a:t>
          </a:r>
        </a:p>
      </dsp:txBody>
      <dsp:txXfrm>
        <a:off x="66269" y="1455244"/>
        <a:ext cx="3619295" cy="845741"/>
      </dsp:txXfrm>
    </dsp:sp>
    <dsp:sp modelId="{7DE71C20-5AEB-4443-9AD5-EDB74074E05C}">
      <dsp:nvSpPr>
        <dsp:cNvPr id="0" name=""/>
        <dsp:cNvSpPr/>
      </dsp:nvSpPr>
      <dsp:spPr>
        <a:xfrm rot="5400000">
          <a:off x="6495930" y="-436270"/>
          <a:ext cx="1026721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járulékok, hozzájárulások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alapoknál önkéntes befizetések (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adományok, segélyek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 rot="-5400000">
        <a:off x="3710801" y="2398979"/>
        <a:ext cx="6546860" cy="926481"/>
      </dsp:txXfrm>
    </dsp:sp>
    <dsp:sp modelId="{77438D95-373B-4A73-AEB0-E650F48079E7}">
      <dsp:nvSpPr>
        <dsp:cNvPr id="0" name=""/>
        <dsp:cNvSpPr/>
      </dsp:nvSpPr>
      <dsp:spPr>
        <a:xfrm>
          <a:off x="20516" y="2416221"/>
          <a:ext cx="3710801" cy="848132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bevételi oldal</a:t>
          </a:r>
        </a:p>
      </dsp:txBody>
      <dsp:txXfrm>
        <a:off x="61918" y="2457623"/>
        <a:ext cx="3627997" cy="765328"/>
      </dsp:txXfrm>
    </dsp:sp>
    <dsp:sp modelId="{454897E6-35AB-4674-B58D-E085A08A65A8}">
      <dsp:nvSpPr>
        <dsp:cNvPr id="0" name=""/>
        <dsp:cNvSpPr/>
      </dsp:nvSpPr>
      <dsp:spPr>
        <a:xfrm rot="5400000">
          <a:off x="6844240" y="370086"/>
          <a:ext cx="251434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</a:t>
          </a:r>
          <a:endParaRPr lang="hu-HU" sz="18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671467" y="3555133"/>
        <a:ext cx="6584706" cy="226886"/>
      </dsp:txXfrm>
    </dsp:sp>
    <dsp:sp modelId="{FA9EFA40-E796-47B0-ADB8-7B8EB08389E4}">
      <dsp:nvSpPr>
        <dsp:cNvPr id="0" name=""/>
        <dsp:cNvSpPr/>
      </dsp:nvSpPr>
      <dsp:spPr>
        <a:xfrm>
          <a:off x="0" y="3311520"/>
          <a:ext cx="3710801" cy="700498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kiadási oldal</a:t>
          </a:r>
        </a:p>
      </dsp:txBody>
      <dsp:txXfrm>
        <a:off x="34195" y="3345715"/>
        <a:ext cx="3642411" cy="63210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5FD6-6243-4E20-A1C4-DC7BF02B481B}">
      <dsp:nvSpPr>
        <dsp:cNvPr id="0" name=""/>
        <dsp:cNvSpPr/>
      </dsp:nvSpPr>
      <dsp:spPr>
        <a:xfrm rot="10800000">
          <a:off x="-1" y="0"/>
          <a:ext cx="7818692" cy="10391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sp:txBody>
      <dsp:txXfrm rot="10800000">
        <a:off x="259785" y="0"/>
        <a:ext cx="7558906" cy="1039145"/>
      </dsp:txXfrm>
    </dsp:sp>
    <dsp:sp modelId="{0BC65965-841E-448D-8562-551336D48BC6}">
      <dsp:nvSpPr>
        <dsp:cNvPr id="0" name=""/>
        <dsp:cNvSpPr/>
      </dsp:nvSpPr>
      <dsp:spPr>
        <a:xfrm>
          <a:off x="790057" y="507"/>
          <a:ext cx="1039145" cy="1039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2D6-8F81-4CBA-B56B-45BD076C5773}">
      <dsp:nvSpPr>
        <dsp:cNvPr id="0" name=""/>
        <dsp:cNvSpPr/>
      </dsp:nvSpPr>
      <dsp:spPr>
        <a:xfrm>
          <a:off x="0" y="23572"/>
          <a:ext cx="7571225" cy="728638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1" kern="1200" dirty="0">
              <a:solidFill>
                <a:schemeClr val="tx1"/>
              </a:solidFill>
            </a:rPr>
            <a:t> </a:t>
          </a:r>
          <a:r>
            <a:rPr lang="hu-HU" sz="3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sp:txBody>
      <dsp:txXfrm>
        <a:off x="35569" y="59141"/>
        <a:ext cx="7500087" cy="657500"/>
      </dsp:txXfrm>
    </dsp:sp>
    <dsp:sp modelId="{FC8C2221-AA1D-4B2C-8609-024D67227275}">
      <dsp:nvSpPr>
        <dsp:cNvPr id="0" name=""/>
        <dsp:cNvSpPr/>
      </dsp:nvSpPr>
      <dsp:spPr>
        <a:xfrm>
          <a:off x="0" y="752210"/>
          <a:ext cx="7571225" cy="39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gazdálkodásának jogi- szabályozási környezetét és az önkormányzati gazdálkodásra vonatkozó legfontosabb szabályokat</a:t>
          </a:r>
          <a:endParaRPr lang="hu-HU" sz="23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bevételeinek, kiadásainak főbb csoportjait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önkormányzati költségvetési ciklus szereplőit, a folyamat főbb szabályait</a:t>
          </a:r>
        </a:p>
      </dsp:txBody>
      <dsp:txXfrm>
        <a:off x="0" y="752210"/>
        <a:ext cx="7571225" cy="390739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1F008-57BC-4960-8035-66B0F2462F24}">
      <dsp:nvSpPr>
        <dsp:cNvPr id="0" name=""/>
        <dsp:cNvSpPr/>
      </dsp:nvSpPr>
      <dsp:spPr>
        <a:xfrm>
          <a:off x="0" y="0"/>
          <a:ext cx="11231217" cy="504907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 32. cikk </a:t>
          </a:r>
          <a:r>
            <a:rPr lang="hu-HU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(az önkormányzatok gazdasági önállóságának jogi alapja – relatív pénzügyi gazdálkodási autonómia)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Önkormányzatok Európai Chartája </a:t>
          </a:r>
          <a:r>
            <a:rPr lang="hu-HU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 közfeladatok ellátása)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Magyarország helyi önkormányzatairól szóló törvény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rendszer megújítása </a:t>
          </a:r>
          <a:r>
            <a:rPr lang="hu-HU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(adósságkonszolidáció, feladat-kataszter átalakítása)</a:t>
          </a:r>
          <a:endParaRPr lang="hu-HU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1151" y="0"/>
        <a:ext cx="8480065" cy="5049079"/>
      </dsp:txXfrm>
    </dsp:sp>
    <dsp:sp modelId="{BE7C8651-5463-4367-81CA-79C663268342}">
      <dsp:nvSpPr>
        <dsp:cNvPr id="0" name=""/>
        <dsp:cNvSpPr/>
      </dsp:nvSpPr>
      <dsp:spPr>
        <a:xfrm>
          <a:off x="98820" y="328311"/>
          <a:ext cx="2581360" cy="4308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 l="-38000" r="-3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FD11-F219-4A7C-AA0E-CC55D5DA908F}">
      <dsp:nvSpPr>
        <dsp:cNvPr id="0" name=""/>
        <dsp:cNvSpPr/>
      </dsp:nvSpPr>
      <dsp:spPr>
        <a:xfrm>
          <a:off x="0" y="354179"/>
          <a:ext cx="10605061" cy="16667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071" tIns="1332992" rIns="8230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 alapja: Alaptörvény 34. cikk (5) bekezdés)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főszabály</a:t>
          </a: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1800" b="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adósságot keletkeztető ügylet a kormány </a:t>
          </a:r>
          <a:r>
            <a:rPr lang="hu-HU" sz="18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</a:t>
          </a:r>
          <a:r>
            <a:rPr lang="hu-HU" sz="1800" b="0" i="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hozzájárulásához kötött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hozzájárulásához nem kötött hitelügyletek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fedezete nem lehet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törzsvagyon, működéshez, feladatellátáshoz nyújtott állami támogatás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54179"/>
        <a:ext cx="10605061" cy="1666731"/>
      </dsp:txXfrm>
    </dsp:sp>
    <dsp:sp modelId="{1F15A9A5-7C78-48F4-A2F7-F97B120977BF}">
      <dsp:nvSpPr>
        <dsp:cNvPr id="0" name=""/>
        <dsp:cNvSpPr/>
      </dsp:nvSpPr>
      <dsp:spPr>
        <a:xfrm>
          <a:off x="540518" y="443735"/>
          <a:ext cx="9129028" cy="1041109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92" tIns="0" rIns="28059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Hitelfelvétel, kötvénykibocsátás</a:t>
          </a:r>
        </a:p>
      </dsp:txBody>
      <dsp:txXfrm>
        <a:off x="591341" y="494558"/>
        <a:ext cx="9027382" cy="939463"/>
      </dsp:txXfrm>
    </dsp:sp>
    <dsp:sp modelId="{48E826AE-2CCF-4E79-8991-E613410EFAD6}">
      <dsp:nvSpPr>
        <dsp:cNvPr id="0" name=""/>
        <dsp:cNvSpPr/>
      </dsp:nvSpPr>
      <dsp:spPr>
        <a:xfrm>
          <a:off x="0" y="2774536"/>
          <a:ext cx="10605061" cy="1611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C8245-4E52-4113-9EE5-0ED8DE5469D8}">
      <dsp:nvSpPr>
        <dsp:cNvPr id="0" name=""/>
        <dsp:cNvSpPr/>
      </dsp:nvSpPr>
      <dsp:spPr>
        <a:xfrm>
          <a:off x="549914" y="3553084"/>
          <a:ext cx="9202595" cy="96193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92" tIns="0" rIns="28059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szabadsága, korlátai</a:t>
          </a:r>
        </a:p>
      </dsp:txBody>
      <dsp:txXfrm>
        <a:off x="596872" y="3600042"/>
        <a:ext cx="9108679" cy="86801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0F697-ADEB-47CC-842E-AB4879AC1C43}">
      <dsp:nvSpPr>
        <dsp:cNvPr id="0" name=""/>
        <dsp:cNvSpPr/>
      </dsp:nvSpPr>
      <dsp:spPr>
        <a:xfrm>
          <a:off x="583039" y="648073"/>
          <a:ext cx="3699220" cy="435202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7BF3B-ABE7-4C27-BEDE-A9786CDD0382}">
      <dsp:nvSpPr>
        <dsp:cNvPr id="0" name=""/>
        <dsp:cNvSpPr/>
      </dsp:nvSpPr>
      <dsp:spPr>
        <a:xfrm>
          <a:off x="583039" y="810562"/>
          <a:ext cx="271758" cy="2717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F9217-B457-4369-83DC-4F653243AFFD}">
      <dsp:nvSpPr>
        <dsp:cNvPr id="0" name=""/>
        <dsp:cNvSpPr/>
      </dsp:nvSpPr>
      <dsp:spPr>
        <a:xfrm>
          <a:off x="583039" y="0"/>
          <a:ext cx="3699220" cy="7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583039" y="0"/>
        <a:ext cx="3699220" cy="781806"/>
      </dsp:txXfrm>
    </dsp:sp>
    <dsp:sp modelId="{1AD69DC3-1FD0-464F-A6B8-AB41C5E865E2}">
      <dsp:nvSpPr>
        <dsp:cNvPr id="0" name=""/>
        <dsp:cNvSpPr/>
      </dsp:nvSpPr>
      <dsp:spPr>
        <a:xfrm>
          <a:off x="583039" y="1735309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2E730-91A1-4F17-B94D-C78732757F91}">
      <dsp:nvSpPr>
        <dsp:cNvPr id="0" name=""/>
        <dsp:cNvSpPr/>
      </dsp:nvSpPr>
      <dsp:spPr>
        <a:xfrm>
          <a:off x="841984" y="1397859"/>
          <a:ext cx="3440274" cy="946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 betételek</a:t>
          </a:r>
        </a:p>
      </dsp:txBody>
      <dsp:txXfrm>
        <a:off x="841984" y="1397859"/>
        <a:ext cx="3440274" cy="946651"/>
      </dsp:txXfrm>
    </dsp:sp>
    <dsp:sp modelId="{D201142D-B98D-4352-A029-8AF86D1D570E}">
      <dsp:nvSpPr>
        <dsp:cNvPr id="0" name=""/>
        <dsp:cNvSpPr/>
      </dsp:nvSpPr>
      <dsp:spPr>
        <a:xfrm>
          <a:off x="583039" y="269798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354CD-CF25-419F-8343-098DF4F4E246}">
      <dsp:nvSpPr>
        <dsp:cNvPr id="0" name=""/>
        <dsp:cNvSpPr/>
      </dsp:nvSpPr>
      <dsp:spPr>
        <a:xfrm>
          <a:off x="841984" y="2344511"/>
          <a:ext cx="3440274" cy="97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támogatások</a:t>
          </a:r>
        </a:p>
      </dsp:txBody>
      <dsp:txXfrm>
        <a:off x="841984" y="2344511"/>
        <a:ext cx="3440274" cy="978704"/>
      </dsp:txXfrm>
    </dsp:sp>
    <dsp:sp modelId="{DB79B94F-C201-45BC-A65C-97FCDC76ABA0}">
      <dsp:nvSpPr>
        <dsp:cNvPr id="0" name=""/>
        <dsp:cNvSpPr/>
      </dsp:nvSpPr>
      <dsp:spPr>
        <a:xfrm>
          <a:off x="583039" y="3720783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3F706-CB6C-4CDC-A272-829D6439B01D}">
      <dsp:nvSpPr>
        <dsp:cNvPr id="0" name=""/>
        <dsp:cNvSpPr/>
      </dsp:nvSpPr>
      <dsp:spPr>
        <a:xfrm>
          <a:off x="841984" y="3438136"/>
          <a:ext cx="3440274" cy="1066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átengedett, megosztott bevételek</a:t>
          </a:r>
        </a:p>
      </dsp:txBody>
      <dsp:txXfrm>
        <a:off x="841984" y="3438136"/>
        <a:ext cx="3440274" cy="1066887"/>
      </dsp:txXfrm>
    </dsp:sp>
    <dsp:sp modelId="{3E9C13F9-4870-4DB3-9E99-95CECFE531C9}">
      <dsp:nvSpPr>
        <dsp:cNvPr id="0" name=""/>
        <dsp:cNvSpPr/>
      </dsp:nvSpPr>
      <dsp:spPr>
        <a:xfrm>
          <a:off x="583039" y="471086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A9680-905F-418B-BAED-55F028F35606}">
      <dsp:nvSpPr>
        <dsp:cNvPr id="0" name=""/>
        <dsp:cNvSpPr/>
      </dsp:nvSpPr>
      <dsp:spPr>
        <a:xfrm>
          <a:off x="841984" y="4390102"/>
          <a:ext cx="3440274" cy="9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</a:t>
          </a:r>
          <a:r>
            <a:rPr lang="hu-HU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841984" y="4390102"/>
        <a:ext cx="3440274" cy="913281"/>
      </dsp:txXfrm>
    </dsp:sp>
    <dsp:sp modelId="{6F03F423-E74C-4EDE-ADB7-43A665CFE427}">
      <dsp:nvSpPr>
        <dsp:cNvPr id="0" name=""/>
        <dsp:cNvSpPr/>
      </dsp:nvSpPr>
      <dsp:spPr>
        <a:xfrm>
          <a:off x="4467220" y="648073"/>
          <a:ext cx="3699220" cy="435202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30462-FAD2-4852-B048-D9FE217E5AC4}">
      <dsp:nvSpPr>
        <dsp:cNvPr id="0" name=""/>
        <dsp:cNvSpPr/>
      </dsp:nvSpPr>
      <dsp:spPr>
        <a:xfrm>
          <a:off x="4467220" y="810562"/>
          <a:ext cx="271758" cy="2717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8AC57-8E72-480D-91C7-D643B9C1C545}">
      <dsp:nvSpPr>
        <dsp:cNvPr id="0" name=""/>
        <dsp:cNvSpPr/>
      </dsp:nvSpPr>
      <dsp:spPr>
        <a:xfrm>
          <a:off x="4467220" y="0"/>
          <a:ext cx="3699220" cy="7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sp:txBody>
      <dsp:txXfrm>
        <a:off x="4467220" y="0"/>
        <a:ext cx="3699220" cy="781806"/>
      </dsp:txXfrm>
    </dsp:sp>
    <dsp:sp modelId="{67189A51-B412-4AF8-BDEB-7DDDCA2021D6}">
      <dsp:nvSpPr>
        <dsp:cNvPr id="0" name=""/>
        <dsp:cNvSpPr/>
      </dsp:nvSpPr>
      <dsp:spPr>
        <a:xfrm>
          <a:off x="4467220" y="1333079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4985-33FD-4CCF-96AE-35B1EEE0B20E}">
      <dsp:nvSpPr>
        <dsp:cNvPr id="0" name=""/>
        <dsp:cNvSpPr/>
      </dsp:nvSpPr>
      <dsp:spPr>
        <a:xfrm>
          <a:off x="4726165" y="1152130"/>
          <a:ext cx="3440274" cy="71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kötelező és önként vállalt feladatok kiadásai</a:t>
          </a:r>
        </a:p>
      </dsp:txBody>
      <dsp:txXfrm>
        <a:off x="4726165" y="1152130"/>
        <a:ext cx="3440274" cy="711570"/>
      </dsp:txXfrm>
    </dsp:sp>
    <dsp:sp modelId="{FC42AC6C-E9D7-4E20-951B-3FFE358B7A09}">
      <dsp:nvSpPr>
        <dsp:cNvPr id="0" name=""/>
        <dsp:cNvSpPr/>
      </dsp:nvSpPr>
      <dsp:spPr>
        <a:xfrm>
          <a:off x="4464497" y="2088233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85CF-45C9-4BC0-9B66-8EFE283680B4}">
      <dsp:nvSpPr>
        <dsp:cNvPr id="0" name=""/>
        <dsp:cNvSpPr/>
      </dsp:nvSpPr>
      <dsp:spPr>
        <a:xfrm>
          <a:off x="4717049" y="1846825"/>
          <a:ext cx="3440274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hivatal és a költségvetési szervek működési kiadásai</a:t>
          </a:r>
        </a:p>
      </dsp:txBody>
      <dsp:txXfrm>
        <a:off x="4717049" y="1846825"/>
        <a:ext cx="3440274" cy="852767"/>
      </dsp:txXfrm>
    </dsp:sp>
    <dsp:sp modelId="{2DFA38B1-0832-4FFF-8F35-3D0707247761}">
      <dsp:nvSpPr>
        <dsp:cNvPr id="0" name=""/>
        <dsp:cNvSpPr/>
      </dsp:nvSpPr>
      <dsp:spPr>
        <a:xfrm>
          <a:off x="4467220" y="3001800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AB896-9BDA-48C9-9AB7-2862E8E06507}">
      <dsp:nvSpPr>
        <dsp:cNvPr id="0" name=""/>
        <dsp:cNvSpPr/>
      </dsp:nvSpPr>
      <dsp:spPr>
        <a:xfrm>
          <a:off x="4717049" y="2830312"/>
          <a:ext cx="3440274" cy="63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képviselőkkel kapcsolatos kiadások</a:t>
          </a:r>
        </a:p>
      </dsp:txBody>
      <dsp:txXfrm>
        <a:off x="4717049" y="2830312"/>
        <a:ext cx="3440274" cy="633453"/>
      </dsp:txXfrm>
    </dsp:sp>
    <dsp:sp modelId="{9219E306-DC97-49F1-9DE5-D5FDEA05AF1D}">
      <dsp:nvSpPr>
        <dsp:cNvPr id="0" name=""/>
        <dsp:cNvSpPr/>
      </dsp:nvSpPr>
      <dsp:spPr>
        <a:xfrm>
          <a:off x="4467220" y="3760698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AE0D5-FA44-45ED-AAC2-ADEE29C7F523}">
      <dsp:nvSpPr>
        <dsp:cNvPr id="0" name=""/>
        <dsp:cNvSpPr/>
      </dsp:nvSpPr>
      <dsp:spPr>
        <a:xfrm>
          <a:off x="4726165" y="3694000"/>
          <a:ext cx="3440274" cy="41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beruházások, felújítások kiadásai</a:t>
          </a:r>
        </a:p>
      </dsp:txBody>
      <dsp:txXfrm>
        <a:off x="4726165" y="3694000"/>
        <a:ext cx="3440274" cy="419219"/>
      </dsp:txXfrm>
    </dsp:sp>
    <dsp:sp modelId="{00CB45ED-F4B3-4B0E-804C-10153134EB62}">
      <dsp:nvSpPr>
        <dsp:cNvPr id="0" name=""/>
        <dsp:cNvSpPr/>
      </dsp:nvSpPr>
      <dsp:spPr>
        <a:xfrm>
          <a:off x="4467220" y="4336762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E136B-98DD-49B4-9DEB-AF5FA82F0DFF}">
      <dsp:nvSpPr>
        <dsp:cNvPr id="0" name=""/>
        <dsp:cNvSpPr/>
      </dsp:nvSpPr>
      <dsp:spPr>
        <a:xfrm>
          <a:off x="4764318" y="4167703"/>
          <a:ext cx="3440274" cy="66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vagyonnal kapcsolatos kiadások</a:t>
          </a:r>
        </a:p>
      </dsp:txBody>
      <dsp:txXfrm>
        <a:off x="4764318" y="4167703"/>
        <a:ext cx="3440274" cy="667133"/>
      </dsp:txXfrm>
    </dsp:sp>
    <dsp:sp modelId="{ABE9C438-2986-4717-A932-6450AD6506FB}">
      <dsp:nvSpPr>
        <dsp:cNvPr id="0" name=""/>
        <dsp:cNvSpPr/>
      </dsp:nvSpPr>
      <dsp:spPr>
        <a:xfrm>
          <a:off x="4467220" y="482453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24BAD-C85E-453F-8073-7546727AF330}">
      <dsp:nvSpPr>
        <dsp:cNvPr id="0" name=""/>
        <dsp:cNvSpPr/>
      </dsp:nvSpPr>
      <dsp:spPr>
        <a:xfrm>
          <a:off x="4726165" y="4706512"/>
          <a:ext cx="3440274" cy="54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sp:txBody>
      <dsp:txXfrm>
        <a:off x="4726165" y="4706512"/>
        <a:ext cx="3440274" cy="547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E9C64-78A2-4C5C-9BAE-354084857431}">
      <dsp:nvSpPr>
        <dsp:cNvPr id="0" name=""/>
        <dsp:cNvSpPr/>
      </dsp:nvSpPr>
      <dsp:spPr>
        <a:xfrm>
          <a:off x="9006967" y="2047350"/>
          <a:ext cx="729453" cy="39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26"/>
              </a:lnTo>
              <a:lnTo>
                <a:pt x="729453" y="337226"/>
              </a:lnTo>
              <a:lnTo>
                <a:pt x="729453" y="39153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A3201-C2E0-4FBF-84CA-E0A84732A40C}">
      <dsp:nvSpPr>
        <dsp:cNvPr id="0" name=""/>
        <dsp:cNvSpPr/>
      </dsp:nvSpPr>
      <dsp:spPr>
        <a:xfrm>
          <a:off x="8406565" y="2047350"/>
          <a:ext cx="600402" cy="391539"/>
        </a:xfrm>
        <a:custGeom>
          <a:avLst/>
          <a:gdLst/>
          <a:ahLst/>
          <a:cxnLst/>
          <a:rect l="0" t="0" r="0" b="0"/>
          <a:pathLst>
            <a:path>
              <a:moveTo>
                <a:pt x="600402" y="0"/>
              </a:moveTo>
              <a:lnTo>
                <a:pt x="600402" y="337226"/>
              </a:lnTo>
              <a:lnTo>
                <a:pt x="0" y="337226"/>
              </a:lnTo>
              <a:lnTo>
                <a:pt x="0" y="39153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1B6B1-FC42-4E61-BC32-8A860DA3B1C2}">
      <dsp:nvSpPr>
        <dsp:cNvPr id="0" name=""/>
        <dsp:cNvSpPr/>
      </dsp:nvSpPr>
      <dsp:spPr>
        <a:xfrm>
          <a:off x="6155638" y="1114250"/>
          <a:ext cx="2851329" cy="560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493"/>
              </a:lnTo>
              <a:lnTo>
                <a:pt x="2851329" y="506493"/>
              </a:lnTo>
              <a:lnTo>
                <a:pt x="2851329" y="56080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A964-6555-463D-A52D-1183ADA35E5E}">
      <dsp:nvSpPr>
        <dsp:cNvPr id="0" name=""/>
        <dsp:cNvSpPr/>
      </dsp:nvSpPr>
      <dsp:spPr>
        <a:xfrm>
          <a:off x="3619097" y="2047350"/>
          <a:ext cx="3361523" cy="39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62"/>
              </a:lnTo>
              <a:lnTo>
                <a:pt x="3361523" y="339862"/>
              </a:lnTo>
              <a:lnTo>
                <a:pt x="3361523" y="39417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429D0-9427-453B-BD45-AD0B9A2DB69A}">
      <dsp:nvSpPr>
        <dsp:cNvPr id="0" name=""/>
        <dsp:cNvSpPr/>
      </dsp:nvSpPr>
      <dsp:spPr>
        <a:xfrm>
          <a:off x="3619097" y="2047350"/>
          <a:ext cx="1813591" cy="39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26"/>
              </a:lnTo>
              <a:lnTo>
                <a:pt x="1813591" y="337226"/>
              </a:lnTo>
              <a:lnTo>
                <a:pt x="1813591" y="39153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DCD2-BE98-4C40-83B1-579ECFBFBA4F}">
      <dsp:nvSpPr>
        <dsp:cNvPr id="0" name=""/>
        <dsp:cNvSpPr/>
      </dsp:nvSpPr>
      <dsp:spPr>
        <a:xfrm>
          <a:off x="3619097" y="2047350"/>
          <a:ext cx="133855" cy="39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26"/>
              </a:lnTo>
              <a:lnTo>
                <a:pt x="133855" y="337226"/>
              </a:lnTo>
              <a:lnTo>
                <a:pt x="133855" y="39153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0838-D0D8-4459-9042-6363B0418CE1}">
      <dsp:nvSpPr>
        <dsp:cNvPr id="0" name=""/>
        <dsp:cNvSpPr/>
      </dsp:nvSpPr>
      <dsp:spPr>
        <a:xfrm>
          <a:off x="1881749" y="2047350"/>
          <a:ext cx="1737347" cy="395273"/>
        </a:xfrm>
        <a:custGeom>
          <a:avLst/>
          <a:gdLst/>
          <a:ahLst/>
          <a:cxnLst/>
          <a:rect l="0" t="0" r="0" b="0"/>
          <a:pathLst>
            <a:path>
              <a:moveTo>
                <a:pt x="1737347" y="0"/>
              </a:moveTo>
              <a:lnTo>
                <a:pt x="1737347" y="340960"/>
              </a:lnTo>
              <a:lnTo>
                <a:pt x="0" y="340960"/>
              </a:lnTo>
              <a:lnTo>
                <a:pt x="0" y="395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1F26-36E3-4945-B02F-F9F5A212926D}">
      <dsp:nvSpPr>
        <dsp:cNvPr id="0" name=""/>
        <dsp:cNvSpPr/>
      </dsp:nvSpPr>
      <dsp:spPr>
        <a:xfrm>
          <a:off x="463619" y="2047350"/>
          <a:ext cx="3155477" cy="395273"/>
        </a:xfrm>
        <a:custGeom>
          <a:avLst/>
          <a:gdLst/>
          <a:ahLst/>
          <a:cxnLst/>
          <a:rect l="0" t="0" r="0" b="0"/>
          <a:pathLst>
            <a:path>
              <a:moveTo>
                <a:pt x="3155477" y="0"/>
              </a:moveTo>
              <a:lnTo>
                <a:pt x="3155477" y="340960"/>
              </a:lnTo>
              <a:lnTo>
                <a:pt x="0" y="340960"/>
              </a:lnTo>
              <a:lnTo>
                <a:pt x="0" y="39527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0A6C6-4C0C-4AE3-A80B-503753D8B3FA}">
      <dsp:nvSpPr>
        <dsp:cNvPr id="0" name=""/>
        <dsp:cNvSpPr/>
      </dsp:nvSpPr>
      <dsp:spPr>
        <a:xfrm>
          <a:off x="3619097" y="1114250"/>
          <a:ext cx="2536541" cy="560806"/>
        </a:xfrm>
        <a:custGeom>
          <a:avLst/>
          <a:gdLst/>
          <a:ahLst/>
          <a:cxnLst/>
          <a:rect l="0" t="0" r="0" b="0"/>
          <a:pathLst>
            <a:path>
              <a:moveTo>
                <a:pt x="2536541" y="0"/>
              </a:moveTo>
              <a:lnTo>
                <a:pt x="2536541" y="506493"/>
              </a:lnTo>
              <a:lnTo>
                <a:pt x="0" y="506493"/>
              </a:lnTo>
              <a:lnTo>
                <a:pt x="0" y="56080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B69D8-4386-4922-A587-1FCA914247C0}">
      <dsp:nvSpPr>
        <dsp:cNvPr id="0" name=""/>
        <dsp:cNvSpPr/>
      </dsp:nvSpPr>
      <dsp:spPr>
        <a:xfrm>
          <a:off x="3924639" y="404390"/>
          <a:ext cx="4461997" cy="7098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B8D92-F2E7-4273-A33E-9B3F4789AD01}">
      <dsp:nvSpPr>
        <dsp:cNvPr id="0" name=""/>
        <dsp:cNvSpPr/>
      </dsp:nvSpPr>
      <dsp:spPr>
        <a:xfrm>
          <a:off x="3989782" y="466276"/>
          <a:ext cx="4461997" cy="709860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beavatkozások (intervenciók)</a:t>
          </a:r>
        </a:p>
      </dsp:txBody>
      <dsp:txXfrm>
        <a:off x="4010573" y="487067"/>
        <a:ext cx="4420415" cy="668278"/>
      </dsp:txXfrm>
    </dsp:sp>
    <dsp:sp modelId="{F020A352-FB22-4490-8261-E0DC3A0E1CE1}">
      <dsp:nvSpPr>
        <dsp:cNvPr id="0" name=""/>
        <dsp:cNvSpPr/>
      </dsp:nvSpPr>
      <dsp:spPr>
        <a:xfrm>
          <a:off x="1744002" y="1675057"/>
          <a:ext cx="3750189" cy="37229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F5C2-72DA-46C5-B6A6-63D3A58C9658}">
      <dsp:nvSpPr>
        <dsp:cNvPr id="0" name=""/>
        <dsp:cNvSpPr/>
      </dsp:nvSpPr>
      <dsp:spPr>
        <a:xfrm>
          <a:off x="1809145" y="1736943"/>
          <a:ext cx="3750189" cy="37229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Általános beavatkozások</a:t>
          </a:r>
        </a:p>
      </dsp:txBody>
      <dsp:txXfrm>
        <a:off x="1820049" y="1747847"/>
        <a:ext cx="3728381" cy="350485"/>
      </dsp:txXfrm>
    </dsp:sp>
    <dsp:sp modelId="{166BAC79-B44E-4AF2-985E-21BB0F345A2F}">
      <dsp:nvSpPr>
        <dsp:cNvPr id="0" name=""/>
        <dsp:cNvSpPr/>
      </dsp:nvSpPr>
      <dsp:spPr>
        <a:xfrm>
          <a:off x="-65143" y="2442624"/>
          <a:ext cx="1057525" cy="103630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C561D-6EEB-4E88-899D-6CE261E262EB}">
      <dsp:nvSpPr>
        <dsp:cNvPr id="0" name=""/>
        <dsp:cNvSpPr/>
      </dsp:nvSpPr>
      <dsp:spPr>
        <a:xfrm>
          <a:off x="0" y="2504510"/>
          <a:ext cx="1057525" cy="10363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köz-biztonság, védelem</a:t>
          </a:r>
        </a:p>
      </dsp:txBody>
      <dsp:txXfrm>
        <a:off x="30352" y="2534862"/>
        <a:ext cx="996821" cy="975602"/>
      </dsp:txXfrm>
    </dsp:sp>
    <dsp:sp modelId="{E5E2FEB6-3AFA-41C0-A02C-A0E55D780040}">
      <dsp:nvSpPr>
        <dsp:cNvPr id="0" name=""/>
        <dsp:cNvSpPr/>
      </dsp:nvSpPr>
      <dsp:spPr>
        <a:xfrm>
          <a:off x="1089997" y="2442624"/>
          <a:ext cx="1583503" cy="10364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7D26-7F80-4E55-B451-A5C70121BA65}">
      <dsp:nvSpPr>
        <dsp:cNvPr id="0" name=""/>
        <dsp:cNvSpPr/>
      </dsp:nvSpPr>
      <dsp:spPr>
        <a:xfrm>
          <a:off x="1155141" y="2504510"/>
          <a:ext cx="1583503" cy="10364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jogi, közigazgatási rendszer működtetése</a:t>
          </a:r>
        </a:p>
      </dsp:txBody>
      <dsp:txXfrm>
        <a:off x="1185497" y="2534866"/>
        <a:ext cx="1522791" cy="975705"/>
      </dsp:txXfrm>
    </dsp:sp>
    <dsp:sp modelId="{0E81269A-13AF-4836-AA6D-B2391D1A1ECF}">
      <dsp:nvSpPr>
        <dsp:cNvPr id="0" name=""/>
        <dsp:cNvSpPr/>
      </dsp:nvSpPr>
      <dsp:spPr>
        <a:xfrm>
          <a:off x="2903316" y="2438890"/>
          <a:ext cx="1699272" cy="9828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2ABD8-F952-480A-8CDD-03EED9F84C73}">
      <dsp:nvSpPr>
        <dsp:cNvPr id="0" name=""/>
        <dsp:cNvSpPr/>
      </dsp:nvSpPr>
      <dsp:spPr>
        <a:xfrm>
          <a:off x="2968459" y="2500776"/>
          <a:ext cx="1699272" cy="98289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nemzetközi és EU-s kötelezettségek teljesítése</a:t>
          </a:r>
          <a:endParaRPr lang="hu-H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97247" y="2529564"/>
        <a:ext cx="1641696" cy="925320"/>
      </dsp:txXfrm>
    </dsp:sp>
    <dsp:sp modelId="{C7D00811-2920-4F1B-A7D5-D682A6F829C0}">
      <dsp:nvSpPr>
        <dsp:cNvPr id="0" name=""/>
        <dsp:cNvSpPr/>
      </dsp:nvSpPr>
      <dsp:spPr>
        <a:xfrm>
          <a:off x="4723189" y="2438890"/>
          <a:ext cx="1418996" cy="107190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CD8B-2373-4386-84EE-F595057DC023}">
      <dsp:nvSpPr>
        <dsp:cNvPr id="0" name=""/>
        <dsp:cNvSpPr/>
      </dsp:nvSpPr>
      <dsp:spPr>
        <a:xfrm>
          <a:off x="4788333" y="2500776"/>
          <a:ext cx="1418996" cy="107190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gazdasági, pénzügyi tevékenysége</a:t>
          </a:r>
        </a:p>
      </dsp:txBody>
      <dsp:txXfrm>
        <a:off x="4819728" y="2532171"/>
        <a:ext cx="1356206" cy="1009111"/>
      </dsp:txXfrm>
    </dsp:sp>
    <dsp:sp modelId="{BDFB0011-646C-420A-A87C-436FA8F22047}">
      <dsp:nvSpPr>
        <dsp:cNvPr id="0" name=""/>
        <dsp:cNvSpPr/>
      </dsp:nvSpPr>
      <dsp:spPr>
        <a:xfrm>
          <a:off x="6282739" y="2441526"/>
          <a:ext cx="1395761" cy="67088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0DA79-0BA3-47AA-9515-558BD1694271}">
      <dsp:nvSpPr>
        <dsp:cNvPr id="0" name=""/>
        <dsp:cNvSpPr/>
      </dsp:nvSpPr>
      <dsp:spPr>
        <a:xfrm>
          <a:off x="6347882" y="2503412"/>
          <a:ext cx="1395761" cy="67088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sp:txBody>
      <dsp:txXfrm>
        <a:off x="6367532" y="2523062"/>
        <a:ext cx="1356461" cy="631584"/>
      </dsp:txXfrm>
    </dsp:sp>
    <dsp:sp modelId="{56974249-4214-4BCC-877D-0DBB67F9FCA6}">
      <dsp:nvSpPr>
        <dsp:cNvPr id="0" name=""/>
        <dsp:cNvSpPr/>
      </dsp:nvSpPr>
      <dsp:spPr>
        <a:xfrm>
          <a:off x="7233579" y="1675057"/>
          <a:ext cx="3546776" cy="37229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F7711-6AC8-46B2-A382-F0420BF8B7B9}">
      <dsp:nvSpPr>
        <dsp:cNvPr id="0" name=""/>
        <dsp:cNvSpPr/>
      </dsp:nvSpPr>
      <dsp:spPr>
        <a:xfrm>
          <a:off x="7298722" y="1736943"/>
          <a:ext cx="3546776" cy="372293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Speciális beavatkozások</a:t>
          </a:r>
        </a:p>
      </dsp:txBody>
      <dsp:txXfrm>
        <a:off x="7309626" y="1747847"/>
        <a:ext cx="3524968" cy="350485"/>
      </dsp:txXfrm>
    </dsp:sp>
    <dsp:sp modelId="{22A61E73-514D-4BD7-B2FA-C8B92706E5A7}">
      <dsp:nvSpPr>
        <dsp:cNvPr id="0" name=""/>
        <dsp:cNvSpPr/>
      </dsp:nvSpPr>
      <dsp:spPr>
        <a:xfrm>
          <a:off x="7808207" y="2438890"/>
          <a:ext cx="1196716" cy="99271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9F18C-A0C8-48F9-A733-A3B019B21175}">
      <dsp:nvSpPr>
        <dsp:cNvPr id="0" name=""/>
        <dsp:cNvSpPr/>
      </dsp:nvSpPr>
      <dsp:spPr>
        <a:xfrm>
          <a:off x="7873350" y="2500776"/>
          <a:ext cx="1196716" cy="9927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vállalkozói csoportok támogatása</a:t>
          </a:r>
        </a:p>
      </dsp:txBody>
      <dsp:txXfrm>
        <a:off x="7902426" y="2529852"/>
        <a:ext cx="1138564" cy="934562"/>
      </dsp:txXfrm>
    </dsp:sp>
    <dsp:sp modelId="{EB2E5106-918F-4818-BF36-C223828C5B7D}">
      <dsp:nvSpPr>
        <dsp:cNvPr id="0" name=""/>
        <dsp:cNvSpPr/>
      </dsp:nvSpPr>
      <dsp:spPr>
        <a:xfrm>
          <a:off x="9135210" y="2438890"/>
          <a:ext cx="1202421" cy="15235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C7D30-FA46-4535-8ABB-BC00FF0F08CC}">
      <dsp:nvSpPr>
        <dsp:cNvPr id="0" name=""/>
        <dsp:cNvSpPr/>
      </dsp:nvSpPr>
      <dsp:spPr>
        <a:xfrm>
          <a:off x="9200353" y="2500776"/>
          <a:ext cx="1202421" cy="152353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lakossági csoportok támogatása</a:t>
          </a:r>
        </a:p>
      </dsp:txBody>
      <dsp:txXfrm>
        <a:off x="9235571" y="2535994"/>
        <a:ext cx="1131985" cy="145309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6886-D216-416B-ACDC-CBDAAA1FE967}">
      <dsp:nvSpPr>
        <dsp:cNvPr id="0" name=""/>
        <dsp:cNvSpPr/>
      </dsp:nvSpPr>
      <dsp:spPr>
        <a:xfrm>
          <a:off x="5683129" y="3545085"/>
          <a:ext cx="3307814" cy="157726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sp:txBody>
      <dsp:txXfrm>
        <a:off x="6710120" y="3974049"/>
        <a:ext cx="2246176" cy="1113656"/>
      </dsp:txXfrm>
    </dsp:sp>
    <dsp:sp modelId="{26F1A08E-3A53-4C4E-ADAE-E8FE32E269B7}">
      <dsp:nvSpPr>
        <dsp:cNvPr id="0" name=""/>
        <dsp:cNvSpPr/>
      </dsp:nvSpPr>
      <dsp:spPr>
        <a:xfrm>
          <a:off x="350189" y="3287397"/>
          <a:ext cx="3984194" cy="17572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sp:txBody>
      <dsp:txXfrm>
        <a:off x="388790" y="3765307"/>
        <a:ext cx="2711734" cy="1240723"/>
      </dsp:txXfrm>
    </dsp:sp>
    <dsp:sp modelId="{AF78E054-FEA3-441F-9833-ECC5D92AA561}">
      <dsp:nvSpPr>
        <dsp:cNvPr id="0" name=""/>
        <dsp:cNvSpPr/>
      </dsp:nvSpPr>
      <dsp:spPr>
        <a:xfrm>
          <a:off x="5563592" y="51345"/>
          <a:ext cx="3471680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sp:txBody>
      <dsp:txXfrm>
        <a:off x="6641348" y="87597"/>
        <a:ext cx="2357672" cy="1165228"/>
      </dsp:txXfrm>
    </dsp:sp>
    <dsp:sp modelId="{88CC8E3D-5C33-497C-AD4A-D6AE8116B33F}">
      <dsp:nvSpPr>
        <dsp:cNvPr id="0" name=""/>
        <dsp:cNvSpPr/>
      </dsp:nvSpPr>
      <dsp:spPr>
        <a:xfrm>
          <a:off x="279326" y="112901"/>
          <a:ext cx="3723236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hivatal</a:t>
          </a:r>
        </a:p>
      </dsp:txBody>
      <dsp:txXfrm>
        <a:off x="315578" y="149153"/>
        <a:ext cx="2533761" cy="1165228"/>
      </dsp:txXfrm>
    </dsp:sp>
    <dsp:sp modelId="{130229E5-BE3C-4EC1-B9A9-EAB267FD1E23}">
      <dsp:nvSpPr>
        <dsp:cNvPr id="0" name=""/>
        <dsp:cNvSpPr/>
      </dsp:nvSpPr>
      <dsp:spPr>
        <a:xfrm>
          <a:off x="2380198" y="269436"/>
          <a:ext cx="2191072" cy="22062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sp:txBody>
      <dsp:txXfrm>
        <a:off x="3021948" y="915621"/>
        <a:ext cx="1549322" cy="1560027"/>
      </dsp:txXfrm>
    </dsp:sp>
    <dsp:sp modelId="{94AD0750-CB3D-47B3-9696-475649FB0532}">
      <dsp:nvSpPr>
        <dsp:cNvPr id="0" name=""/>
        <dsp:cNvSpPr/>
      </dsp:nvSpPr>
      <dsp:spPr>
        <a:xfrm rot="5400000">
          <a:off x="4676748" y="242584"/>
          <a:ext cx="2233076" cy="223307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sp:txBody>
      <dsp:txXfrm rot="-5400000">
        <a:off x="4676748" y="896637"/>
        <a:ext cx="1579023" cy="1579023"/>
      </dsp:txXfrm>
    </dsp:sp>
    <dsp:sp modelId="{D56F3F7C-7CA3-497B-A42A-6E1AE10DC404}">
      <dsp:nvSpPr>
        <dsp:cNvPr id="0" name=""/>
        <dsp:cNvSpPr/>
      </dsp:nvSpPr>
      <dsp:spPr>
        <a:xfrm rot="10800000">
          <a:off x="4676748" y="2679405"/>
          <a:ext cx="2233076" cy="2087479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sp:txBody>
      <dsp:txXfrm rot="10800000">
        <a:off x="4676748" y="2679405"/>
        <a:ext cx="1579023" cy="1476071"/>
      </dsp:txXfrm>
    </dsp:sp>
    <dsp:sp modelId="{DBA3D253-CC46-4445-9BF1-FDF13299FF6D}">
      <dsp:nvSpPr>
        <dsp:cNvPr id="0" name=""/>
        <dsp:cNvSpPr/>
      </dsp:nvSpPr>
      <dsp:spPr>
        <a:xfrm rot="16200000">
          <a:off x="2380075" y="2643553"/>
          <a:ext cx="2154204" cy="216476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sp:txBody>
      <dsp:txXfrm rot="5400000">
        <a:off x="3008840" y="2648834"/>
        <a:ext cx="1530721" cy="1523252"/>
      </dsp:txXfrm>
    </dsp:sp>
    <dsp:sp modelId="{04CBB8DF-5E88-4720-9D0B-F531A0BF9615}">
      <dsp:nvSpPr>
        <dsp:cNvPr id="0" name=""/>
        <dsp:cNvSpPr/>
      </dsp:nvSpPr>
      <dsp:spPr>
        <a:xfrm>
          <a:off x="4263969" y="2129115"/>
          <a:ext cx="771004" cy="670438"/>
        </a:xfrm>
        <a:prstGeom prst="circularArrow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58B7-0B15-4B74-A2D7-5720C0A6A5B8}">
      <dsp:nvSpPr>
        <dsp:cNvPr id="0" name=""/>
        <dsp:cNvSpPr/>
      </dsp:nvSpPr>
      <dsp:spPr>
        <a:xfrm rot="10800000">
          <a:off x="4263969" y="2386976"/>
          <a:ext cx="771004" cy="670438"/>
        </a:xfrm>
        <a:prstGeom prst="circularArrow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5FD6-6243-4E20-A1C4-DC7BF02B481B}">
      <dsp:nvSpPr>
        <dsp:cNvPr id="0" name=""/>
        <dsp:cNvSpPr/>
      </dsp:nvSpPr>
      <dsp:spPr>
        <a:xfrm rot="10800000">
          <a:off x="-1" y="1015"/>
          <a:ext cx="7818692" cy="10391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sp:txBody>
      <dsp:txXfrm rot="10800000">
        <a:off x="259785" y="1015"/>
        <a:ext cx="7558906" cy="1039145"/>
      </dsp:txXfrm>
    </dsp:sp>
    <dsp:sp modelId="{0BC65965-841E-448D-8562-551336D48BC6}">
      <dsp:nvSpPr>
        <dsp:cNvPr id="0" name=""/>
        <dsp:cNvSpPr/>
      </dsp:nvSpPr>
      <dsp:spPr>
        <a:xfrm>
          <a:off x="790057" y="507"/>
          <a:ext cx="1039145" cy="1039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2D6-8F81-4CBA-B56B-45BD076C5773}">
      <dsp:nvSpPr>
        <dsp:cNvPr id="0" name=""/>
        <dsp:cNvSpPr/>
      </dsp:nvSpPr>
      <dsp:spPr>
        <a:xfrm>
          <a:off x="0" y="154397"/>
          <a:ext cx="7571225" cy="596158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>
              <a:solidFill>
                <a:schemeClr val="tx1"/>
              </a:solidFill>
            </a:rPr>
            <a:t> </a:t>
          </a:r>
          <a:r>
            <a:rPr lang="hu-HU" sz="25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sp:txBody>
      <dsp:txXfrm>
        <a:off x="29102" y="183499"/>
        <a:ext cx="7513021" cy="537954"/>
      </dsp:txXfrm>
    </dsp:sp>
    <dsp:sp modelId="{FC8C2221-AA1D-4B2C-8609-024D67227275}">
      <dsp:nvSpPr>
        <dsp:cNvPr id="0" name=""/>
        <dsp:cNvSpPr/>
      </dsp:nvSpPr>
      <dsp:spPr>
        <a:xfrm>
          <a:off x="0" y="750555"/>
          <a:ext cx="7571225" cy="3778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költségvetési szerv fogalmát, a jogállására vonatkozó szabályokat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 alapítására, átalakítására, megszüntetésére vonatkozó alapvető szabályokat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költségvetési szervek irányítása és felügyelete közötti különbséget, ismerje az irányítási és felügyeleti jog részjogosítványait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szervek gazdálkodására vonatkozó alapvető szabályokat, a kötelezettségvállalás folyamatát</a:t>
          </a:r>
        </a:p>
      </dsp:txBody>
      <dsp:txXfrm>
        <a:off x="0" y="750555"/>
        <a:ext cx="7571225" cy="377822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472BB-FD8C-4926-BC1F-230428A7D1BA}">
      <dsp:nvSpPr>
        <dsp:cNvPr id="0" name=""/>
        <dsp:cNvSpPr/>
      </dsp:nvSpPr>
      <dsp:spPr>
        <a:xfrm>
          <a:off x="0" y="32765"/>
          <a:ext cx="8856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75E81-89DE-4C58-AAEC-BEEB8DA033EB}">
      <dsp:nvSpPr>
        <dsp:cNvPr id="0" name=""/>
        <dsp:cNvSpPr/>
      </dsp:nvSpPr>
      <dsp:spPr>
        <a:xfrm>
          <a:off x="0" y="68032"/>
          <a:ext cx="2706906" cy="5115564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 az államháztartás részét képező, az Áht. szerint nyilvántartásba vett jogi személy, </a:t>
          </a:r>
          <a:r>
            <a:rPr lang="hu-HU" sz="2400" b="0" i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amely</a:t>
          </a:r>
        </a:p>
      </dsp:txBody>
      <dsp:txXfrm>
        <a:off x="0" y="68032"/>
        <a:ext cx="2706906" cy="5115564"/>
      </dsp:txXfrm>
    </dsp:sp>
    <dsp:sp modelId="{45633064-7816-4068-8EE6-23D759D994BB}">
      <dsp:nvSpPr>
        <dsp:cNvPr id="0" name=""/>
        <dsp:cNvSpPr/>
      </dsp:nvSpPr>
      <dsp:spPr>
        <a:xfrm>
          <a:off x="2822112" y="32515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és az alapító okiratban rögzített állami, önkormányzati feladatokat (közfeladat) </a:t>
          </a:r>
        </a:p>
      </dsp:txBody>
      <dsp:txXfrm>
        <a:off x="2822112" y="32515"/>
        <a:ext cx="6029104" cy="604987"/>
      </dsp:txXfrm>
    </dsp:sp>
    <dsp:sp modelId="{3A666E8D-58DE-4428-BE12-E894B18FAD31}">
      <dsp:nvSpPr>
        <dsp:cNvPr id="0" name=""/>
        <dsp:cNvSpPr/>
      </dsp:nvSpPr>
      <dsp:spPr>
        <a:xfrm>
          <a:off x="2712353" y="752583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68E0-65BE-406E-8528-FCA792138A24}">
      <dsp:nvSpPr>
        <dsp:cNvPr id="0" name=""/>
        <dsp:cNvSpPr/>
      </dsp:nvSpPr>
      <dsp:spPr>
        <a:xfrm>
          <a:off x="2827558" y="839267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közérdekből,</a:t>
          </a:r>
        </a:p>
      </dsp:txBody>
      <dsp:txXfrm>
        <a:off x="2827558" y="839267"/>
        <a:ext cx="6029104" cy="604987"/>
      </dsp:txXfrm>
    </dsp:sp>
    <dsp:sp modelId="{8C202EE7-8172-4C3C-9B89-879170AF66FC}">
      <dsp:nvSpPr>
        <dsp:cNvPr id="0" name=""/>
        <dsp:cNvSpPr/>
      </dsp:nvSpPr>
      <dsp:spPr>
        <a:xfrm>
          <a:off x="2712353" y="1241203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91540-A3C2-4841-8790-88D23E477244}">
      <dsp:nvSpPr>
        <dsp:cNvPr id="0" name=""/>
        <dsp:cNvSpPr/>
      </dsp:nvSpPr>
      <dsp:spPr>
        <a:xfrm>
          <a:off x="2827558" y="1321412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alaptevékenységként,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1321412"/>
        <a:ext cx="6029104" cy="604987"/>
      </dsp:txXfrm>
    </dsp:sp>
    <dsp:sp modelId="{2DE5D8BB-40CB-4595-A217-ADE2D0015C34}">
      <dsp:nvSpPr>
        <dsp:cNvPr id="0" name=""/>
        <dsp:cNvSpPr/>
      </dsp:nvSpPr>
      <dsp:spPr>
        <a:xfrm>
          <a:off x="2712353" y="1732966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C7809-8150-4453-B46A-545A645F28B1}">
      <dsp:nvSpPr>
        <dsp:cNvPr id="0" name=""/>
        <dsp:cNvSpPr/>
      </dsp:nvSpPr>
      <dsp:spPr>
        <a:xfrm>
          <a:off x="2827558" y="1803551"/>
          <a:ext cx="6029104" cy="40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haszonszerzési </a:t>
          </a: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 nélkül,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1803551"/>
        <a:ext cx="6029104" cy="402970"/>
      </dsp:txXfrm>
    </dsp:sp>
    <dsp:sp modelId="{13EB3EDD-609D-4D08-B2B5-D471D82CC4E8}">
      <dsp:nvSpPr>
        <dsp:cNvPr id="0" name=""/>
        <dsp:cNvSpPr/>
      </dsp:nvSpPr>
      <dsp:spPr>
        <a:xfrm>
          <a:off x="2706906" y="2213169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5AD6F-CC36-4B03-8609-45C900A576B0}">
      <dsp:nvSpPr>
        <dsp:cNvPr id="0" name=""/>
        <dsp:cNvSpPr/>
      </dsp:nvSpPr>
      <dsp:spPr>
        <a:xfrm>
          <a:off x="2827558" y="2301123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alapján, </a:t>
          </a:r>
        </a:p>
      </dsp:txBody>
      <dsp:txXfrm>
        <a:off x="2827558" y="2301123"/>
        <a:ext cx="6029104" cy="604987"/>
      </dsp:txXfrm>
    </dsp:sp>
    <dsp:sp modelId="{51ADC816-CFE5-4E48-8273-E4E104845991}">
      <dsp:nvSpPr>
        <dsp:cNvPr id="0" name=""/>
        <dsp:cNvSpPr/>
      </dsp:nvSpPr>
      <dsp:spPr>
        <a:xfrm>
          <a:off x="2706906" y="2976435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C3EEA-CF5B-43E7-A1D9-79B05F74319B}">
      <dsp:nvSpPr>
        <dsp:cNvPr id="0" name=""/>
        <dsp:cNvSpPr/>
      </dsp:nvSpPr>
      <dsp:spPr>
        <a:xfrm>
          <a:off x="2822112" y="3006684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szerv vagy személy irányítása vagy felügyelete mellett, </a:t>
          </a:r>
        </a:p>
      </dsp:txBody>
      <dsp:txXfrm>
        <a:off x="2822112" y="3006684"/>
        <a:ext cx="6029104" cy="604987"/>
      </dsp:txXfrm>
    </dsp:sp>
    <dsp:sp modelId="{E08E91FD-9A53-4AE0-B5C9-71D13A14D323}">
      <dsp:nvSpPr>
        <dsp:cNvPr id="0" name=""/>
        <dsp:cNvSpPr/>
      </dsp:nvSpPr>
      <dsp:spPr>
        <a:xfrm>
          <a:off x="2712353" y="3725894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BA51-7E14-4BCC-AB6B-308BBECFC64E}">
      <dsp:nvSpPr>
        <dsp:cNvPr id="0" name=""/>
        <dsp:cNvSpPr/>
      </dsp:nvSpPr>
      <dsp:spPr>
        <a:xfrm>
          <a:off x="2827558" y="3732125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alapító okiratban megjelölt </a:t>
          </a: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körben,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3732125"/>
        <a:ext cx="6029104" cy="604987"/>
      </dsp:txXfrm>
    </dsp:sp>
    <dsp:sp modelId="{C337B567-A6A9-4B77-99BF-62EA73E81D37}">
      <dsp:nvSpPr>
        <dsp:cNvPr id="0" name=""/>
        <dsp:cNvSpPr/>
      </dsp:nvSpPr>
      <dsp:spPr>
        <a:xfrm>
          <a:off x="2712353" y="4292807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4001-FF31-4F50-8C89-C87E7A5B1447}">
      <dsp:nvSpPr>
        <dsp:cNvPr id="0" name=""/>
        <dsp:cNvSpPr/>
      </dsp:nvSpPr>
      <dsp:spPr>
        <a:xfrm>
          <a:off x="2827558" y="4374979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közfeladat-ellátási kötelezettséggel,</a:t>
          </a:r>
        </a:p>
      </dsp:txBody>
      <dsp:txXfrm>
        <a:off x="2827558" y="4374979"/>
        <a:ext cx="6029104" cy="604987"/>
      </dsp:txXfrm>
    </dsp:sp>
    <dsp:sp modelId="{BB6EB4E6-DEB1-4391-B476-D1C41AD4B2FB}">
      <dsp:nvSpPr>
        <dsp:cNvPr id="0" name=""/>
        <dsp:cNvSpPr/>
      </dsp:nvSpPr>
      <dsp:spPr>
        <a:xfrm>
          <a:off x="2712353" y="4781428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7AF7-D4EC-4408-8DFB-BE277470291C}">
      <dsp:nvSpPr>
        <dsp:cNvPr id="0" name=""/>
        <dsp:cNvSpPr/>
      </dsp:nvSpPr>
      <dsp:spPr>
        <a:xfrm>
          <a:off x="2827558" y="4903823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költségvetéséből gazdálkodva végez.</a:t>
          </a:r>
        </a:p>
      </dsp:txBody>
      <dsp:txXfrm>
        <a:off x="2827558" y="4903823"/>
        <a:ext cx="6029104" cy="604987"/>
      </dsp:txXfrm>
    </dsp:sp>
    <dsp:sp modelId="{D1250BB6-1DCC-4533-8D73-ADA89D63C4AB}">
      <dsp:nvSpPr>
        <dsp:cNvPr id="0" name=""/>
        <dsp:cNvSpPr/>
      </dsp:nvSpPr>
      <dsp:spPr>
        <a:xfrm>
          <a:off x="2706906" y="5348342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647571" y="-847650"/>
          <a:ext cx="6592104" cy="6592104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567896" y="489680"/>
          <a:ext cx="9534666" cy="97936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6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Egyszemélyi vezetés elve – a vezető felelősége</a:t>
          </a:r>
        </a:p>
      </dsp:txBody>
      <dsp:txXfrm>
        <a:off x="567896" y="489680"/>
        <a:ext cx="9534666" cy="979360"/>
      </dsp:txXfrm>
    </dsp:sp>
    <dsp:sp modelId="{3CAAD10D-8D7F-4175-9075-66548E9398C7}">
      <dsp:nvSpPr>
        <dsp:cNvPr id="0" name=""/>
        <dsp:cNvSpPr/>
      </dsp:nvSpPr>
      <dsp:spPr>
        <a:xfrm>
          <a:off x="594859" y="574939"/>
          <a:ext cx="692297" cy="8088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560877" y="1958721"/>
          <a:ext cx="9622733" cy="979360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6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 Szervezeti és Működési Szabályzat</a:t>
          </a:r>
        </a:p>
      </dsp:txBody>
      <dsp:txXfrm>
        <a:off x="560877" y="1958721"/>
        <a:ext cx="9622733" cy="979360"/>
      </dsp:txXfrm>
    </dsp:sp>
    <dsp:sp modelId="{FB37A8F8-D8B9-4515-A2C9-873BC73D7C45}">
      <dsp:nvSpPr>
        <dsp:cNvPr id="0" name=""/>
        <dsp:cNvSpPr/>
      </dsp:nvSpPr>
      <dsp:spPr>
        <a:xfrm>
          <a:off x="653400" y="2041710"/>
          <a:ext cx="659097" cy="819308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567896" y="3427762"/>
          <a:ext cx="9534666" cy="97936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6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 A szervezeti egységek ügyrendje</a:t>
          </a:r>
        </a:p>
      </dsp:txBody>
      <dsp:txXfrm>
        <a:off x="567896" y="3427762"/>
        <a:ext cx="9534666" cy="979360"/>
      </dsp:txXfrm>
    </dsp:sp>
    <dsp:sp modelId="{B36BFD35-9477-4C95-BEEE-7DAD8F648A3D}">
      <dsp:nvSpPr>
        <dsp:cNvPr id="0" name=""/>
        <dsp:cNvSpPr/>
      </dsp:nvSpPr>
      <dsp:spPr>
        <a:xfrm>
          <a:off x="547648" y="3510053"/>
          <a:ext cx="820900" cy="814779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A8CCC-FB83-435C-991B-9761FE411218}">
      <dsp:nvSpPr>
        <dsp:cNvPr id="0" name=""/>
        <dsp:cNvSpPr/>
      </dsp:nvSpPr>
      <dsp:spPr>
        <a:xfrm>
          <a:off x="15249" y="0"/>
          <a:ext cx="9530061" cy="1635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feltételei</a:t>
          </a:r>
          <a:endParaRPr lang="hu-H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ekként biztosítható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feltételek biztosítottak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hatékonyan teljesíthető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fedezet rendelkezésre áll</a:t>
          </a:r>
        </a:p>
      </dsp:txBody>
      <dsp:txXfrm>
        <a:off x="2084305" y="0"/>
        <a:ext cx="7461005" cy="1635654"/>
      </dsp:txXfrm>
    </dsp:sp>
    <dsp:sp modelId="{8E5EA219-B0E3-4B2D-8084-018A983030FD}">
      <dsp:nvSpPr>
        <dsp:cNvPr id="0" name=""/>
        <dsp:cNvSpPr/>
      </dsp:nvSpPr>
      <dsp:spPr>
        <a:xfrm>
          <a:off x="364719" y="163565"/>
          <a:ext cx="1509803" cy="1308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639A8-94C2-4838-9421-2B677632D795}">
      <dsp:nvSpPr>
        <dsp:cNvPr id="0" name=""/>
        <dsp:cNvSpPr/>
      </dsp:nvSpPr>
      <dsp:spPr>
        <a:xfrm>
          <a:off x="0" y="1799219"/>
          <a:ext cx="9560560" cy="1635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szabályai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létrehozásról jogszabály vagy alapító okiratban kell rendelkezni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 okirat (</a:t>
          </a:r>
          <a:r>
            <a:rPr lang="hu-HU" sz="16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kiadása, tartalma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075677" y="1799219"/>
        <a:ext cx="7484882" cy="1635654"/>
      </dsp:txXfrm>
    </dsp:sp>
    <dsp:sp modelId="{EEDD4FF3-35F4-4874-8B5B-F6E85F997A88}">
      <dsp:nvSpPr>
        <dsp:cNvPr id="0" name=""/>
        <dsp:cNvSpPr/>
      </dsp:nvSpPr>
      <dsp:spPr>
        <a:xfrm>
          <a:off x="283445" y="1962785"/>
          <a:ext cx="1672352" cy="1308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AC909-5FA6-4001-9104-7F4BF91236A9}">
      <dsp:nvSpPr>
        <dsp:cNvPr id="0" name=""/>
        <dsp:cNvSpPr/>
      </dsp:nvSpPr>
      <dsp:spPr>
        <a:xfrm>
          <a:off x="0" y="3598439"/>
          <a:ext cx="9560560" cy="1635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vezeti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közhiteles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bejegyzés joghatása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2075677" y="3598439"/>
        <a:ext cx="7484882" cy="1635654"/>
      </dsp:txXfrm>
    </dsp:sp>
    <dsp:sp modelId="{CCE9EAD4-CE82-4093-88A1-A2438F5871D8}">
      <dsp:nvSpPr>
        <dsp:cNvPr id="0" name=""/>
        <dsp:cNvSpPr/>
      </dsp:nvSpPr>
      <dsp:spPr>
        <a:xfrm>
          <a:off x="151366" y="3762005"/>
          <a:ext cx="1936510" cy="1308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748896" y="-792080"/>
          <a:ext cx="6645504" cy="6645504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114988" y="684007"/>
          <a:ext cx="10185417" cy="11161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40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irányító szerv felülvizsgálati kötelezettsége</a:t>
          </a:r>
        </a:p>
      </dsp:txBody>
      <dsp:txXfrm>
        <a:off x="114988" y="684007"/>
        <a:ext cx="10185417" cy="1116186"/>
      </dsp:txXfrm>
    </dsp:sp>
    <dsp:sp modelId="{3CAAD10D-8D7F-4175-9075-66548E9398C7}">
      <dsp:nvSpPr>
        <dsp:cNvPr id="0" name=""/>
        <dsp:cNvSpPr/>
      </dsp:nvSpPr>
      <dsp:spPr>
        <a:xfrm>
          <a:off x="124636" y="607541"/>
          <a:ext cx="1097648" cy="126894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30347" y="2017080"/>
          <a:ext cx="10185417" cy="29194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401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átalakítása, megszüntetése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jogosult: alapító szerv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megszüntető okirat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átalakítás</a:t>
          </a:r>
          <a:endParaRPr lang="hu-HU" sz="20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egyesítéssel (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beolvadás vagy összeolvadás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szétválasztással (</a:t>
          </a:r>
          <a:r>
            <a:rPr lang="hu-HU" sz="1600" b="0" i="1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különválás vagy kiválás</a:t>
          </a:r>
          <a:r>
            <a:rPr lang="hu-HU" sz="1600" b="0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nyilvántartásból való törlés</a:t>
          </a:r>
        </a:p>
      </dsp:txBody>
      <dsp:txXfrm>
        <a:off x="130347" y="2017080"/>
        <a:ext cx="10185417" cy="2919455"/>
      </dsp:txXfrm>
    </dsp:sp>
    <dsp:sp modelId="{FB37A8F8-D8B9-4515-A2C9-873BC73D7C45}">
      <dsp:nvSpPr>
        <dsp:cNvPr id="0" name=""/>
        <dsp:cNvSpPr/>
      </dsp:nvSpPr>
      <dsp:spPr>
        <a:xfrm>
          <a:off x="160466" y="2885592"/>
          <a:ext cx="1109547" cy="1198605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0B85-94FF-4540-81DB-77434714D0B1}">
      <dsp:nvSpPr>
        <dsp:cNvPr id="0" name=""/>
        <dsp:cNvSpPr/>
      </dsp:nvSpPr>
      <dsp:spPr>
        <a:xfrm>
          <a:off x="0" y="0"/>
          <a:ext cx="9380124" cy="4964399"/>
        </a:xfrm>
        <a:prstGeom prst="roundRect">
          <a:avLst>
            <a:gd name="adj" fmla="val 85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852925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Irányítás</a:t>
          </a:r>
        </a:p>
      </dsp:txBody>
      <dsp:txXfrm>
        <a:off x="123592" y="123592"/>
        <a:ext cx="9132940" cy="4717215"/>
      </dsp:txXfrm>
    </dsp:sp>
    <dsp:sp modelId="{3FA5062C-58D7-49BC-BAD0-EB74D8FCB676}">
      <dsp:nvSpPr>
        <dsp:cNvPr id="0" name=""/>
        <dsp:cNvSpPr/>
      </dsp:nvSpPr>
      <dsp:spPr>
        <a:xfrm>
          <a:off x="110185" y="3457280"/>
          <a:ext cx="1811972" cy="1257228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 előzetes vagy utólagos jóváhagyása, megsemmisítése</a:t>
          </a:r>
        </a:p>
      </dsp:txBody>
      <dsp:txXfrm>
        <a:off x="148849" y="3495944"/>
        <a:ext cx="1734644" cy="1179900"/>
      </dsp:txXfrm>
    </dsp:sp>
    <dsp:sp modelId="{21C6BFC0-22B2-49DD-81D9-46EA02DE1A77}">
      <dsp:nvSpPr>
        <dsp:cNvPr id="0" name=""/>
        <dsp:cNvSpPr/>
      </dsp:nvSpPr>
      <dsp:spPr>
        <a:xfrm>
          <a:off x="234510" y="2092994"/>
          <a:ext cx="1563352" cy="1236978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egyedi utasítás adása </a:t>
          </a:r>
        </a:p>
      </dsp:txBody>
      <dsp:txXfrm>
        <a:off x="272551" y="2131035"/>
        <a:ext cx="1487270" cy="1160896"/>
      </dsp:txXfrm>
    </dsp:sp>
    <dsp:sp modelId="{A0F39DE6-8B72-46A3-939E-98934070335C}">
      <dsp:nvSpPr>
        <dsp:cNvPr id="0" name=""/>
        <dsp:cNvSpPr/>
      </dsp:nvSpPr>
      <dsp:spPr>
        <a:xfrm>
          <a:off x="312677" y="1075803"/>
          <a:ext cx="1407018" cy="880172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alapítói jogok</a:t>
          </a:r>
          <a:endParaRPr lang="hu-HU" sz="1400" b="0" i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9745" y="1102871"/>
        <a:ext cx="1352882" cy="826036"/>
      </dsp:txXfrm>
    </dsp:sp>
    <dsp:sp modelId="{32E7DB26-5FFC-49E8-9241-7016D510A871}">
      <dsp:nvSpPr>
        <dsp:cNvPr id="0" name=""/>
        <dsp:cNvSpPr/>
      </dsp:nvSpPr>
      <dsp:spPr>
        <a:xfrm>
          <a:off x="1999026" y="1236929"/>
          <a:ext cx="7347671" cy="3475079"/>
        </a:xfrm>
        <a:prstGeom prst="roundRect">
          <a:avLst>
            <a:gd name="adj" fmla="val 105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206675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Felügyelet</a:t>
          </a:r>
        </a:p>
      </dsp:txBody>
      <dsp:txXfrm>
        <a:off x="2105897" y="1343800"/>
        <a:ext cx="7133929" cy="3261337"/>
      </dsp:txXfrm>
    </dsp:sp>
    <dsp:sp modelId="{C53422FB-B576-4EB6-9D66-4238F9146172}">
      <dsp:nvSpPr>
        <dsp:cNvPr id="0" name=""/>
        <dsp:cNvSpPr/>
      </dsp:nvSpPr>
      <dsp:spPr>
        <a:xfrm>
          <a:off x="2135293" y="2804885"/>
          <a:ext cx="1656663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kinevezési jogok (vezető, gazdasági vezető)</a:t>
          </a:r>
        </a:p>
      </dsp:txBody>
      <dsp:txXfrm>
        <a:off x="2183385" y="2852977"/>
        <a:ext cx="1560479" cy="1467601"/>
      </dsp:txXfrm>
    </dsp:sp>
    <dsp:sp modelId="{E8C6D78A-4CD5-4E33-8BB5-ADB497A74559}">
      <dsp:nvSpPr>
        <dsp:cNvPr id="0" name=""/>
        <dsp:cNvSpPr/>
      </dsp:nvSpPr>
      <dsp:spPr>
        <a:xfrm>
          <a:off x="3875088" y="2804885"/>
          <a:ext cx="18074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törvényességi, szakszerűségi, hatékonysági ellenőrzése</a:t>
          </a:r>
        </a:p>
      </dsp:txBody>
      <dsp:txXfrm>
        <a:off x="3923180" y="2852977"/>
        <a:ext cx="1711276" cy="1467601"/>
      </dsp:txXfrm>
    </dsp:sp>
    <dsp:sp modelId="{8C5BCF30-21D1-43CC-931D-13C3394AEA15}">
      <dsp:nvSpPr>
        <dsp:cNvPr id="0" name=""/>
        <dsp:cNvSpPr/>
      </dsp:nvSpPr>
      <dsp:spPr>
        <a:xfrm>
          <a:off x="5766475" y="2804885"/>
          <a:ext cx="18074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jelentéstételre, beszámolóra kötelezés</a:t>
          </a:r>
        </a:p>
      </dsp:txBody>
      <dsp:txXfrm>
        <a:off x="5814567" y="2852977"/>
        <a:ext cx="1711276" cy="1467601"/>
      </dsp:txXfrm>
    </dsp:sp>
    <dsp:sp modelId="{784494A3-B0B8-49CB-AE78-30A043C5CE8A}">
      <dsp:nvSpPr>
        <dsp:cNvPr id="0" name=""/>
        <dsp:cNvSpPr/>
      </dsp:nvSpPr>
      <dsp:spPr>
        <a:xfrm>
          <a:off x="7637383" y="2804885"/>
          <a:ext cx="15177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adatkezelés</a:t>
          </a:r>
        </a:p>
      </dsp:txBody>
      <dsp:txXfrm>
        <a:off x="7684059" y="2851561"/>
        <a:ext cx="1424408" cy="147043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47AA6-4CB1-483F-964E-9C0E6C959F84}">
      <dsp:nvSpPr>
        <dsp:cNvPr id="0" name=""/>
        <dsp:cNvSpPr/>
      </dsp:nvSpPr>
      <dsp:spPr>
        <a:xfrm>
          <a:off x="0" y="111829"/>
          <a:ext cx="9097245" cy="815723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</a:t>
          </a:r>
        </a:p>
      </dsp:txBody>
      <dsp:txXfrm>
        <a:off x="0" y="111829"/>
        <a:ext cx="9097245" cy="815723"/>
      </dsp:txXfrm>
    </dsp:sp>
    <dsp:sp modelId="{92EC2599-68E5-4D21-9F0C-36C6777DAACD}">
      <dsp:nvSpPr>
        <dsp:cNvPr id="0" name=""/>
        <dsp:cNvSpPr/>
      </dsp:nvSpPr>
      <dsp:spPr>
        <a:xfrm>
          <a:off x="0" y="1181310"/>
          <a:ext cx="4548622" cy="360300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(határozatban) és az alapító okiratban,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szakmai alapfeladataként meghatározott,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vagy közszolgáltató tevékenység</a:t>
          </a:r>
        </a:p>
      </dsp:txBody>
      <dsp:txXfrm>
        <a:off x="0" y="1181310"/>
        <a:ext cx="4548622" cy="3603002"/>
      </dsp:txXfrm>
    </dsp:sp>
    <dsp:sp modelId="{62BEBBEC-E447-49F7-8632-718E22643572}">
      <dsp:nvSpPr>
        <dsp:cNvPr id="0" name=""/>
        <dsp:cNvSpPr/>
      </dsp:nvSpPr>
      <dsp:spPr>
        <a:xfrm>
          <a:off x="4548622" y="1181310"/>
          <a:ext cx="4548622" cy="359215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Vállalkozási tevékenysége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alaptevékenységétől eltérő,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rendszeres haszonszerzés céljából,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támogatáson kívüli forrásból,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jogi személy vagy természetes személy számára,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 kötelezően végzett,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termelő-, szolgáltató, értékesítő tevékenység </a:t>
          </a:r>
          <a:r>
            <a:rPr lang="hu-HU" sz="20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(korlátozott)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548622" y="1181310"/>
        <a:ext cx="4548622" cy="3592158"/>
      </dsp:txXfrm>
    </dsp:sp>
    <dsp:sp modelId="{2D28446E-CB43-4E70-A3CF-5A4E71144BA6}">
      <dsp:nvSpPr>
        <dsp:cNvPr id="0" name=""/>
        <dsp:cNvSpPr/>
      </dsp:nvSpPr>
      <dsp:spPr>
        <a:xfrm>
          <a:off x="0" y="4774125"/>
          <a:ext cx="9097245" cy="37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635868" y="-756183"/>
          <a:ext cx="6401533" cy="6401533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36960" y="32961"/>
          <a:ext cx="10039370" cy="19702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4858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szervezet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önálló gazdasági szervezet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költségvetési szerv gazdasági szervezete (</a:t>
          </a:r>
          <a:r>
            <a:rPr lang="hu-HU" sz="18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munkamegosztási megállapodás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több szervezeti egység</a:t>
          </a:r>
        </a:p>
      </dsp:txBody>
      <dsp:txXfrm>
        <a:off x="36960" y="32961"/>
        <a:ext cx="10039370" cy="1970238"/>
      </dsp:txXfrm>
    </dsp:sp>
    <dsp:sp modelId="{3CAAD10D-8D7F-4175-9075-66548E9398C7}">
      <dsp:nvSpPr>
        <dsp:cNvPr id="0" name=""/>
        <dsp:cNvSpPr/>
      </dsp:nvSpPr>
      <dsp:spPr>
        <a:xfrm>
          <a:off x="36862" y="833134"/>
          <a:ext cx="810467" cy="8576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45375" y="2115536"/>
          <a:ext cx="10006996" cy="1088573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485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vezető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Kancellár</a:t>
          </a:r>
          <a:endParaRPr lang="hu-HU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5375" y="2115536"/>
        <a:ext cx="10006996" cy="1088573"/>
      </dsp:txXfrm>
    </dsp:sp>
    <dsp:sp modelId="{FB37A8F8-D8B9-4515-A2C9-873BC73D7C45}">
      <dsp:nvSpPr>
        <dsp:cNvPr id="0" name=""/>
        <dsp:cNvSpPr/>
      </dsp:nvSpPr>
      <dsp:spPr>
        <a:xfrm>
          <a:off x="104039" y="2242751"/>
          <a:ext cx="645207" cy="754441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41850" y="3294398"/>
          <a:ext cx="10029591" cy="11739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48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szabályzatok</a:t>
          </a:r>
        </a:p>
      </dsp:txBody>
      <dsp:txXfrm>
        <a:off x="41850" y="3294398"/>
        <a:ext cx="10029591" cy="1173973"/>
      </dsp:txXfrm>
    </dsp:sp>
    <dsp:sp modelId="{B36BFD35-9477-4C95-BEEE-7DAD8F648A3D}">
      <dsp:nvSpPr>
        <dsp:cNvPr id="0" name=""/>
        <dsp:cNvSpPr/>
      </dsp:nvSpPr>
      <dsp:spPr>
        <a:xfrm>
          <a:off x="58296" y="3534235"/>
          <a:ext cx="682962" cy="673701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C2B2-327D-4DB7-9FCA-B312D9DC8FCF}">
      <dsp:nvSpPr>
        <dsp:cNvPr id="0" name=""/>
        <dsp:cNvSpPr/>
      </dsp:nvSpPr>
      <dsp:spPr>
        <a:xfrm rot="10800000">
          <a:off x="1984869" y="2645"/>
          <a:ext cx="7744280" cy="139984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29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Közszféra</a:t>
          </a: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nemzetgazdaság meghatározó, organizáló része, közösségi javak és közszolgáltatások előállítására hivatott területe.</a:t>
          </a:r>
          <a:endParaRPr lang="hu-HU" sz="2200" kern="1200" dirty="0">
            <a:solidFill>
              <a:schemeClr val="tx1"/>
            </a:solidFill>
          </a:endParaRPr>
        </a:p>
      </dsp:txBody>
      <dsp:txXfrm rot="10800000">
        <a:off x="2334830" y="2645"/>
        <a:ext cx="7394319" cy="1399846"/>
      </dsp:txXfrm>
    </dsp:sp>
    <dsp:sp modelId="{71D29A95-038E-4AD4-B99C-DC127189F690}">
      <dsp:nvSpPr>
        <dsp:cNvPr id="0" name=""/>
        <dsp:cNvSpPr/>
      </dsp:nvSpPr>
      <dsp:spPr>
        <a:xfrm>
          <a:off x="1381168" y="0"/>
          <a:ext cx="1399846" cy="1399846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6D94C7C-5BF2-4A68-8434-798A43261E1B}">
      <dsp:nvSpPr>
        <dsp:cNvPr id="0" name=""/>
        <dsp:cNvSpPr/>
      </dsp:nvSpPr>
      <dsp:spPr>
        <a:xfrm rot="10800000">
          <a:off x="1936991" y="1820356"/>
          <a:ext cx="7808117" cy="139984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29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</a:t>
          </a: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</a:t>
          </a:r>
          <a: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és a helyi önkormányzatok közfeladatot ellátó és finanszírozó gazdálkodásának rendszere.</a:t>
          </a:r>
          <a:endParaRPr lang="hu-HU" sz="2200" b="0" kern="1200" dirty="0">
            <a:solidFill>
              <a:schemeClr val="tx1"/>
            </a:solidFill>
          </a:endParaRPr>
        </a:p>
      </dsp:txBody>
      <dsp:txXfrm rot="10800000">
        <a:off x="2286952" y="1820356"/>
        <a:ext cx="7458156" cy="1399846"/>
      </dsp:txXfrm>
    </dsp:sp>
    <dsp:sp modelId="{C71F8272-1229-48AA-BFDA-4B528BA688D3}">
      <dsp:nvSpPr>
        <dsp:cNvPr id="0" name=""/>
        <dsp:cNvSpPr/>
      </dsp:nvSpPr>
      <dsp:spPr>
        <a:xfrm>
          <a:off x="1436475" y="1820356"/>
          <a:ext cx="1399846" cy="1399846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6DEC79-28CC-4AE7-8109-5805B3B3420B}">
      <dsp:nvSpPr>
        <dsp:cNvPr id="0" name=""/>
        <dsp:cNvSpPr/>
      </dsp:nvSpPr>
      <dsp:spPr>
        <a:xfrm rot="10800000">
          <a:off x="1945185" y="3638068"/>
          <a:ext cx="7783983" cy="139984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29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alapegységei</a:t>
          </a: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államháztartásról szóló törvény szerinti államháztartási alrendszerek.</a:t>
          </a:r>
          <a:endParaRPr lang="hu-HU" sz="2200" kern="1200" dirty="0">
            <a:solidFill>
              <a:schemeClr val="tx1"/>
            </a:solidFill>
          </a:endParaRPr>
        </a:p>
      </dsp:txBody>
      <dsp:txXfrm rot="10800000">
        <a:off x="2295146" y="3638068"/>
        <a:ext cx="7434022" cy="1399846"/>
      </dsp:txXfrm>
    </dsp:sp>
    <dsp:sp modelId="{9B30B557-0ADF-4CB6-BD8B-5953177FC67A}">
      <dsp:nvSpPr>
        <dsp:cNvPr id="0" name=""/>
        <dsp:cNvSpPr/>
      </dsp:nvSpPr>
      <dsp:spPr>
        <a:xfrm>
          <a:off x="1442509" y="3638068"/>
          <a:ext cx="1399846" cy="1399846"/>
        </a:xfrm>
        <a:prstGeom prst="ellipse">
          <a:avLst/>
        </a:prstGeom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C5C2-9F8A-4027-A41C-BA0C96405BD1}">
      <dsp:nvSpPr>
        <dsp:cNvPr id="0" name=""/>
        <dsp:cNvSpPr/>
      </dsp:nvSpPr>
      <dsp:spPr>
        <a:xfrm>
          <a:off x="2978198" y="0"/>
          <a:ext cx="3764305" cy="18620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AFDC6-885A-4129-BFAB-3F46F265B77F}">
      <dsp:nvSpPr>
        <dsp:cNvPr id="0" name=""/>
        <dsp:cNvSpPr/>
      </dsp:nvSpPr>
      <dsp:spPr>
        <a:xfrm>
          <a:off x="3410011" y="666636"/>
          <a:ext cx="2508723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kötelezettségvállalás</a:t>
          </a:r>
        </a:p>
      </dsp:txBody>
      <dsp:txXfrm>
        <a:off x="3410011" y="666636"/>
        <a:ext cx="2508723" cy="519462"/>
      </dsp:txXfrm>
    </dsp:sp>
    <dsp:sp modelId="{80FBAA78-B549-4054-B618-8BD389271C3F}">
      <dsp:nvSpPr>
        <dsp:cNvPr id="0" name=""/>
        <dsp:cNvSpPr/>
      </dsp:nvSpPr>
      <dsp:spPr>
        <a:xfrm>
          <a:off x="1928194" y="1070033"/>
          <a:ext cx="4829820" cy="18620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26410-A0D2-4BEC-8477-7C797994603F}">
      <dsp:nvSpPr>
        <dsp:cNvPr id="0" name=""/>
        <dsp:cNvSpPr/>
      </dsp:nvSpPr>
      <dsp:spPr>
        <a:xfrm>
          <a:off x="2653723" y="1691025"/>
          <a:ext cx="2121694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szakmai teljesítésigazolás</a:t>
          </a:r>
        </a:p>
      </dsp:txBody>
      <dsp:txXfrm>
        <a:off x="2653723" y="1691025"/>
        <a:ext cx="2121694" cy="519462"/>
      </dsp:txXfrm>
    </dsp:sp>
    <dsp:sp modelId="{5E8D0375-AEB5-43D9-A6E3-663FACDAFA9A}">
      <dsp:nvSpPr>
        <dsp:cNvPr id="0" name=""/>
        <dsp:cNvSpPr/>
      </dsp:nvSpPr>
      <dsp:spPr>
        <a:xfrm>
          <a:off x="3013583" y="2144017"/>
          <a:ext cx="3684561" cy="186206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6631E-5613-4AFF-A00F-1F8DF7C777FC}">
      <dsp:nvSpPr>
        <dsp:cNvPr id="0" name=""/>
        <dsp:cNvSpPr/>
      </dsp:nvSpPr>
      <dsp:spPr>
        <a:xfrm>
          <a:off x="4013299" y="2803500"/>
          <a:ext cx="1794835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érvényesítés</a:t>
          </a:r>
        </a:p>
      </dsp:txBody>
      <dsp:txXfrm>
        <a:off x="4013299" y="2803500"/>
        <a:ext cx="1794835" cy="519462"/>
      </dsp:txXfrm>
    </dsp:sp>
    <dsp:sp modelId="{155A37CE-B5D8-4D59-B994-4FFB195401FA}">
      <dsp:nvSpPr>
        <dsp:cNvPr id="0" name=""/>
        <dsp:cNvSpPr/>
      </dsp:nvSpPr>
      <dsp:spPr>
        <a:xfrm>
          <a:off x="2782064" y="3337498"/>
          <a:ext cx="3125224" cy="160035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7EE9D-68AE-4692-9764-BF6A27D2E1E8}">
      <dsp:nvSpPr>
        <dsp:cNvPr id="0" name=""/>
        <dsp:cNvSpPr/>
      </dsp:nvSpPr>
      <dsp:spPr>
        <a:xfrm>
          <a:off x="3502140" y="3890044"/>
          <a:ext cx="1677040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utalványozás</a:t>
          </a:r>
        </a:p>
      </dsp:txBody>
      <dsp:txXfrm>
        <a:off x="3502140" y="3890044"/>
        <a:ext cx="1677040" cy="51946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5FD6-6243-4E20-A1C4-DC7BF02B481B}">
      <dsp:nvSpPr>
        <dsp:cNvPr id="0" name=""/>
        <dsp:cNvSpPr/>
      </dsp:nvSpPr>
      <dsp:spPr>
        <a:xfrm rot="10800000">
          <a:off x="-1" y="1015"/>
          <a:ext cx="7818692" cy="10391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sp:txBody>
      <dsp:txXfrm rot="10800000">
        <a:off x="259785" y="1015"/>
        <a:ext cx="7558906" cy="1039145"/>
      </dsp:txXfrm>
    </dsp:sp>
    <dsp:sp modelId="{0BC65965-841E-448D-8562-551336D48BC6}">
      <dsp:nvSpPr>
        <dsp:cNvPr id="0" name=""/>
        <dsp:cNvSpPr/>
      </dsp:nvSpPr>
      <dsp:spPr>
        <a:xfrm>
          <a:off x="790057" y="507"/>
          <a:ext cx="1039145" cy="1039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2D6-8F81-4CBA-B56B-45BD076C5773}">
      <dsp:nvSpPr>
        <dsp:cNvPr id="0" name=""/>
        <dsp:cNvSpPr/>
      </dsp:nvSpPr>
      <dsp:spPr>
        <a:xfrm>
          <a:off x="0" y="9908"/>
          <a:ext cx="7571225" cy="529918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</a:rPr>
            <a:t> </a:t>
          </a:r>
          <a:r>
            <a:rPr lang="hu-HU" sz="2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tisztviselő</a:t>
          </a:r>
        </a:p>
      </dsp:txBody>
      <dsp:txXfrm>
        <a:off x="25868" y="35776"/>
        <a:ext cx="7519489" cy="478182"/>
      </dsp:txXfrm>
    </dsp:sp>
    <dsp:sp modelId="{FC8C2221-AA1D-4B2C-8609-024D67227275}">
      <dsp:nvSpPr>
        <dsp:cNvPr id="0" name=""/>
        <dsp:cNvSpPr/>
      </dsp:nvSpPr>
      <dsp:spPr>
        <a:xfrm>
          <a:off x="0" y="539827"/>
          <a:ext cx="7571225" cy="413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kontrollrendszer felépítését, működésének alapvető szabályait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Állami Számvevőszék ellenőrzési tevékenységének alapvető szabályait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 kormányzati ellenőrzés szerveit, ismerje az ellenőrzési tevékenységükre vonatkozó alapvető szabályokat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belső kontrollok rendszerét, a függetlenített belső ellenőrzés rendeltetést, az önkormányzatok belső ellenőrzésének eltérő szabályait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Európai Uniós támogatások ellenőrzésére vonatkozó alapvető szabályokat</a:t>
          </a:r>
        </a:p>
      </dsp:txBody>
      <dsp:txXfrm>
        <a:off x="0" y="539827"/>
        <a:ext cx="7571225" cy="413343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07AF5-6172-49CA-B0A6-6406F1198E67}">
      <dsp:nvSpPr>
        <dsp:cNvPr id="0" name=""/>
        <dsp:cNvSpPr/>
      </dsp:nvSpPr>
      <dsp:spPr>
        <a:xfrm>
          <a:off x="0" y="0"/>
          <a:ext cx="11079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B78E-F286-4454-935E-B3D70780D320}">
      <dsp:nvSpPr>
        <dsp:cNvPr id="0" name=""/>
        <dsp:cNvSpPr/>
      </dsp:nvSpPr>
      <dsp:spPr>
        <a:xfrm>
          <a:off x="0" y="0"/>
          <a:ext cx="3753157" cy="316835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kontroll kiterjed</a:t>
          </a:r>
        </a:p>
      </dsp:txBody>
      <dsp:txXfrm>
        <a:off x="0" y="0"/>
        <a:ext cx="3753157" cy="3168351"/>
      </dsp:txXfrm>
    </dsp:sp>
    <dsp:sp modelId="{20AD4887-681F-4C21-9A21-6915098C44D1}">
      <dsp:nvSpPr>
        <dsp:cNvPr id="0" name=""/>
        <dsp:cNvSpPr/>
      </dsp:nvSpPr>
      <dsp:spPr>
        <a:xfrm>
          <a:off x="3890302" y="45405"/>
          <a:ext cx="7177275" cy="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egészére</a:t>
          </a:r>
        </a:p>
      </dsp:txBody>
      <dsp:txXfrm>
        <a:off x="3890302" y="45405"/>
        <a:ext cx="7177275" cy="608174"/>
      </dsp:txXfrm>
    </dsp:sp>
    <dsp:sp modelId="{AF843DCC-C938-4737-85F6-9E3C466438A9}">
      <dsp:nvSpPr>
        <dsp:cNvPr id="0" name=""/>
        <dsp:cNvSpPr/>
      </dsp:nvSpPr>
      <dsp:spPr>
        <a:xfrm>
          <a:off x="3753157" y="653580"/>
          <a:ext cx="7314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5784-A5E0-44F3-B5BF-EF19E4784A08}">
      <dsp:nvSpPr>
        <dsp:cNvPr id="0" name=""/>
        <dsp:cNvSpPr/>
      </dsp:nvSpPr>
      <dsp:spPr>
        <a:xfrm>
          <a:off x="3902557" y="845656"/>
          <a:ext cx="7177275" cy="90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pénzgazdálkodásra és a vagyongazdálkodásra</a:t>
          </a:r>
        </a:p>
      </dsp:txBody>
      <dsp:txXfrm>
        <a:off x="3902557" y="845656"/>
        <a:ext cx="7177275" cy="908116"/>
      </dsp:txXfrm>
    </dsp:sp>
    <dsp:sp modelId="{6B213B6C-23CD-4555-B632-319D0F825A76}">
      <dsp:nvSpPr>
        <dsp:cNvPr id="0" name=""/>
        <dsp:cNvSpPr/>
      </dsp:nvSpPr>
      <dsp:spPr>
        <a:xfrm>
          <a:off x="3753157" y="1607102"/>
          <a:ext cx="7314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931E-F7DE-4EC5-AA55-F0D4C8D9EC7D}">
      <dsp:nvSpPr>
        <dsp:cNvPr id="0" name=""/>
        <dsp:cNvSpPr/>
      </dsp:nvSpPr>
      <dsp:spPr>
        <a:xfrm>
          <a:off x="3890302" y="1701680"/>
          <a:ext cx="7177275" cy="146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jogszerűségre, a szabályozottságra, a gazdaságosságra, </a:t>
          </a:r>
          <a:b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hatékonyságra, valamint az eredményességre</a:t>
          </a:r>
        </a:p>
      </dsp:txBody>
      <dsp:txXfrm>
        <a:off x="3890302" y="1701680"/>
        <a:ext cx="7177275" cy="1466671"/>
      </dsp:txXfrm>
    </dsp:sp>
    <dsp:sp modelId="{2CC89EBA-6D25-4231-97B8-2981D0810EA6}">
      <dsp:nvSpPr>
        <dsp:cNvPr id="0" name=""/>
        <dsp:cNvSpPr/>
      </dsp:nvSpPr>
      <dsp:spPr>
        <a:xfrm>
          <a:off x="3753157" y="3119180"/>
          <a:ext cx="7314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4846-8AD5-4C10-B614-69B55B76B661}">
      <dsp:nvSpPr>
        <dsp:cNvPr id="0" name=""/>
        <dsp:cNvSpPr/>
      </dsp:nvSpPr>
      <dsp:spPr>
        <a:xfrm>
          <a:off x="7203424" y="1611523"/>
          <a:ext cx="853853" cy="27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13"/>
              </a:lnTo>
              <a:lnTo>
                <a:pt x="853853" y="189213"/>
              </a:lnTo>
              <a:lnTo>
                <a:pt x="853853" y="27765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1CB28-EBCC-4C3E-A8CC-653F71FF7892}">
      <dsp:nvSpPr>
        <dsp:cNvPr id="0" name=""/>
        <dsp:cNvSpPr/>
      </dsp:nvSpPr>
      <dsp:spPr>
        <a:xfrm>
          <a:off x="6146667" y="2692584"/>
          <a:ext cx="91440" cy="277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65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C6E23-0478-436C-9E32-A9F59E8DBE90}">
      <dsp:nvSpPr>
        <dsp:cNvPr id="0" name=""/>
        <dsp:cNvSpPr/>
      </dsp:nvSpPr>
      <dsp:spPr>
        <a:xfrm>
          <a:off x="6192387" y="1611523"/>
          <a:ext cx="1011037" cy="277654"/>
        </a:xfrm>
        <a:custGeom>
          <a:avLst/>
          <a:gdLst/>
          <a:ahLst/>
          <a:cxnLst/>
          <a:rect l="0" t="0" r="0" b="0"/>
          <a:pathLst>
            <a:path>
              <a:moveTo>
                <a:pt x="1011037" y="0"/>
              </a:moveTo>
              <a:lnTo>
                <a:pt x="1011037" y="189213"/>
              </a:lnTo>
              <a:lnTo>
                <a:pt x="0" y="189213"/>
              </a:lnTo>
              <a:lnTo>
                <a:pt x="0" y="27765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DBF0B-1AD8-4E54-BC50-E84C3D7AC967}">
      <dsp:nvSpPr>
        <dsp:cNvPr id="0" name=""/>
        <dsp:cNvSpPr/>
      </dsp:nvSpPr>
      <dsp:spPr>
        <a:xfrm>
          <a:off x="4262920" y="664280"/>
          <a:ext cx="2940504" cy="34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576"/>
              </a:lnTo>
              <a:lnTo>
                <a:pt x="2940504" y="252576"/>
              </a:lnTo>
              <a:lnTo>
                <a:pt x="2940504" y="34101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A6237-AAFA-4156-A2C0-40AD7041D0D3}">
      <dsp:nvSpPr>
        <dsp:cNvPr id="0" name=""/>
        <dsp:cNvSpPr/>
      </dsp:nvSpPr>
      <dsp:spPr>
        <a:xfrm>
          <a:off x="3864147" y="1611523"/>
          <a:ext cx="727343" cy="27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13"/>
              </a:lnTo>
              <a:lnTo>
                <a:pt x="727343" y="189213"/>
              </a:lnTo>
              <a:lnTo>
                <a:pt x="727343" y="27765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C61A2-250C-4011-8858-423379714903}">
      <dsp:nvSpPr>
        <dsp:cNvPr id="0" name=""/>
        <dsp:cNvSpPr/>
      </dsp:nvSpPr>
      <dsp:spPr>
        <a:xfrm>
          <a:off x="3117104" y="1611523"/>
          <a:ext cx="747043" cy="277654"/>
        </a:xfrm>
        <a:custGeom>
          <a:avLst/>
          <a:gdLst/>
          <a:ahLst/>
          <a:cxnLst/>
          <a:rect l="0" t="0" r="0" b="0"/>
          <a:pathLst>
            <a:path>
              <a:moveTo>
                <a:pt x="747043" y="0"/>
              </a:moveTo>
              <a:lnTo>
                <a:pt x="747043" y="189213"/>
              </a:lnTo>
              <a:lnTo>
                <a:pt x="0" y="189213"/>
              </a:lnTo>
              <a:lnTo>
                <a:pt x="0" y="27765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09203-AC7E-4C97-8D96-F1EF01B0782C}">
      <dsp:nvSpPr>
        <dsp:cNvPr id="0" name=""/>
        <dsp:cNvSpPr/>
      </dsp:nvSpPr>
      <dsp:spPr>
        <a:xfrm>
          <a:off x="3864147" y="664280"/>
          <a:ext cx="398772" cy="341017"/>
        </a:xfrm>
        <a:custGeom>
          <a:avLst/>
          <a:gdLst/>
          <a:ahLst/>
          <a:cxnLst/>
          <a:rect l="0" t="0" r="0" b="0"/>
          <a:pathLst>
            <a:path>
              <a:moveTo>
                <a:pt x="398772" y="0"/>
              </a:moveTo>
              <a:lnTo>
                <a:pt x="398772" y="252576"/>
              </a:lnTo>
              <a:lnTo>
                <a:pt x="0" y="252576"/>
              </a:lnTo>
              <a:lnTo>
                <a:pt x="0" y="34101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258C5-BC5F-431C-9210-F48BFEE44F8B}">
      <dsp:nvSpPr>
        <dsp:cNvPr id="0" name=""/>
        <dsp:cNvSpPr/>
      </dsp:nvSpPr>
      <dsp:spPr>
        <a:xfrm>
          <a:off x="1465896" y="1611523"/>
          <a:ext cx="91440" cy="277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65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863AA-9B08-41EC-AE2B-63A3774FCC1F}">
      <dsp:nvSpPr>
        <dsp:cNvPr id="0" name=""/>
        <dsp:cNvSpPr/>
      </dsp:nvSpPr>
      <dsp:spPr>
        <a:xfrm>
          <a:off x="1511616" y="664280"/>
          <a:ext cx="2751304" cy="341017"/>
        </a:xfrm>
        <a:custGeom>
          <a:avLst/>
          <a:gdLst/>
          <a:ahLst/>
          <a:cxnLst/>
          <a:rect l="0" t="0" r="0" b="0"/>
          <a:pathLst>
            <a:path>
              <a:moveTo>
                <a:pt x="2751304" y="0"/>
              </a:moveTo>
              <a:lnTo>
                <a:pt x="2751304" y="252576"/>
              </a:lnTo>
              <a:lnTo>
                <a:pt x="0" y="252576"/>
              </a:lnTo>
              <a:lnTo>
                <a:pt x="0" y="34101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CB4EB-433D-4CD0-9CBE-61D39605D9FB}">
      <dsp:nvSpPr>
        <dsp:cNvPr id="0" name=""/>
        <dsp:cNvSpPr/>
      </dsp:nvSpPr>
      <dsp:spPr>
        <a:xfrm>
          <a:off x="1766936" y="-60856"/>
          <a:ext cx="4991968" cy="72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CF405-E115-48CB-B826-9EFA80347210}">
      <dsp:nvSpPr>
        <dsp:cNvPr id="0" name=""/>
        <dsp:cNvSpPr/>
      </dsp:nvSpPr>
      <dsp:spPr>
        <a:xfrm>
          <a:off x="1873012" y="39915"/>
          <a:ext cx="4991968" cy="725136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Államháztartási kontrollok rendszere</a:t>
          </a:r>
        </a:p>
      </dsp:txBody>
      <dsp:txXfrm>
        <a:off x="1894251" y="61154"/>
        <a:ext cx="4949490" cy="682658"/>
      </dsp:txXfrm>
    </dsp:sp>
    <dsp:sp modelId="{F79F3ABA-25C3-4434-A407-43AC05DD5CA5}">
      <dsp:nvSpPr>
        <dsp:cNvPr id="0" name=""/>
        <dsp:cNvSpPr/>
      </dsp:nvSpPr>
      <dsp:spPr>
        <a:xfrm>
          <a:off x="860668" y="1005297"/>
          <a:ext cx="1301896" cy="606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2AFD0-2AC5-4797-8CC4-9C064D6C9B10}">
      <dsp:nvSpPr>
        <dsp:cNvPr id="0" name=""/>
        <dsp:cNvSpPr/>
      </dsp:nvSpPr>
      <dsp:spPr>
        <a:xfrm>
          <a:off x="966744" y="1106070"/>
          <a:ext cx="1301896" cy="606225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bg1"/>
              </a:solidFill>
              <a:effectLst/>
            </a:rPr>
            <a:t>Külső ellenőrzés</a:t>
          </a:r>
        </a:p>
      </dsp:txBody>
      <dsp:txXfrm>
        <a:off x="984500" y="1123826"/>
        <a:ext cx="1266384" cy="570713"/>
      </dsp:txXfrm>
    </dsp:sp>
    <dsp:sp modelId="{10E1D472-4197-43F6-9541-88465DC33937}">
      <dsp:nvSpPr>
        <dsp:cNvPr id="0" name=""/>
        <dsp:cNvSpPr/>
      </dsp:nvSpPr>
      <dsp:spPr>
        <a:xfrm>
          <a:off x="739547" y="1889178"/>
          <a:ext cx="1544138" cy="803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01C63-8947-4B89-BFF5-E9FB9411DD61}">
      <dsp:nvSpPr>
        <dsp:cNvPr id="0" name=""/>
        <dsp:cNvSpPr/>
      </dsp:nvSpPr>
      <dsp:spPr>
        <a:xfrm>
          <a:off x="845623" y="1989950"/>
          <a:ext cx="1544138" cy="8034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Állami Számvevőszék</a:t>
          </a:r>
        </a:p>
      </dsp:txBody>
      <dsp:txXfrm>
        <a:off x="869154" y="2013481"/>
        <a:ext cx="1497076" cy="756350"/>
      </dsp:txXfrm>
    </dsp:sp>
    <dsp:sp modelId="{59ACFE85-C736-4ACC-B27A-BF20EC4D9CA7}">
      <dsp:nvSpPr>
        <dsp:cNvPr id="0" name=""/>
        <dsp:cNvSpPr/>
      </dsp:nvSpPr>
      <dsp:spPr>
        <a:xfrm>
          <a:off x="2873006" y="1005297"/>
          <a:ext cx="1982281" cy="606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8935-9A85-4B18-9249-7E73D89181E5}">
      <dsp:nvSpPr>
        <dsp:cNvPr id="0" name=""/>
        <dsp:cNvSpPr/>
      </dsp:nvSpPr>
      <dsp:spPr>
        <a:xfrm>
          <a:off x="2979082" y="1106070"/>
          <a:ext cx="1982281" cy="606225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Kormányzati szintű ellenőrzés</a:t>
          </a:r>
        </a:p>
      </dsp:txBody>
      <dsp:txXfrm>
        <a:off x="2996838" y="1123826"/>
        <a:ext cx="1946769" cy="570713"/>
      </dsp:txXfrm>
    </dsp:sp>
    <dsp:sp modelId="{B7A58A73-B8BC-4C78-A01A-FA7C980ADD07}">
      <dsp:nvSpPr>
        <dsp:cNvPr id="0" name=""/>
        <dsp:cNvSpPr/>
      </dsp:nvSpPr>
      <dsp:spPr>
        <a:xfrm>
          <a:off x="2495837" y="1889178"/>
          <a:ext cx="1242533" cy="803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314FA-A5F3-4371-861B-43326C1421D8}">
      <dsp:nvSpPr>
        <dsp:cNvPr id="0" name=""/>
        <dsp:cNvSpPr/>
      </dsp:nvSpPr>
      <dsp:spPr>
        <a:xfrm>
          <a:off x="2601913" y="1989950"/>
          <a:ext cx="1242533" cy="8034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Kormányzati Ellenőrzési Hivatal</a:t>
          </a:r>
        </a:p>
      </dsp:txBody>
      <dsp:txXfrm>
        <a:off x="2625444" y="2013481"/>
        <a:ext cx="1195471" cy="756338"/>
      </dsp:txXfrm>
    </dsp:sp>
    <dsp:sp modelId="{325FD6A3-5791-4CF5-B7B3-EDAABCCB4786}">
      <dsp:nvSpPr>
        <dsp:cNvPr id="0" name=""/>
        <dsp:cNvSpPr/>
      </dsp:nvSpPr>
      <dsp:spPr>
        <a:xfrm>
          <a:off x="3950523" y="1889178"/>
          <a:ext cx="1281933" cy="807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2CD99-C399-4A9E-8BF3-0A8DFEF5D548}">
      <dsp:nvSpPr>
        <dsp:cNvPr id="0" name=""/>
        <dsp:cNvSpPr/>
      </dsp:nvSpPr>
      <dsp:spPr>
        <a:xfrm>
          <a:off x="4056600" y="1989950"/>
          <a:ext cx="1281933" cy="80786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Magyar Államkincstár</a:t>
          </a:r>
        </a:p>
      </dsp:txBody>
      <dsp:txXfrm>
        <a:off x="4080261" y="2013611"/>
        <a:ext cx="1234611" cy="760540"/>
      </dsp:txXfrm>
    </dsp:sp>
    <dsp:sp modelId="{4F420BF6-F06E-4C95-B480-C6458D0744FF}">
      <dsp:nvSpPr>
        <dsp:cNvPr id="0" name=""/>
        <dsp:cNvSpPr/>
      </dsp:nvSpPr>
      <dsp:spPr>
        <a:xfrm>
          <a:off x="5495390" y="1005297"/>
          <a:ext cx="3416067" cy="606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2E2D-EC4D-47C3-A2FA-59DB187F2BE2}">
      <dsp:nvSpPr>
        <dsp:cNvPr id="0" name=""/>
        <dsp:cNvSpPr/>
      </dsp:nvSpPr>
      <dsp:spPr>
        <a:xfrm>
          <a:off x="5601467" y="1106070"/>
          <a:ext cx="3416067" cy="606225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Belső kontrollrendszer és belső ellenőrzés</a:t>
          </a:r>
        </a:p>
      </dsp:txBody>
      <dsp:txXfrm>
        <a:off x="5619223" y="1123826"/>
        <a:ext cx="3380555" cy="570713"/>
      </dsp:txXfrm>
    </dsp:sp>
    <dsp:sp modelId="{E00155BC-BFA7-4932-929C-65CD42FA97CC}">
      <dsp:nvSpPr>
        <dsp:cNvPr id="0" name=""/>
        <dsp:cNvSpPr/>
      </dsp:nvSpPr>
      <dsp:spPr>
        <a:xfrm>
          <a:off x="5444610" y="1889178"/>
          <a:ext cx="1495554" cy="803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BB82D-997D-43A0-88AE-BF1D51DF620B}">
      <dsp:nvSpPr>
        <dsp:cNvPr id="0" name=""/>
        <dsp:cNvSpPr/>
      </dsp:nvSpPr>
      <dsp:spPr>
        <a:xfrm>
          <a:off x="5550686" y="1989950"/>
          <a:ext cx="1495554" cy="80340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kern="1200" dirty="0"/>
            <a:t>Belső kontrollrendszer</a:t>
          </a:r>
        </a:p>
      </dsp:txBody>
      <dsp:txXfrm>
        <a:off x="5574217" y="2013481"/>
        <a:ext cx="1448492" cy="756344"/>
      </dsp:txXfrm>
    </dsp:sp>
    <dsp:sp modelId="{D1F5965F-A986-4D3D-B653-1471C5206C7B}">
      <dsp:nvSpPr>
        <dsp:cNvPr id="0" name=""/>
        <dsp:cNvSpPr/>
      </dsp:nvSpPr>
      <dsp:spPr>
        <a:xfrm>
          <a:off x="4961553" y="2970239"/>
          <a:ext cx="2461668" cy="1949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225AD-D5C3-4DA5-840E-A6EA67D6D13F}">
      <dsp:nvSpPr>
        <dsp:cNvPr id="0" name=""/>
        <dsp:cNvSpPr/>
      </dsp:nvSpPr>
      <dsp:spPr>
        <a:xfrm>
          <a:off x="5067629" y="3071011"/>
          <a:ext cx="2461668" cy="19492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i="0" kern="1200" dirty="0"/>
            <a:t>Kontrollkörnyezet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i="0" kern="1200" dirty="0"/>
            <a:t>Integrált kockázatkezelési rendszer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i="0" kern="1200" dirty="0"/>
            <a:t>Kontrolltevékenységek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i="0" kern="1200" dirty="0"/>
            <a:t>Információs és kommunikációs rendszer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i="0" kern="1200" dirty="0"/>
            <a:t>Nyomon követési rendszer (monitoring)</a:t>
          </a:r>
          <a:endParaRPr lang="hu-HU" sz="1200" kern="1200" dirty="0"/>
        </a:p>
      </dsp:txBody>
      <dsp:txXfrm>
        <a:off x="5124720" y="3128102"/>
        <a:ext cx="2347486" cy="1835033"/>
      </dsp:txXfrm>
    </dsp:sp>
    <dsp:sp modelId="{01B6F4E7-DAFB-4D87-94D4-4BC9562FD068}">
      <dsp:nvSpPr>
        <dsp:cNvPr id="0" name=""/>
        <dsp:cNvSpPr/>
      </dsp:nvSpPr>
      <dsp:spPr>
        <a:xfrm>
          <a:off x="7152316" y="1889178"/>
          <a:ext cx="1809922" cy="818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29FAD-8CED-442A-924E-EBE45073CC6F}">
      <dsp:nvSpPr>
        <dsp:cNvPr id="0" name=""/>
        <dsp:cNvSpPr/>
      </dsp:nvSpPr>
      <dsp:spPr>
        <a:xfrm>
          <a:off x="7258393" y="1989950"/>
          <a:ext cx="1809922" cy="8182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kern="1200" dirty="0"/>
            <a:t>Függetlenített belső ellenőrzés</a:t>
          </a:r>
        </a:p>
      </dsp:txBody>
      <dsp:txXfrm>
        <a:off x="7282359" y="2013916"/>
        <a:ext cx="1761990" cy="77031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D782-8C64-4F43-A91B-35E053BA44CB}">
      <dsp:nvSpPr>
        <dsp:cNvPr id="0" name=""/>
        <dsp:cNvSpPr/>
      </dsp:nvSpPr>
      <dsp:spPr>
        <a:xfrm>
          <a:off x="0" y="2790"/>
          <a:ext cx="89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D3AA3-4F88-4082-A3EA-51E90127FAD5}">
      <dsp:nvSpPr>
        <dsp:cNvPr id="0" name=""/>
        <dsp:cNvSpPr/>
      </dsp:nvSpPr>
      <dsp:spPr>
        <a:xfrm>
          <a:off x="0" y="2790"/>
          <a:ext cx="3163732" cy="5073798"/>
        </a:xfrm>
        <a:prstGeom prst="rect">
          <a:avLst/>
        </a:prstGeom>
        <a:solidFill>
          <a:schemeClr val="tx2"/>
        </a:solidFill>
        <a:ln w="19050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számvevőszéki ellenőrzés alapvető feladatai</a:t>
          </a:r>
        </a:p>
      </dsp:txBody>
      <dsp:txXfrm>
        <a:off x="0" y="2790"/>
        <a:ext cx="3163732" cy="5073798"/>
      </dsp:txXfrm>
    </dsp:sp>
    <dsp:sp modelId="{E90798E7-456A-4DA5-A8C7-94AEB922F80A}">
      <dsp:nvSpPr>
        <dsp:cNvPr id="0" name=""/>
        <dsp:cNvSpPr/>
      </dsp:nvSpPr>
      <dsp:spPr>
        <a:xfrm>
          <a:off x="3272810" y="177821"/>
          <a:ext cx="5708398" cy="9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törvények betartatása</a:t>
          </a:r>
        </a:p>
      </dsp:txBody>
      <dsp:txXfrm>
        <a:off x="3272810" y="177821"/>
        <a:ext cx="5708398" cy="975859"/>
      </dsp:txXfrm>
    </dsp:sp>
    <dsp:sp modelId="{8D1C4FC7-3299-4008-BDC8-4BDEA81979E3}">
      <dsp:nvSpPr>
        <dsp:cNvPr id="0" name=""/>
        <dsp:cNvSpPr/>
      </dsp:nvSpPr>
      <dsp:spPr>
        <a:xfrm>
          <a:off x="3163732" y="897902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C12C7-7D54-4316-931A-B0414C09C486}">
      <dsp:nvSpPr>
        <dsp:cNvPr id="0" name=""/>
        <dsp:cNvSpPr/>
      </dsp:nvSpPr>
      <dsp:spPr>
        <a:xfrm>
          <a:off x="3255513" y="1041924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 célszerű, gazdaságos és hatékony felhasználásáról történő gondoskodás</a:t>
          </a:r>
        </a:p>
      </dsp:txBody>
      <dsp:txXfrm>
        <a:off x="3255513" y="1041924"/>
        <a:ext cx="5708398" cy="1336318"/>
      </dsp:txXfrm>
    </dsp:sp>
    <dsp:sp modelId="{58884B15-9039-4C43-9916-FD343E53655F}">
      <dsp:nvSpPr>
        <dsp:cNvPr id="0" name=""/>
        <dsp:cNvSpPr/>
      </dsp:nvSpPr>
      <dsp:spPr>
        <a:xfrm>
          <a:off x="3163732" y="2448600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1FB6D-1228-4660-A5E7-4B8DEBC02B4C}">
      <dsp:nvSpPr>
        <dsp:cNvPr id="0" name=""/>
        <dsp:cNvSpPr/>
      </dsp:nvSpPr>
      <dsp:spPr>
        <a:xfrm>
          <a:off x="3254943" y="2801949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Országgyűlés tájékoztatása</a:t>
          </a:r>
        </a:p>
      </dsp:txBody>
      <dsp:txXfrm>
        <a:off x="3254943" y="2801949"/>
        <a:ext cx="5708398" cy="1336318"/>
      </dsp:txXfrm>
    </dsp:sp>
    <dsp:sp modelId="{42A6EF72-5593-488B-A1BC-F3B831DD01F4}">
      <dsp:nvSpPr>
        <dsp:cNvPr id="0" name=""/>
        <dsp:cNvSpPr/>
      </dsp:nvSpPr>
      <dsp:spPr>
        <a:xfrm>
          <a:off x="3163732" y="3706214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2B0AA-2F34-4A05-BB70-B4CC4CC538ED}">
      <dsp:nvSpPr>
        <dsp:cNvPr id="0" name=""/>
        <dsp:cNvSpPr/>
      </dsp:nvSpPr>
      <dsp:spPr>
        <a:xfrm>
          <a:off x="3272810" y="3918550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közpénzekre vonatkozó szabályozás figyelemmel kísérése</a:t>
          </a:r>
        </a:p>
      </dsp:txBody>
      <dsp:txXfrm>
        <a:off x="3272810" y="3918550"/>
        <a:ext cx="5708398" cy="1336318"/>
      </dsp:txXfrm>
    </dsp:sp>
    <dsp:sp modelId="{DD967198-772F-4512-A502-971A6B0D9019}">
      <dsp:nvSpPr>
        <dsp:cNvPr id="0" name=""/>
        <dsp:cNvSpPr/>
      </dsp:nvSpPr>
      <dsp:spPr>
        <a:xfrm>
          <a:off x="3163732" y="5254868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D782-8C64-4F43-A91B-35E053BA44CB}">
      <dsp:nvSpPr>
        <dsp:cNvPr id="0" name=""/>
        <dsp:cNvSpPr/>
      </dsp:nvSpPr>
      <dsp:spPr>
        <a:xfrm>
          <a:off x="0" y="2521"/>
          <a:ext cx="89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D3AA3-4F88-4082-A3EA-51E90127FAD5}">
      <dsp:nvSpPr>
        <dsp:cNvPr id="0" name=""/>
        <dsp:cNvSpPr/>
      </dsp:nvSpPr>
      <dsp:spPr>
        <a:xfrm>
          <a:off x="0" y="0"/>
          <a:ext cx="2968558" cy="5158972"/>
        </a:xfrm>
        <a:prstGeom prst="rect">
          <a:avLst/>
        </a:prstGeom>
        <a:solidFill>
          <a:schemeClr val="tx2"/>
        </a:soli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 ellenőrzési tevékenysége</a:t>
          </a:r>
        </a:p>
      </dsp:txBody>
      <dsp:txXfrm>
        <a:off x="0" y="0"/>
        <a:ext cx="2968558" cy="5158972"/>
      </dsp:txXfrm>
    </dsp:sp>
    <dsp:sp modelId="{0AFCA4D9-BA03-452A-9DF7-5EF01DA4628C}">
      <dsp:nvSpPr>
        <dsp:cNvPr id="0" name=""/>
        <dsp:cNvSpPr/>
      </dsp:nvSpPr>
      <dsp:spPr>
        <a:xfrm>
          <a:off x="3081188" y="70409"/>
          <a:ext cx="5894317" cy="10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ellenőrzést folytat a Országgyűlés döntése alapján, a Kormány felkérésére, nemzetközi szervezetek felhívására</a:t>
          </a:r>
        </a:p>
      </dsp:txBody>
      <dsp:txXfrm>
        <a:off x="3081188" y="70409"/>
        <a:ext cx="5894317" cy="1060937"/>
      </dsp:txXfrm>
    </dsp:sp>
    <dsp:sp modelId="{D6D8ED4B-43F3-4401-8BC8-34D6A8FB0A11}">
      <dsp:nvSpPr>
        <dsp:cNvPr id="0" name=""/>
        <dsp:cNvSpPr/>
      </dsp:nvSpPr>
      <dsp:spPr>
        <a:xfrm>
          <a:off x="2968558" y="1131346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798E7-456A-4DA5-A8C7-94AEB922F80A}">
      <dsp:nvSpPr>
        <dsp:cNvPr id="0" name=""/>
        <dsp:cNvSpPr/>
      </dsp:nvSpPr>
      <dsp:spPr>
        <a:xfrm>
          <a:off x="3082839" y="1281569"/>
          <a:ext cx="5894317" cy="7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államháztartás gazdálkodását</a:t>
          </a:r>
        </a:p>
      </dsp:txBody>
      <dsp:txXfrm>
        <a:off x="3082839" y="1281569"/>
        <a:ext cx="5894317" cy="713134"/>
      </dsp:txXfrm>
    </dsp:sp>
    <dsp:sp modelId="{8D1C4FC7-3299-4008-BDC8-4BDEA81979E3}">
      <dsp:nvSpPr>
        <dsp:cNvPr id="0" name=""/>
        <dsp:cNvSpPr/>
      </dsp:nvSpPr>
      <dsp:spPr>
        <a:xfrm>
          <a:off x="2968558" y="1912369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1E61E-67F7-49B1-AD81-64F414BE424E}">
      <dsp:nvSpPr>
        <dsp:cNvPr id="0" name=""/>
        <dsp:cNvSpPr/>
      </dsp:nvSpPr>
      <dsp:spPr>
        <a:xfrm>
          <a:off x="3081188" y="2051797"/>
          <a:ext cx="5894317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MNB gazdálkodását, az adóhatóságok adóztatási tevékenységét</a:t>
          </a:r>
        </a:p>
      </dsp:txBody>
      <dsp:txXfrm>
        <a:off x="3081188" y="2051797"/>
        <a:ext cx="5894317" cy="1064087"/>
      </dsp:txXfrm>
    </dsp:sp>
    <dsp:sp modelId="{CB1C21AC-1F85-455A-8C6F-2F5657581FE1}">
      <dsp:nvSpPr>
        <dsp:cNvPr id="0" name=""/>
        <dsp:cNvSpPr/>
      </dsp:nvSpPr>
      <dsp:spPr>
        <a:xfrm>
          <a:off x="2968558" y="3044344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895A5-7601-42BE-8B90-7EA0672F6844}">
      <dsp:nvSpPr>
        <dsp:cNvPr id="0" name=""/>
        <dsp:cNvSpPr/>
      </dsp:nvSpPr>
      <dsp:spPr>
        <a:xfrm>
          <a:off x="3083369" y="2999036"/>
          <a:ext cx="5894317" cy="126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törvényben meghatározott esetben csak törvényességi szempontú ellenőrzést végez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pártok gazdálkodása)</a:t>
          </a:r>
        </a:p>
      </dsp:txBody>
      <dsp:txXfrm>
        <a:off x="3083369" y="2999036"/>
        <a:ext cx="5894317" cy="1269543"/>
      </dsp:txXfrm>
    </dsp:sp>
    <dsp:sp modelId="{BD49DEFF-891D-4D71-903B-9B8BD76D23AB}">
      <dsp:nvSpPr>
        <dsp:cNvPr id="0" name=""/>
        <dsp:cNvSpPr/>
      </dsp:nvSpPr>
      <dsp:spPr>
        <a:xfrm>
          <a:off x="2970721" y="2843700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28AE-B668-4FBD-B4BB-AEB1E96DE51C}">
      <dsp:nvSpPr>
        <dsp:cNvPr id="0" name=""/>
        <dsp:cNvSpPr/>
      </dsp:nvSpPr>
      <dsp:spPr>
        <a:xfrm>
          <a:off x="3081188" y="4244411"/>
          <a:ext cx="5894317" cy="63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tevékenységéről évente beszámol az Országgyűlésnek</a:t>
          </a:r>
        </a:p>
      </dsp:txBody>
      <dsp:txXfrm>
        <a:off x="3081188" y="4244411"/>
        <a:ext cx="5894317" cy="638009"/>
      </dsp:txXfrm>
    </dsp:sp>
    <dsp:sp modelId="{E6D9EB76-34BC-44A5-BB34-43B72FE5E77D}">
      <dsp:nvSpPr>
        <dsp:cNvPr id="0" name=""/>
        <dsp:cNvSpPr/>
      </dsp:nvSpPr>
      <dsp:spPr>
        <a:xfrm>
          <a:off x="2970180" y="4033988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6083145" y="-912985"/>
          <a:ext cx="7102632" cy="7102632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13343-DD31-4869-9CC4-E45F2F15C728}">
      <dsp:nvSpPr>
        <dsp:cNvPr id="0" name=""/>
        <dsp:cNvSpPr/>
      </dsp:nvSpPr>
      <dsp:spPr>
        <a:xfrm>
          <a:off x="575909" y="420725"/>
          <a:ext cx="10334865" cy="2484587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6528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– egyebek mellett –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kormánydöntések végrehajtását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irányítása alatt álló fejezetek előirányzatait, a kormány irányítása/felügyelete alatt álló költségvetési szerveket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támogatások, az ingyenesen juttatott állami vagyon felhasználását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a gazdálkodó szerveknél, társadalmi szervezeteknél, térségi fejlesztési tanácsoknál)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</a:rPr>
            <a:t>a nemzetgazdasági szempontból kiemelt jelentőségű nemzeti vagyonba tartozó és állami tulajdonban álló, valamint az olyan gazdasági társaságokat </a:t>
          </a:r>
          <a:endParaRPr lang="hu-HU" sz="1600" b="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75909" y="420725"/>
        <a:ext cx="10334865" cy="2484587"/>
      </dsp:txXfrm>
    </dsp:sp>
    <dsp:sp modelId="{B9E65464-F885-46E0-BE65-A908DC7EBE0C}">
      <dsp:nvSpPr>
        <dsp:cNvPr id="0" name=""/>
        <dsp:cNvSpPr/>
      </dsp:nvSpPr>
      <dsp:spPr>
        <a:xfrm>
          <a:off x="660127" y="1107798"/>
          <a:ext cx="1161555" cy="120393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FE73-7B8E-4319-B469-661BC4E3FE00}">
      <dsp:nvSpPr>
        <dsp:cNvPr id="0" name=""/>
        <dsp:cNvSpPr/>
      </dsp:nvSpPr>
      <dsp:spPr>
        <a:xfrm>
          <a:off x="572996" y="3059176"/>
          <a:ext cx="10340690" cy="2217484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6528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</a:t>
          </a:r>
          <a:r>
            <a:rPr lang="hu-HU" sz="1600" b="0" i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alrendszer tekintetében vizsgálja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</a:rPr>
            <a:t>a számviteli szabályok szerinti könyvvezetési kötelezettség teljesítését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</a:rPr>
            <a:t>adatszolgáltatási kötelezettségek szabályszerű teljesítését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</a:rPr>
            <a:t>az éves költségvetési beszámoló megbízhatóságát, összképét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</a:rPr>
            <a:t>gazdasági társaság veszteségének fedezetére tervezett támogatás forrásának közgazdasági megalapozottságát 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72996" y="3059176"/>
        <a:ext cx="10340690" cy="2217484"/>
      </dsp:txXfrm>
    </dsp:sp>
    <dsp:sp modelId="{FB37A8F8-D8B9-4515-A2C9-873BC73D7C45}">
      <dsp:nvSpPr>
        <dsp:cNvPr id="0" name=""/>
        <dsp:cNvSpPr/>
      </dsp:nvSpPr>
      <dsp:spPr>
        <a:xfrm>
          <a:off x="627001" y="3459557"/>
          <a:ext cx="1156656" cy="1197564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4982685" y="-769180"/>
          <a:ext cx="5978944" cy="597894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773179" y="0"/>
          <a:ext cx="8073144" cy="23054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94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rendszer (monitoring)</a:t>
          </a:r>
        </a:p>
      </dsp:txBody>
      <dsp:txXfrm>
        <a:off x="773179" y="0"/>
        <a:ext cx="8073144" cy="2305401"/>
      </dsp:txXfrm>
    </dsp:sp>
    <dsp:sp modelId="{3CAAD10D-8D7F-4175-9075-66548E9398C7}">
      <dsp:nvSpPr>
        <dsp:cNvPr id="0" name=""/>
        <dsp:cNvSpPr/>
      </dsp:nvSpPr>
      <dsp:spPr>
        <a:xfrm>
          <a:off x="23424" y="475808"/>
          <a:ext cx="1585732" cy="15857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839714" y="2295443"/>
          <a:ext cx="8073144" cy="21451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94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független,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tárgyilagos </a:t>
          </a: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bizonyosságot adó 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</a:t>
          </a: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tanácsadó 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tevékenység, amelynek célja, hogy az ellenőrzött szervezet működését fejlessze és eredményességét növelje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839714" y="2295443"/>
        <a:ext cx="8073144" cy="2145140"/>
      </dsp:txXfrm>
    </dsp:sp>
    <dsp:sp modelId="{FB37A8F8-D8B9-4515-A2C9-873BC73D7C45}">
      <dsp:nvSpPr>
        <dsp:cNvPr id="0" name=""/>
        <dsp:cNvSpPr/>
      </dsp:nvSpPr>
      <dsp:spPr>
        <a:xfrm>
          <a:off x="121898" y="2411138"/>
          <a:ext cx="1585732" cy="1585732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BD9A-7C1D-45DC-9DCE-18E9F945864D}">
      <dsp:nvSpPr>
        <dsp:cNvPr id="0" name=""/>
        <dsp:cNvSpPr/>
      </dsp:nvSpPr>
      <dsp:spPr>
        <a:xfrm>
          <a:off x="0" y="1925"/>
          <a:ext cx="95042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BA20A-482F-422A-9143-8117D8DA6D06}">
      <dsp:nvSpPr>
        <dsp:cNvPr id="0" name=""/>
        <dsp:cNvSpPr/>
      </dsp:nvSpPr>
      <dsp:spPr>
        <a:xfrm>
          <a:off x="0" y="0"/>
          <a:ext cx="3818757" cy="386082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ellenőrzés a helyi önkormányzatoknál</a:t>
          </a:r>
        </a:p>
      </dsp:txBody>
      <dsp:txXfrm>
        <a:off x="0" y="0"/>
        <a:ext cx="3818757" cy="3860821"/>
      </dsp:txXfrm>
    </dsp:sp>
    <dsp:sp modelId="{659AD52F-33ED-48AA-A627-C6C207CDE69C}">
      <dsp:nvSpPr>
        <dsp:cNvPr id="0" name=""/>
        <dsp:cNvSpPr/>
      </dsp:nvSpPr>
      <dsp:spPr>
        <a:xfrm>
          <a:off x="3815339" y="232575"/>
          <a:ext cx="5581126" cy="96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működtetéséről a 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köteles gondoskodni</a:t>
          </a:r>
        </a:p>
      </dsp:txBody>
      <dsp:txXfrm>
        <a:off x="3815339" y="232575"/>
        <a:ext cx="5581126" cy="963564"/>
      </dsp:txXfrm>
    </dsp:sp>
    <dsp:sp modelId="{7EE4CFA6-8C27-42C6-A840-C474FF0CB638}">
      <dsp:nvSpPr>
        <dsp:cNvPr id="0" name=""/>
        <dsp:cNvSpPr/>
      </dsp:nvSpPr>
      <dsp:spPr>
        <a:xfrm>
          <a:off x="3818757" y="1158535"/>
          <a:ext cx="5108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BAE71-5F6D-47F3-9B9C-76578D05E897}">
      <dsp:nvSpPr>
        <dsp:cNvPr id="0" name=""/>
        <dsp:cNvSpPr/>
      </dsp:nvSpPr>
      <dsp:spPr>
        <a:xfrm>
          <a:off x="3848123" y="1403316"/>
          <a:ext cx="5311591" cy="153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sajátos ellenőrzési szerv: 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Bizottság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(2000-nél nagyobb lélekszámú településen kötelező)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848123" y="1403316"/>
        <a:ext cx="5311591" cy="1530344"/>
      </dsp:txXfrm>
    </dsp:sp>
    <dsp:sp modelId="{1628A98F-9D60-4616-9E9E-1CD607706BDE}">
      <dsp:nvSpPr>
        <dsp:cNvPr id="0" name=""/>
        <dsp:cNvSpPr/>
      </dsp:nvSpPr>
      <dsp:spPr>
        <a:xfrm>
          <a:off x="3818757" y="3083578"/>
          <a:ext cx="5108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1984783" y="25455"/>
          <a:ext cx="3210747" cy="51302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alrendszer</a:t>
          </a:r>
        </a:p>
      </dsp:txBody>
      <dsp:txXfrm>
        <a:off x="1999809" y="40481"/>
        <a:ext cx="3180695" cy="482972"/>
      </dsp:txXfrm>
    </dsp:sp>
    <dsp:sp modelId="{EEAAE69F-7B0F-4E58-8F07-B73DF2FEFC8E}">
      <dsp:nvSpPr>
        <dsp:cNvPr id="0" name=""/>
        <dsp:cNvSpPr/>
      </dsp:nvSpPr>
      <dsp:spPr>
        <a:xfrm>
          <a:off x="2305857" y="538479"/>
          <a:ext cx="304372" cy="3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40"/>
              </a:lnTo>
              <a:lnTo>
                <a:pt x="304372" y="323140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2610230" y="631511"/>
          <a:ext cx="1236893" cy="46021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</a:t>
          </a:r>
        </a:p>
      </dsp:txBody>
      <dsp:txXfrm>
        <a:off x="2623709" y="644990"/>
        <a:ext cx="1209935" cy="433260"/>
      </dsp:txXfrm>
    </dsp:sp>
    <dsp:sp modelId="{97117695-5FF1-4708-B7A9-0CD446121D4D}">
      <dsp:nvSpPr>
        <dsp:cNvPr id="0" name=""/>
        <dsp:cNvSpPr/>
      </dsp:nvSpPr>
      <dsp:spPr>
        <a:xfrm>
          <a:off x="2305857" y="538479"/>
          <a:ext cx="301514" cy="117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257"/>
              </a:lnTo>
              <a:lnTo>
                <a:pt x="301514" y="1174257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04128-0B44-40E7-B446-14AAC5E5B037}">
      <dsp:nvSpPr>
        <dsp:cNvPr id="0" name=""/>
        <dsp:cNvSpPr/>
      </dsp:nvSpPr>
      <dsp:spPr>
        <a:xfrm>
          <a:off x="2607371" y="1225236"/>
          <a:ext cx="1647798" cy="97500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</a:t>
          </a:r>
        </a:p>
      </dsp:txBody>
      <dsp:txXfrm>
        <a:off x="2635928" y="1253793"/>
        <a:ext cx="1590684" cy="917887"/>
      </dsp:txXfrm>
    </dsp:sp>
    <dsp:sp modelId="{D0F063B5-B746-4C51-86F2-79EE1E037EB2}">
      <dsp:nvSpPr>
        <dsp:cNvPr id="0" name=""/>
        <dsp:cNvSpPr/>
      </dsp:nvSpPr>
      <dsp:spPr>
        <a:xfrm>
          <a:off x="2305857" y="538479"/>
          <a:ext cx="321827" cy="278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473"/>
              </a:lnTo>
              <a:lnTo>
                <a:pt x="321827" y="2787473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5B510-26F3-491E-A642-C32196B2CCC7}">
      <dsp:nvSpPr>
        <dsp:cNvPr id="0" name=""/>
        <dsp:cNvSpPr/>
      </dsp:nvSpPr>
      <dsp:spPr>
        <a:xfrm>
          <a:off x="2627685" y="2350161"/>
          <a:ext cx="1873678" cy="195158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 által ide sorolt köztestület, és az általa irányított köztestületi költségvetési szerv</a:t>
          </a:r>
        </a:p>
      </dsp:txBody>
      <dsp:txXfrm>
        <a:off x="2682563" y="2405039"/>
        <a:ext cx="1763922" cy="1841829"/>
      </dsp:txXfrm>
    </dsp:sp>
    <dsp:sp modelId="{78FFF220-AF76-4BBD-8B00-AE4BDE34B70B}">
      <dsp:nvSpPr>
        <dsp:cNvPr id="0" name=""/>
        <dsp:cNvSpPr/>
      </dsp:nvSpPr>
      <dsp:spPr>
        <a:xfrm>
          <a:off x="5447275" y="0"/>
          <a:ext cx="2879159" cy="61712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alrendszer</a:t>
          </a:r>
        </a:p>
      </dsp:txBody>
      <dsp:txXfrm>
        <a:off x="5465350" y="18075"/>
        <a:ext cx="2843009" cy="580971"/>
      </dsp:txXfrm>
    </dsp:sp>
    <dsp:sp modelId="{B5CA029C-E29D-4D41-AAEB-0A57E7C55118}">
      <dsp:nvSpPr>
        <dsp:cNvPr id="0" name=""/>
        <dsp:cNvSpPr/>
      </dsp:nvSpPr>
      <dsp:spPr>
        <a:xfrm>
          <a:off x="5735191" y="617121"/>
          <a:ext cx="186349" cy="36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85"/>
              </a:lnTo>
              <a:lnTo>
                <a:pt x="186349" y="362885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7C70F-5081-492D-B720-E8E16D854168}">
      <dsp:nvSpPr>
        <dsp:cNvPr id="0" name=""/>
        <dsp:cNvSpPr/>
      </dsp:nvSpPr>
      <dsp:spPr>
        <a:xfrm>
          <a:off x="5921540" y="676607"/>
          <a:ext cx="2003026" cy="606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</a:t>
          </a:r>
        </a:p>
      </dsp:txBody>
      <dsp:txXfrm>
        <a:off x="5939313" y="694380"/>
        <a:ext cx="1967480" cy="571254"/>
      </dsp:txXfrm>
    </dsp:sp>
    <dsp:sp modelId="{6FF86873-A83D-4187-AF97-4966A8A54C1B}">
      <dsp:nvSpPr>
        <dsp:cNvPr id="0" name=""/>
        <dsp:cNvSpPr/>
      </dsp:nvSpPr>
      <dsp:spPr>
        <a:xfrm>
          <a:off x="5735191" y="617121"/>
          <a:ext cx="287559" cy="1180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47"/>
              </a:lnTo>
              <a:lnTo>
                <a:pt x="287559" y="1180547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D8E79-CB54-4CCC-9C57-03C2F02D1968}">
      <dsp:nvSpPr>
        <dsp:cNvPr id="0" name=""/>
        <dsp:cNvSpPr/>
      </dsp:nvSpPr>
      <dsp:spPr>
        <a:xfrm>
          <a:off x="6022750" y="1351222"/>
          <a:ext cx="1848876" cy="89289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és országos nemzetiségi önkormányzat </a:t>
          </a:r>
        </a:p>
      </dsp:txBody>
      <dsp:txXfrm>
        <a:off x="6048902" y="1377374"/>
        <a:ext cx="1796572" cy="840589"/>
      </dsp:txXfrm>
    </dsp:sp>
    <dsp:sp modelId="{688FE02F-34D9-4D2C-8194-19B6B94C84BA}">
      <dsp:nvSpPr>
        <dsp:cNvPr id="0" name=""/>
        <dsp:cNvSpPr/>
      </dsp:nvSpPr>
      <dsp:spPr>
        <a:xfrm>
          <a:off x="5735191" y="617121"/>
          <a:ext cx="290342" cy="229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364"/>
              </a:lnTo>
              <a:lnTo>
                <a:pt x="290342" y="2294364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CF307-7967-459F-A621-ED96F2B2FBDE}">
      <dsp:nvSpPr>
        <dsp:cNvPr id="0" name=""/>
        <dsp:cNvSpPr/>
      </dsp:nvSpPr>
      <dsp:spPr>
        <a:xfrm>
          <a:off x="6025533" y="2738479"/>
          <a:ext cx="1836236" cy="346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társulás</a:t>
          </a:r>
        </a:p>
      </dsp:txBody>
      <dsp:txXfrm>
        <a:off x="6035667" y="2748613"/>
        <a:ext cx="1815968" cy="325745"/>
      </dsp:txXfrm>
    </dsp:sp>
    <dsp:sp modelId="{7405805A-31E4-4BE3-96F4-BCDC1F912EB7}">
      <dsp:nvSpPr>
        <dsp:cNvPr id="0" name=""/>
        <dsp:cNvSpPr/>
      </dsp:nvSpPr>
      <dsp:spPr>
        <a:xfrm>
          <a:off x="5735191" y="617121"/>
          <a:ext cx="177895" cy="303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631"/>
              </a:lnTo>
              <a:lnTo>
                <a:pt x="177895" y="3032631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8B081-DEB2-4960-895C-5216D363E37C}">
      <dsp:nvSpPr>
        <dsp:cNvPr id="0" name=""/>
        <dsp:cNvSpPr/>
      </dsp:nvSpPr>
      <dsp:spPr>
        <a:xfrm>
          <a:off x="5913086" y="3312206"/>
          <a:ext cx="2011875" cy="67509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térségi fejlesztési tanács</a:t>
          </a:r>
        </a:p>
      </dsp:txBody>
      <dsp:txXfrm>
        <a:off x="5932859" y="3331979"/>
        <a:ext cx="1972329" cy="635547"/>
      </dsp:txXfrm>
    </dsp:sp>
    <dsp:sp modelId="{E34972DA-E9C2-498C-8A28-633BC680ACA6}">
      <dsp:nvSpPr>
        <dsp:cNvPr id="0" name=""/>
        <dsp:cNvSpPr/>
      </dsp:nvSpPr>
      <dsp:spPr>
        <a:xfrm>
          <a:off x="5735191" y="617121"/>
          <a:ext cx="2960113" cy="171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744"/>
              </a:lnTo>
              <a:lnTo>
                <a:pt x="2960113" y="1716744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B0ADA-4AAF-4F43-9723-FFE4BCCDD412}">
      <dsp:nvSpPr>
        <dsp:cNvPr id="0" name=""/>
        <dsp:cNvSpPr/>
      </dsp:nvSpPr>
      <dsp:spPr>
        <a:xfrm>
          <a:off x="8695304" y="1776789"/>
          <a:ext cx="1602274" cy="11141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költségvetési szerv</a:t>
          </a:r>
        </a:p>
      </dsp:txBody>
      <dsp:txXfrm>
        <a:off x="8727936" y="1809421"/>
        <a:ext cx="1537010" cy="1048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432661" y="-856601"/>
          <a:ext cx="6662047" cy="6662047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13343-DD31-4869-9CC4-E45F2F15C728}">
      <dsp:nvSpPr>
        <dsp:cNvPr id="0" name=""/>
        <dsp:cNvSpPr/>
      </dsp:nvSpPr>
      <dsp:spPr>
        <a:xfrm>
          <a:off x="597916" y="519091"/>
          <a:ext cx="10375492" cy="4180408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073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Uniós Támogatásokat Auditáló Főigazgatóság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/>
              </a:solidFill>
            </a:rPr>
            <a:t>funkcionálisan és szakmailag teljesen független, autonóm költségvetési szerv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solidFill>
              <a:schemeClr val="tx1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ellenőrzési jogköre kiterjed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törvényben meghatározott forrásokból nyújtott költségvetési támogatások felhasználásának ellenőrzésére </a:t>
          </a:r>
          <a:r>
            <a:rPr lang="hu-HU" sz="1800" kern="1200" dirty="0">
              <a:solidFill>
                <a:schemeClr val="tx1"/>
              </a:solidFill>
            </a:rPr>
            <a:t>a kedvezményezetteknél és a lebonyolításban érintett más szervezeteknél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támogatásokkal összefüggésben megvalósított beszerzésekre és az azokkal kapcsolatos szerződések vizsgálatára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97916" y="519091"/>
        <a:ext cx="10375492" cy="4180408"/>
      </dsp:txXfrm>
    </dsp:sp>
    <dsp:sp modelId="{B9E65464-F885-46E0-BE65-A908DC7EBE0C}">
      <dsp:nvSpPr>
        <dsp:cNvPr id="0" name=""/>
        <dsp:cNvSpPr/>
      </dsp:nvSpPr>
      <dsp:spPr>
        <a:xfrm>
          <a:off x="105342" y="1263065"/>
          <a:ext cx="2972874" cy="29728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2B1BC-EE5A-427D-AB54-C9CD9202B2A6}">
      <dsp:nvSpPr>
        <dsp:cNvPr id="0" name=""/>
        <dsp:cNvSpPr/>
      </dsp:nvSpPr>
      <dsp:spPr>
        <a:xfrm>
          <a:off x="3506104" y="351239"/>
          <a:ext cx="5632704" cy="5632704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feladatellátás</a:t>
          </a:r>
        </a:p>
      </dsp:txBody>
      <dsp:txXfrm>
        <a:off x="6568551" y="1390607"/>
        <a:ext cx="1911096" cy="1877568"/>
      </dsp:txXfrm>
    </dsp:sp>
    <dsp:sp modelId="{A1B359D5-EDE8-4857-B7EC-6CFCC18439B3}">
      <dsp:nvSpPr>
        <dsp:cNvPr id="0" name=""/>
        <dsp:cNvSpPr/>
      </dsp:nvSpPr>
      <dsp:spPr>
        <a:xfrm>
          <a:off x="3317140" y="650684"/>
          <a:ext cx="5632704" cy="5632704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</a:p>
      </dsp:txBody>
      <dsp:txXfrm>
        <a:off x="4859428" y="4204652"/>
        <a:ext cx="2548128" cy="1743456"/>
      </dsp:txXfrm>
    </dsp:sp>
    <dsp:sp modelId="{2D8D960E-7C63-417F-A391-9DA0805C8845}">
      <dsp:nvSpPr>
        <dsp:cNvPr id="0" name=""/>
        <dsp:cNvSpPr/>
      </dsp:nvSpPr>
      <dsp:spPr>
        <a:xfrm>
          <a:off x="3215751" y="407182"/>
          <a:ext cx="5632704" cy="5632704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finanszírozás</a:t>
          </a:r>
        </a:p>
      </dsp:txBody>
      <dsp:txXfrm>
        <a:off x="3819255" y="1513606"/>
        <a:ext cx="1911096" cy="1877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33C99-7291-41FF-AACF-41C9181CF2A9}">
      <dsp:nvSpPr>
        <dsp:cNvPr id="0" name=""/>
        <dsp:cNvSpPr/>
      </dsp:nvSpPr>
      <dsp:spPr>
        <a:xfrm>
          <a:off x="0" y="0"/>
          <a:ext cx="10846204" cy="4884064"/>
        </a:xfrm>
        <a:prstGeom prst="roundRect">
          <a:avLst>
            <a:gd name="adj" fmla="val 8500"/>
          </a:avLst>
        </a:prstGeom>
        <a:gradFill rotWithShape="0">
          <a:gsLst>
            <a:gs pos="3000">
              <a:schemeClr val="accent3">
                <a:lumMod val="40000"/>
                <a:lumOff val="60000"/>
              </a:schemeClr>
            </a:gs>
            <a:gs pos="71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ln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3790576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makrogazdaság helyzetét meghatározó általános mutatók</a:t>
          </a:r>
        </a:p>
      </dsp:txBody>
      <dsp:txXfrm>
        <a:off x="121592" y="121592"/>
        <a:ext cx="10603020" cy="4640880"/>
      </dsp:txXfrm>
    </dsp:sp>
    <dsp:sp modelId="{67143F19-0FB1-4031-B430-678C76136C73}">
      <dsp:nvSpPr>
        <dsp:cNvPr id="0" name=""/>
        <dsp:cNvSpPr/>
      </dsp:nvSpPr>
      <dsp:spPr>
        <a:xfrm>
          <a:off x="184252" y="1221016"/>
          <a:ext cx="1800735" cy="1103445"/>
        </a:xfrm>
        <a:prstGeom prst="roundRect">
          <a:avLst>
            <a:gd name="adj" fmla="val 105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Gazdasági növekedés</a:t>
          </a:r>
        </a:p>
      </dsp:txBody>
      <dsp:txXfrm>
        <a:off x="218187" y="1254951"/>
        <a:ext cx="1732865" cy="1035575"/>
      </dsp:txXfrm>
    </dsp:sp>
    <dsp:sp modelId="{D42A1E88-6B81-40AA-8404-455F4F87E320}">
      <dsp:nvSpPr>
        <dsp:cNvPr id="0" name=""/>
        <dsp:cNvSpPr/>
      </dsp:nvSpPr>
      <dsp:spPr>
        <a:xfrm>
          <a:off x="194380" y="2376971"/>
          <a:ext cx="1780480" cy="1103445"/>
        </a:xfrm>
        <a:prstGeom prst="roundRect">
          <a:avLst>
            <a:gd name="adj" fmla="val 10500"/>
          </a:avLst>
        </a:prstGeom>
        <a:solidFill>
          <a:schemeClr val="tx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Infláció</a:t>
          </a:r>
        </a:p>
      </dsp:txBody>
      <dsp:txXfrm>
        <a:off x="228315" y="2410906"/>
        <a:ext cx="1712610" cy="1035575"/>
      </dsp:txXfrm>
    </dsp:sp>
    <dsp:sp modelId="{34414356-5FB2-4E9F-A827-8382D785122E}">
      <dsp:nvSpPr>
        <dsp:cNvPr id="0" name=""/>
        <dsp:cNvSpPr/>
      </dsp:nvSpPr>
      <dsp:spPr>
        <a:xfrm>
          <a:off x="194380" y="3532926"/>
          <a:ext cx="1780480" cy="1103445"/>
        </a:xfrm>
        <a:prstGeom prst="roundRect">
          <a:avLst>
            <a:gd name="adj" fmla="val 10500"/>
          </a:avLst>
        </a:prstGeom>
        <a:solidFill>
          <a:schemeClr val="tx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Külgazdasági egyensúly</a:t>
          </a:r>
        </a:p>
      </dsp:txBody>
      <dsp:txXfrm>
        <a:off x="228315" y="3566861"/>
        <a:ext cx="1712610" cy="1035575"/>
      </dsp:txXfrm>
    </dsp:sp>
    <dsp:sp modelId="{6695C827-A5FF-4556-AC55-A169EE6D77CE}">
      <dsp:nvSpPr>
        <dsp:cNvPr id="0" name=""/>
        <dsp:cNvSpPr/>
      </dsp:nvSpPr>
      <dsp:spPr>
        <a:xfrm>
          <a:off x="2169240" y="1221016"/>
          <a:ext cx="8405808" cy="341884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5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2170966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Az államháztartás helyzetét jellemző mutatók</a:t>
          </a:r>
        </a:p>
      </dsp:txBody>
      <dsp:txXfrm>
        <a:off x="2274381" y="1326157"/>
        <a:ext cx="8195526" cy="3208562"/>
      </dsp:txXfrm>
    </dsp:sp>
    <dsp:sp modelId="{1359CFD4-6C62-47A2-9204-E8905930FB8E}">
      <dsp:nvSpPr>
        <dsp:cNvPr id="0" name=""/>
        <dsp:cNvSpPr/>
      </dsp:nvSpPr>
      <dsp:spPr>
        <a:xfrm>
          <a:off x="2379386" y="2759496"/>
          <a:ext cx="3086189" cy="1538480"/>
        </a:xfrm>
        <a:prstGeom prst="roundRect">
          <a:avLst>
            <a:gd name="adj" fmla="val 10500"/>
          </a:avLst>
        </a:prstGeom>
        <a:solidFill>
          <a:schemeClr val="tx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Jövedelemcentralizáció és újraelosztás</a:t>
          </a:r>
        </a:p>
      </dsp:txBody>
      <dsp:txXfrm>
        <a:off x="2426700" y="2806810"/>
        <a:ext cx="2991561" cy="1443852"/>
      </dsp:txXfrm>
    </dsp:sp>
    <dsp:sp modelId="{1E579FAD-F829-4338-8185-9010C9272B1F}">
      <dsp:nvSpPr>
        <dsp:cNvPr id="0" name=""/>
        <dsp:cNvSpPr/>
      </dsp:nvSpPr>
      <dsp:spPr>
        <a:xfrm>
          <a:off x="5514669" y="2759496"/>
          <a:ext cx="2587624" cy="1538480"/>
        </a:xfrm>
        <a:prstGeom prst="roundRect">
          <a:avLst>
            <a:gd name="adj" fmla="val 10500"/>
          </a:avLst>
        </a:prstGeom>
        <a:solidFill>
          <a:schemeClr val="tx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Államháztartási hiány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b="0" i="1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3%-a) </a:t>
          </a:r>
          <a:endParaRPr lang="hu-HU" sz="1800" i="1" kern="1200" dirty="0"/>
        </a:p>
      </dsp:txBody>
      <dsp:txXfrm>
        <a:off x="5561983" y="2806810"/>
        <a:ext cx="2492996" cy="1443852"/>
      </dsp:txXfrm>
    </dsp:sp>
    <dsp:sp modelId="{680ABCA9-89FD-4418-BB2C-5DBEE8E59357}">
      <dsp:nvSpPr>
        <dsp:cNvPr id="0" name=""/>
        <dsp:cNvSpPr/>
      </dsp:nvSpPr>
      <dsp:spPr>
        <a:xfrm>
          <a:off x="8151387" y="2759496"/>
          <a:ext cx="2205061" cy="1538480"/>
        </a:xfrm>
        <a:prstGeom prst="roundRect">
          <a:avLst>
            <a:gd name="adj" fmla="val 10500"/>
          </a:avLst>
        </a:prstGeom>
        <a:solidFill>
          <a:schemeClr val="tx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Államadósság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b="0" i="1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60%-a)</a:t>
          </a:r>
          <a:endParaRPr lang="hu-HU" sz="1800" i="1" kern="1200" dirty="0"/>
        </a:p>
      </dsp:txBody>
      <dsp:txXfrm>
        <a:off x="8198701" y="2806810"/>
        <a:ext cx="2110433" cy="1443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5FD6-6243-4E20-A1C4-DC7BF02B481B}">
      <dsp:nvSpPr>
        <dsp:cNvPr id="0" name=""/>
        <dsp:cNvSpPr/>
      </dsp:nvSpPr>
      <dsp:spPr>
        <a:xfrm rot="10800000">
          <a:off x="-1" y="1015"/>
          <a:ext cx="7818692" cy="103914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Tanulási célok</a:t>
          </a:r>
        </a:p>
      </dsp:txBody>
      <dsp:txXfrm rot="10800000">
        <a:off x="259785" y="1015"/>
        <a:ext cx="7558906" cy="1039145"/>
      </dsp:txXfrm>
    </dsp:sp>
    <dsp:sp modelId="{0BC65965-841E-448D-8562-551336D48BC6}">
      <dsp:nvSpPr>
        <dsp:cNvPr id="0" name=""/>
        <dsp:cNvSpPr/>
      </dsp:nvSpPr>
      <dsp:spPr>
        <a:xfrm>
          <a:off x="790057" y="507"/>
          <a:ext cx="1039145" cy="1039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945A-B288-46C0-B2CB-6E2F2576E64E}" type="datetimeFigureOut">
              <a:rPr lang="hu-HU" smtClean="0"/>
              <a:t>2026.01.21.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010B-07D2-4AB5-8B29-557958D60F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9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9920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51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228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010B-07D2-4AB5-8B29-557958D60F7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79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961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961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010B-07D2-4AB5-8B29-557958D60F7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38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010B-07D2-4AB5-8B29-557958D60F7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3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671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155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40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355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1998662"/>
            <a:ext cx="10864680" cy="2827337"/>
          </a:xfrm>
        </p:spPr>
        <p:txBody>
          <a:bodyPr>
            <a:normAutofit fontScale="90000"/>
          </a:bodyPr>
          <a:lstStyle/>
          <a:p>
            <a:r>
              <a:rPr lang="hu-H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KÖZIGAZGATÁSI SZAKVIZSGA</a:t>
            </a:r>
            <a:br>
              <a:rPr lang="hu-H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Általános közigazgatási ismeretek</a:t>
            </a:r>
            <a:br>
              <a:rPr lang="hu-H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hu-H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III. modul: Általános államháztartási ismeretek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14900" y="5384800"/>
            <a:ext cx="10864680" cy="1107440"/>
          </a:xfrm>
        </p:spPr>
        <p:txBody>
          <a:bodyPr>
            <a:normAutofit fontScale="40000" lnSpcReduction="20000"/>
          </a:bodyPr>
          <a:lstStyle/>
          <a:p>
            <a:pPr algn="ctr"/>
            <a:endParaRPr lang="hu-HU" i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hu-HU" i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hu-HU" sz="4600" i="0" dirty="0" err="1">
                <a:latin typeface="Verdana" panose="020B0604030504040204" pitchFamily="34" charset="0"/>
                <a:ea typeface="Verdana" panose="020B0604030504040204" pitchFamily="34" charset="0"/>
              </a:rPr>
              <a:t>Hatályosította</a:t>
            </a:r>
            <a:r>
              <a:rPr lang="hu-HU" sz="4600" i="0" dirty="0">
                <a:latin typeface="Verdana" panose="020B0604030504040204" pitchFamily="34" charset="0"/>
                <a:ea typeface="Verdana" panose="020B0604030504040204" pitchFamily="34" charset="0"/>
              </a:rPr>
              <a:t>: dr. Nagylaki Csilla</a:t>
            </a:r>
          </a:p>
          <a:p>
            <a:pPr algn="r"/>
            <a:r>
              <a:rPr lang="hu-HU" sz="4600" i="0" dirty="0">
                <a:latin typeface="Verdana" panose="020B0604030504040204" pitchFamily="34" charset="0"/>
                <a:ea typeface="Verdana" panose="020B0604030504040204" pitchFamily="34" charset="0"/>
              </a:rPr>
              <a:t>2026. január 1.</a:t>
            </a: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államháztartási gazdálkodás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07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330496" y="3061252"/>
            <a:ext cx="7240887" cy="2981739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71175" y="470377"/>
            <a:ext cx="910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0F8CB9-9D4B-145D-23F7-564E5D357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17159"/>
              </p:ext>
            </p:extLst>
          </p:nvPr>
        </p:nvGraphicFramePr>
        <p:xfrm>
          <a:off x="2358980" y="1200037"/>
          <a:ext cx="7818689" cy="10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3DACB2-E270-92FD-C8B6-D90AD5C7F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774509"/>
              </p:ext>
            </p:extLst>
          </p:nvPr>
        </p:nvGraphicFramePr>
        <p:xfrm>
          <a:off x="2705835" y="2235785"/>
          <a:ext cx="7571225" cy="46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0571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30480" y="168331"/>
            <a:ext cx="1191701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2.1. Az államháztartási gazdálkodás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szabályozási háttere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EBC22D-99EC-91F2-6B19-62CCC4D0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937325"/>
              </p:ext>
            </p:extLst>
          </p:nvPr>
        </p:nvGraphicFramePr>
        <p:xfrm>
          <a:off x="480391" y="1470990"/>
          <a:ext cx="11231217" cy="50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52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188843" y="188640"/>
            <a:ext cx="1149957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Államháztartási gazdálkodási alapelvek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0970E-4B42-F02D-57D7-27402F04F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074641"/>
              </p:ext>
            </p:extLst>
          </p:nvPr>
        </p:nvGraphicFramePr>
        <p:xfrm>
          <a:off x="922128" y="1025542"/>
          <a:ext cx="9845263" cy="564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86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149087" y="243407"/>
            <a:ext cx="11579087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Az államháztartási gazdálkodási alapelvek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2B69AB-7FAC-F618-4A20-EA3DCD5EA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889858"/>
              </p:ext>
            </p:extLst>
          </p:nvPr>
        </p:nvGraphicFramePr>
        <p:xfrm>
          <a:off x="796013" y="833120"/>
          <a:ext cx="10583187" cy="563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59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38812" y="2348881"/>
            <a:ext cx="3528392" cy="938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közhatalmi bevételek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</a:t>
            </a:r>
            <a:r>
              <a:rPr lang="hu-H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fizetési kötelezettségek</a:t>
            </a: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970728" y="2329177"/>
            <a:ext cx="3251200" cy="95842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magánjogi bevételek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28588" y="5087144"/>
            <a:ext cx="1728788" cy="646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adójellegű bevételek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37743" y="5087144"/>
            <a:ext cx="1582737" cy="646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díjjellegű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bevételek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922944" y="5087144"/>
            <a:ext cx="1355725" cy="92333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szankció-jellegű bevételek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1938812" y="1610908"/>
            <a:ext cx="8283116" cy="58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Közbevételek</a:t>
            </a:r>
          </a:p>
        </p:txBody>
      </p:sp>
      <p:sp>
        <p:nvSpPr>
          <p:cNvPr id="25612" name="Szövegdoboz 17"/>
          <p:cNvSpPr txBox="1">
            <a:spLocks noChangeArrowheads="1"/>
          </p:cNvSpPr>
          <p:nvPr/>
        </p:nvSpPr>
        <p:spPr bwMode="auto">
          <a:xfrm>
            <a:off x="1718633" y="3493476"/>
            <a:ext cx="396875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alkotmányos alapja: </a:t>
            </a: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közteherviselés elve </a:t>
            </a:r>
          </a:p>
          <a:p>
            <a:pPr algn="ctr" eaLnBrk="1" hangingPunct="1">
              <a:defRPr/>
            </a:pP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(szabályozási garanciák)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5586301" y="4715016"/>
            <a:ext cx="0" cy="288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2016755" y="4868713"/>
            <a:ext cx="28733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19" name="Szövegdoboz 46"/>
          <p:cNvSpPr txBox="1">
            <a:spLocks noChangeArrowheads="1"/>
          </p:cNvSpPr>
          <p:nvPr/>
        </p:nvSpPr>
        <p:spPr bwMode="auto">
          <a:xfrm>
            <a:off x="6512929" y="3485023"/>
            <a:ext cx="4166797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tulajdonosi bevételek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(pl. koncessziós szerződésekből eredő bevételek, vagyonhasznosítás bevételei, osztalék- és kamatbevételek)</a:t>
            </a:r>
          </a:p>
        </p:txBody>
      </p:sp>
      <p:sp>
        <p:nvSpPr>
          <p:cNvPr id="12" name="Balra-jobbra nyíl feliratnak 11"/>
          <p:cNvSpPr/>
          <p:nvPr/>
        </p:nvSpPr>
        <p:spPr>
          <a:xfrm>
            <a:off x="5558488" y="2206263"/>
            <a:ext cx="1351897" cy="1145266"/>
          </a:xfrm>
          <a:prstGeom prst="leftRightArrowCallou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912183" y="326106"/>
            <a:ext cx="955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Államháztartási bevételek és kiadások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15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rot="5400000">
            <a:off x="3885073" y="4867126"/>
            <a:ext cx="28733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159628" y="4715015"/>
            <a:ext cx="34411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7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826" y="243763"/>
            <a:ext cx="10238021" cy="889298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Államháztartási bevételek és kiadások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DB3B7C5-E978-4FE3-A27F-1DCDCD7F0A25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A5D9E877-C0E7-C78C-8685-B5527FD72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28589"/>
              </p:ext>
            </p:extLst>
          </p:nvPr>
        </p:nvGraphicFramePr>
        <p:xfrm>
          <a:off x="1321905" y="2385392"/>
          <a:ext cx="9571381" cy="37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BEDC016-D42E-5BB8-373F-4F2F71520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82107"/>
              </p:ext>
            </p:extLst>
          </p:nvPr>
        </p:nvGraphicFramePr>
        <p:xfrm>
          <a:off x="1298714" y="706120"/>
          <a:ext cx="9571381" cy="546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025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39520" y="436890"/>
            <a:ext cx="96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0BDDD9-788D-EE08-02CD-5A947A26F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77576"/>
              </p:ext>
            </p:extLst>
          </p:nvPr>
        </p:nvGraphicFramePr>
        <p:xfrm>
          <a:off x="874864" y="910498"/>
          <a:ext cx="10057296" cy="541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77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98246" y="340103"/>
            <a:ext cx="9713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1846337"/>
              </p:ext>
            </p:extLst>
          </p:nvPr>
        </p:nvGraphicFramePr>
        <p:xfrm>
          <a:off x="1370966" y="1379913"/>
          <a:ext cx="9368154" cy="465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66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1310640" y="306926"/>
            <a:ext cx="9540240" cy="8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0964296"/>
              </p:ext>
            </p:extLst>
          </p:nvPr>
        </p:nvGraphicFramePr>
        <p:xfrm>
          <a:off x="772160" y="1137920"/>
          <a:ext cx="10617200" cy="51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79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a nemzetgazdaság rendszerében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50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2279576" y="184792"/>
            <a:ext cx="7776864" cy="104671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2.5.1. A nemzeti vagyon fogalma </a:t>
            </a: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025576" y="1071418"/>
            <a:ext cx="7776864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817160" y="969818"/>
            <a:ext cx="7832785" cy="163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E8A2CB-E23B-B151-A0D3-C1214517A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156753"/>
              </p:ext>
            </p:extLst>
          </p:nvPr>
        </p:nvGraphicFramePr>
        <p:xfrm>
          <a:off x="690880" y="1071418"/>
          <a:ext cx="11013440" cy="53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89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60512" y="324312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2.5.2. Állami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8179919"/>
              </p:ext>
            </p:extLst>
          </p:nvPr>
        </p:nvGraphicFramePr>
        <p:xfrm>
          <a:off x="1403927" y="2184967"/>
          <a:ext cx="9319493" cy="38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1505096" y="1176573"/>
            <a:ext cx="9218324" cy="740541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állami</a:t>
            </a:r>
            <a:r>
              <a:rPr lang="hu-HU" sz="280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vagyon kategóriái</a:t>
            </a:r>
            <a:endParaRPr lang="hu-H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3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05094" y="416676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2.5.2. Állami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7393073"/>
              </p:ext>
            </p:extLst>
          </p:nvPr>
        </p:nvGraphicFramePr>
        <p:xfrm>
          <a:off x="526473" y="1001084"/>
          <a:ext cx="11296073" cy="585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02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408545" y="459299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2.5.3. Önkormányzati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23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319616"/>
              </p:ext>
            </p:extLst>
          </p:nvPr>
        </p:nvGraphicFramePr>
        <p:xfrm>
          <a:off x="1348509" y="2429164"/>
          <a:ext cx="9264073" cy="35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1348509" y="1403926"/>
            <a:ext cx="9264073" cy="66501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önkormányzati vagyon</a:t>
            </a:r>
            <a:r>
              <a:rPr lang="hu-H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kategóriái</a:t>
            </a:r>
            <a:endPara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97281" y="1488014"/>
            <a:ext cx="10190480" cy="4948528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548406" y="410796"/>
            <a:ext cx="894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24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213421"/>
              </p:ext>
            </p:extLst>
          </p:nvPr>
        </p:nvGraphicFramePr>
        <p:xfrm>
          <a:off x="1283855" y="1533237"/>
          <a:ext cx="9716654" cy="494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37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548406" y="410796"/>
            <a:ext cx="894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25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173340"/>
              </p:ext>
            </p:extLst>
          </p:nvPr>
        </p:nvGraphicFramePr>
        <p:xfrm>
          <a:off x="1283855" y="1533237"/>
          <a:ext cx="9716654" cy="494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18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1311419" y="258971"/>
            <a:ext cx="8802399" cy="1192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  <a:endParaRPr lang="hu-HU" sz="32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26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3139096"/>
              </p:ext>
            </p:extLst>
          </p:nvPr>
        </p:nvGraphicFramePr>
        <p:xfrm>
          <a:off x="1132740" y="1340769"/>
          <a:ext cx="8981078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41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93582" y="478535"/>
            <a:ext cx="9059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27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38622"/>
              </p:ext>
            </p:extLst>
          </p:nvPr>
        </p:nvGraphicFramePr>
        <p:xfrm>
          <a:off x="1992313" y="1557339"/>
          <a:ext cx="8424862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82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központi szintje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27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330496" y="3061252"/>
            <a:ext cx="7240887" cy="2981739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71175" y="470377"/>
            <a:ext cx="910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29</a:t>
            </a:fld>
            <a:endParaRPr lang="hu-HU" alt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0F8CB9-9D4B-145D-23F7-564E5D357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805844"/>
              </p:ext>
            </p:extLst>
          </p:nvPr>
        </p:nvGraphicFramePr>
        <p:xfrm>
          <a:off x="2358980" y="1260997"/>
          <a:ext cx="7818689" cy="10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3DACB2-E270-92FD-C8B6-D90AD5C7F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17944"/>
              </p:ext>
            </p:extLst>
          </p:nvPr>
        </p:nvGraphicFramePr>
        <p:xfrm>
          <a:off x="2705835" y="2469465"/>
          <a:ext cx="7571225" cy="46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021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330496" y="3061252"/>
            <a:ext cx="7240887" cy="2981739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8904" y="470377"/>
            <a:ext cx="11499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Az államháztartás a nemzetgazdaság rendszerében</a:t>
            </a:r>
          </a:p>
          <a:p>
            <a:pPr lvl="1" algn="ctr"/>
            <a:endParaRPr lang="hu-H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0F8CB9-9D4B-145D-23F7-564E5D357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518806"/>
              </p:ext>
            </p:extLst>
          </p:nvPr>
        </p:nvGraphicFramePr>
        <p:xfrm>
          <a:off x="2358980" y="1763474"/>
          <a:ext cx="7818689" cy="10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3DACB2-E270-92FD-C8B6-D90AD5C7F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718883"/>
              </p:ext>
            </p:extLst>
          </p:nvPr>
        </p:nvGraphicFramePr>
        <p:xfrm>
          <a:off x="2705835" y="2930199"/>
          <a:ext cx="7571225" cy="421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0231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86359" y="439905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30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9529259"/>
              </p:ext>
            </p:extLst>
          </p:nvPr>
        </p:nvGraphicFramePr>
        <p:xfrm>
          <a:off x="1223159" y="1678045"/>
          <a:ext cx="9583385" cy="454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394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709072" y="227469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31</a:t>
            </a:fld>
            <a:endParaRPr lang="hu-HU" alt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82350120"/>
              </p:ext>
            </p:extLst>
          </p:nvPr>
        </p:nvGraphicFramePr>
        <p:xfrm>
          <a:off x="1560946" y="1357745"/>
          <a:ext cx="9153236" cy="531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185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696160" y="264415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32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5098463"/>
              </p:ext>
            </p:extLst>
          </p:nvPr>
        </p:nvGraphicFramePr>
        <p:xfrm>
          <a:off x="1349451" y="1487056"/>
          <a:ext cx="9550400" cy="513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766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1" y="261318"/>
            <a:ext cx="9144000" cy="7914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3.1.2. A költségvetési ciklus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472264" y="6525345"/>
            <a:ext cx="2195736" cy="332655"/>
          </a:xfrm>
        </p:spPr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33</a:t>
            </a:fld>
            <a:endParaRPr lang="hu-HU" altLang="hu-HU" dirty="0"/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206224"/>
              </p:ext>
            </p:extLst>
          </p:nvPr>
        </p:nvGraphicFramePr>
        <p:xfrm>
          <a:off x="1369056" y="1338814"/>
          <a:ext cx="9298944" cy="51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5010416" y="1857971"/>
            <a:ext cx="2016224" cy="6747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megelőző év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474553" y="3594687"/>
            <a:ext cx="1728192" cy="67478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átmeneti gazdálkodás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257702" y="5178505"/>
            <a:ext cx="1537876" cy="6747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200128" y="5178505"/>
            <a:ext cx="1656184" cy="6747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követő év</a:t>
            </a:r>
          </a:p>
        </p:txBody>
      </p:sp>
      <p:sp>
        <p:nvSpPr>
          <p:cNvPr id="5" name="Téglalap 4"/>
          <p:cNvSpPr/>
          <p:nvPr/>
        </p:nvSpPr>
        <p:spPr>
          <a:xfrm>
            <a:off x="1840945" y="2806829"/>
            <a:ext cx="1864841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egyenleg cél, tervezés, törvényjavaslat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472264" y="2953594"/>
            <a:ext cx="1890464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törvényjavaslat megvitatása, a törvény elfogadása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472264" y="4095313"/>
            <a:ext cx="1890464" cy="125046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intézményi költségvetések megállapítása, előirányzatok teljesítése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820223" y="3955688"/>
            <a:ext cx="1885562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zárszámadási törvény előkészítése, elfogadása</a:t>
            </a:r>
          </a:p>
        </p:txBody>
      </p:sp>
    </p:spTree>
    <p:extLst>
      <p:ext uri="{BB962C8B-B14F-4D97-AF65-F5344CB8AC3E}">
        <p14:creationId xmlns:p14="http://schemas.microsoft.com/office/powerpoint/2010/main" val="201015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711624" y="150034"/>
            <a:ext cx="6912768" cy="1190735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3.2. A társadalombiztosítás pénzügyi alapjai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34</a:t>
            </a:fld>
            <a:endParaRPr lang="hu-HU" alt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7183341"/>
              </p:ext>
            </p:extLst>
          </p:nvPr>
        </p:nvGraphicFramePr>
        <p:xfrm>
          <a:off x="1129571" y="1340769"/>
          <a:ext cx="10076873" cy="538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16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847528" y="116633"/>
            <a:ext cx="8640960" cy="1190735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3.3. Az elkülönített állami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pénzalapok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35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4218539"/>
              </p:ext>
            </p:extLst>
          </p:nvPr>
        </p:nvGraphicFramePr>
        <p:xfrm>
          <a:off x="1043709" y="1289177"/>
          <a:ext cx="10307782" cy="413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églalap 3"/>
          <p:cNvSpPr/>
          <p:nvPr/>
        </p:nvSpPr>
        <p:spPr>
          <a:xfrm>
            <a:off x="1043709" y="5569774"/>
            <a:ext cx="1002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Jelenleg működő alapok: 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Nemzeti Foglalkoztatási Alap, Bethlen Gábor Alap, Központi Nukleáris Pénzügyi Alap, Nemzeti Kulturális Alap, Nemzeti Kutatási, Technológiai és Innovációs Alap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64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önkormányzati alrendszere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002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330496" y="3061252"/>
            <a:ext cx="7240887" cy="2981739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71175" y="470377"/>
            <a:ext cx="910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37</a:t>
            </a:fld>
            <a:endParaRPr lang="hu-HU" alt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0F8CB9-9D4B-145D-23F7-564E5D35722A}"/>
              </a:ext>
            </a:extLst>
          </p:cNvPr>
          <p:cNvGraphicFramePr/>
          <p:nvPr/>
        </p:nvGraphicFramePr>
        <p:xfrm>
          <a:off x="2358980" y="1057797"/>
          <a:ext cx="7818689" cy="10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3DACB2-E270-92FD-C8B6-D90AD5C7F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964867"/>
              </p:ext>
            </p:extLst>
          </p:nvPr>
        </p:nvGraphicFramePr>
        <p:xfrm>
          <a:off x="2705835" y="2174825"/>
          <a:ext cx="7571225" cy="46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7270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0" y="168331"/>
            <a:ext cx="1191701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4.1. A helyi önkormányzatok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gazdálkodásának jogi-szabályozási környezete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38</a:t>
            </a:fld>
            <a:endParaRPr lang="hu-HU" altLang="hu-H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EBC22D-99EC-91F2-6B19-62CCC4D0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280977"/>
              </p:ext>
            </p:extLst>
          </p:nvPr>
        </p:nvGraphicFramePr>
        <p:xfrm>
          <a:off x="480391" y="1470990"/>
          <a:ext cx="11231217" cy="50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551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2400" y="253544"/>
            <a:ext cx="1213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4.1. A helyi önkormányzatok  </a:t>
            </a:r>
          </a:p>
          <a:p>
            <a:pPr algn="ctr">
              <a:defRPr/>
            </a:pP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gazdálkodásának jogi-szabályozási környezete</a:t>
            </a:r>
            <a:endParaRPr lang="hu-H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39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6221076"/>
              </p:ext>
            </p:extLst>
          </p:nvPr>
        </p:nvGraphicFramePr>
        <p:xfrm>
          <a:off x="793469" y="1571758"/>
          <a:ext cx="10605062" cy="503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1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429000" y="52578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283235"/>
              </p:ext>
            </p:extLst>
          </p:nvPr>
        </p:nvGraphicFramePr>
        <p:xfrm>
          <a:off x="954157" y="3180522"/>
          <a:ext cx="10187608" cy="32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artalom helye 2"/>
          <p:cNvSpPr txBox="1">
            <a:spLocks/>
          </p:cNvSpPr>
          <p:nvPr/>
        </p:nvSpPr>
        <p:spPr bwMode="auto">
          <a:xfrm>
            <a:off x="1050235" y="283803"/>
            <a:ext cx="1009153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4294967295"/>
          </p:nvPr>
        </p:nvSpPr>
        <p:spPr>
          <a:xfrm>
            <a:off x="-59634" y="-71165"/>
            <a:ext cx="2483296" cy="404663"/>
          </a:xfrm>
        </p:spPr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</a:t>
            </a:fld>
            <a:endParaRPr lang="hu-HU" altLang="hu-HU" dirty="0"/>
          </a:p>
        </p:txBody>
      </p:sp>
      <p:sp>
        <p:nvSpPr>
          <p:cNvPr id="3" name="Téglalap 2"/>
          <p:cNvSpPr/>
          <p:nvPr/>
        </p:nvSpPr>
        <p:spPr>
          <a:xfrm>
            <a:off x="868017" y="1192522"/>
            <a:ext cx="10455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Nemzetgazdaság: 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ország gazdasági szereplőinek összessége és a köztük lévő kapcsolatok, kölcsönhatások rendszere.</a:t>
            </a:r>
          </a:p>
          <a:p>
            <a:pPr lvl="0" algn="just"/>
            <a:endParaRPr lang="hu-HU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hu-HU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Gazdasági szereplők: 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háztartások, vállalkozások, nonprofit szektor,</a:t>
            </a:r>
          </a:p>
          <a:p>
            <a:pPr lvl="0" algn="just"/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állam, külföld</a:t>
            </a:r>
          </a:p>
          <a:p>
            <a:pPr lvl="0" algn="just"/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79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90880" y="619801"/>
            <a:ext cx="10891520" cy="89404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br>
              <a:rPr lang="hu-HU" sz="3000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4.2.1. </a:t>
            </a: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helyi önkormányzat költségvetése: bevételek kiadások</a:t>
            </a: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600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40</a:t>
            </a:fld>
            <a:endParaRPr lang="hu-HU" altLang="hu-HU"/>
          </a:p>
        </p:txBody>
      </p:sp>
      <p:graphicFrame>
        <p:nvGraphicFramePr>
          <p:cNvPr id="8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271258"/>
              </p:ext>
            </p:extLst>
          </p:nvPr>
        </p:nvGraphicFramePr>
        <p:xfrm>
          <a:off x="1739008" y="1412777"/>
          <a:ext cx="8749480" cy="530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858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762000" y="301662"/>
            <a:ext cx="10223504" cy="11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hu-HU" sz="32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4.2.2.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helyi önkormányzati költségvetési ciklus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41</a:t>
            </a:fld>
            <a:endParaRPr lang="hu-HU" altLang="hu-HU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11483"/>
              </p:ext>
            </p:extLst>
          </p:nvPr>
        </p:nvGraphicFramePr>
        <p:xfrm>
          <a:off x="1369056" y="1338814"/>
          <a:ext cx="9298944" cy="51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6169386" y="1556792"/>
            <a:ext cx="1780959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 február 15.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március 15.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900737" y="1556792"/>
            <a:ext cx="1959999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megelőző év, költségvetési év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201002" y="5435278"/>
            <a:ext cx="1780959" cy="58601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900737" y="5332239"/>
            <a:ext cx="1780959" cy="7920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követő év május 31.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6456040" y="3594687"/>
            <a:ext cx="1728192" cy="67478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átmeneti gazdálkodás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852424" y="2490548"/>
            <a:ext cx="1864841" cy="134413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rendelet-tervezet elkészítése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356968" y="2490549"/>
            <a:ext cx="1864841" cy="12721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rendelet elfogadása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8366900" y="4010413"/>
            <a:ext cx="1864841" cy="12721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előirányzatok felhasználása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852425" y="4010412"/>
            <a:ext cx="1864841" cy="10833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zárszámadási rendelet elfogadása</a:t>
            </a:r>
          </a:p>
        </p:txBody>
      </p:sp>
    </p:spTree>
    <p:extLst>
      <p:ext uri="{BB962C8B-B14F-4D97-AF65-F5344CB8AC3E}">
        <p14:creationId xmlns:p14="http://schemas.microsoft.com/office/powerpoint/2010/main" val="2581580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költségvetési szervek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37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330496" y="3061252"/>
            <a:ext cx="7240887" cy="2981739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71175" y="470377"/>
            <a:ext cx="910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43</a:t>
            </a:fld>
            <a:endParaRPr lang="hu-HU" alt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0F8CB9-9D4B-145D-23F7-564E5D357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403274"/>
              </p:ext>
            </p:extLst>
          </p:nvPr>
        </p:nvGraphicFramePr>
        <p:xfrm>
          <a:off x="2358980" y="1250837"/>
          <a:ext cx="7818689" cy="10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3DACB2-E270-92FD-C8B6-D90AD5C7F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537139"/>
              </p:ext>
            </p:extLst>
          </p:nvPr>
        </p:nvGraphicFramePr>
        <p:xfrm>
          <a:off x="2705835" y="2378025"/>
          <a:ext cx="7571225" cy="46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32822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23598" y="465625"/>
            <a:ext cx="10744804" cy="5729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5.1. A költségvetési szerv fogalma, jogállása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1680586"/>
              </p:ext>
            </p:extLst>
          </p:nvPr>
        </p:nvGraphicFramePr>
        <p:xfrm>
          <a:off x="1631505" y="1335484"/>
          <a:ext cx="8856663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861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31520" y="613513"/>
            <a:ext cx="10485120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5.1. A költségvetési szerv fogalma, jogállása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45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99954"/>
              </p:ext>
            </p:extLst>
          </p:nvPr>
        </p:nvGraphicFramePr>
        <p:xfrm>
          <a:off x="741680" y="1584961"/>
          <a:ext cx="10281919" cy="489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07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606002" y="320696"/>
            <a:ext cx="8979996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5.2.1. A költségvetési szerv alapítása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46</a:t>
            </a:fld>
            <a:endParaRPr lang="hu-HU" altLang="hu-H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792D36-77BE-819B-E5BF-ADCD330F8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638956"/>
              </p:ext>
            </p:extLst>
          </p:nvPr>
        </p:nvGraphicFramePr>
        <p:xfrm>
          <a:off x="1315720" y="1303210"/>
          <a:ext cx="9560560" cy="523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179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508000" y="419934"/>
            <a:ext cx="10668000" cy="955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5.2.2. A költségvetési szerv átalakítása megszüntetése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47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798054"/>
              </p:ext>
            </p:extLst>
          </p:nvPr>
        </p:nvGraphicFramePr>
        <p:xfrm>
          <a:off x="685800" y="1110953"/>
          <a:ext cx="10185400" cy="493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850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94640" y="332656"/>
            <a:ext cx="11572240" cy="9391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5.3. A költségvetési szerv irányítása, felügyelete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48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3693797"/>
              </p:ext>
            </p:extLst>
          </p:nvPr>
        </p:nvGraphicFramePr>
        <p:xfrm>
          <a:off x="1301404" y="1560945"/>
          <a:ext cx="9380124" cy="496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532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32080" y="387222"/>
            <a:ext cx="11287759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5.4.1.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tevékenysége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49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8243698"/>
              </p:ext>
            </p:extLst>
          </p:nvPr>
        </p:nvGraphicFramePr>
        <p:xfrm>
          <a:off x="1583380" y="1473705"/>
          <a:ext cx="9097245" cy="534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72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4560" y="290770"/>
            <a:ext cx="10342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  <a:p>
            <a:endParaRPr lang="hu-HU" dirty="0"/>
          </a:p>
        </p:txBody>
      </p:sp>
      <p:sp>
        <p:nvSpPr>
          <p:cNvPr id="123" name="Dia számának helye 12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756413"/>
              </p:ext>
            </p:extLst>
          </p:nvPr>
        </p:nvGraphicFramePr>
        <p:xfrm>
          <a:off x="639417" y="1152544"/>
          <a:ext cx="10913165" cy="499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443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86585" y="611630"/>
            <a:ext cx="8874365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5.4.2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gazdálkodási feladatai ellátásának megszervezése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50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3250388"/>
              </p:ext>
            </p:extLst>
          </p:nvPr>
        </p:nvGraphicFramePr>
        <p:xfrm>
          <a:off x="997795" y="1778000"/>
          <a:ext cx="10039352" cy="475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32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47123" y="262286"/>
            <a:ext cx="8041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5.4.3 A költségvetési előirányzatok felhasználása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z="1400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51</a:t>
            </a:fld>
            <a:endParaRPr lang="hu-HU" altLang="hu-HU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4581419"/>
              </p:ext>
            </p:extLst>
          </p:nvPr>
        </p:nvGraphicFramePr>
        <p:xfrm>
          <a:off x="1991026" y="1377936"/>
          <a:ext cx="8686210" cy="493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7938296" y="1613376"/>
            <a:ext cx="2520280" cy="100975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felhatalmazott személy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846622" y="3770785"/>
            <a:ext cx="2520280" cy="910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kijelölt személy</a:t>
            </a:r>
          </a:p>
        </p:txBody>
      </p:sp>
      <p:sp>
        <p:nvSpPr>
          <p:cNvPr id="6" name="Téglalap 5"/>
          <p:cNvSpPr/>
          <p:nvPr/>
        </p:nvSpPr>
        <p:spPr>
          <a:xfrm>
            <a:off x="1991026" y="1453190"/>
            <a:ext cx="3316742" cy="1061536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érvényességi kellék: 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pénzügyi ellenjegyzés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084290" y="2331728"/>
            <a:ext cx="1872208" cy="7716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gazdasági vezető vagy az általa írásban kijelölt személy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7859688" y="3933056"/>
            <a:ext cx="2052736" cy="101622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gazdasági vezető vagy az általa írásban kijelölt személy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2696358" y="5348600"/>
            <a:ext cx="2520280" cy="89495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kijelölt személy </a:t>
            </a:r>
          </a:p>
        </p:txBody>
      </p:sp>
      <p:sp>
        <p:nvSpPr>
          <p:cNvPr id="9" name="Téglalap 8"/>
          <p:cNvSpPr/>
          <p:nvPr/>
        </p:nvSpPr>
        <p:spPr>
          <a:xfrm>
            <a:off x="7799158" y="5318977"/>
            <a:ext cx="2388448" cy="89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Szigorú összeférhetetlenségi szabályok!!!</a:t>
            </a:r>
            <a:endParaRPr lang="hu-HU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2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ellenőrzése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883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330496" y="3061252"/>
            <a:ext cx="7240887" cy="2981739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71175" y="470377"/>
            <a:ext cx="910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53</a:t>
            </a:fld>
            <a:endParaRPr lang="hu-HU" alt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0F8CB9-9D4B-145D-23F7-564E5D357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717995"/>
              </p:ext>
            </p:extLst>
          </p:nvPr>
        </p:nvGraphicFramePr>
        <p:xfrm>
          <a:off x="2358980" y="1311797"/>
          <a:ext cx="7818689" cy="10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A3DACB2-E270-92FD-C8B6-D90AD5C7F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52985"/>
              </p:ext>
            </p:extLst>
          </p:nvPr>
        </p:nvGraphicFramePr>
        <p:xfrm>
          <a:off x="2705835" y="2662505"/>
          <a:ext cx="7571225" cy="46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5092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775521" y="547465"/>
            <a:ext cx="8568952" cy="71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6.1. Az államháztartási kontrollok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rendszere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5600" y="1412306"/>
            <a:ext cx="11379200" cy="1864295"/>
          </a:xfrm>
        </p:spPr>
        <p:txBody>
          <a:bodyPr rtlCol="0">
            <a:normAutofit/>
          </a:bodyPr>
          <a:lstStyle/>
          <a:p>
            <a:pPr marL="0" indent="12700" algn="just">
              <a:lnSpc>
                <a:spcPct val="120000"/>
              </a:lnSpc>
              <a:spcBef>
                <a:spcPct val="25000"/>
              </a:spcBef>
              <a:buNone/>
              <a:defRPr/>
            </a:pPr>
            <a:r>
              <a:rPr lang="hu-HU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„Az államháztartási kontroll alapvető célja számot adni arról, hogy az államháztartási pénzeszközökkel, vagyonnal szabályszerűen, szabályozottan, gazdaságosan, hatékonyan és eredményesen gazdálkodnak-e.”</a:t>
            </a:r>
          </a:p>
          <a:p>
            <a:pPr>
              <a:lnSpc>
                <a:spcPct val="120000"/>
              </a:lnSpc>
              <a:spcBef>
                <a:spcPct val="25000"/>
              </a:spcBef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54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1331780"/>
              </p:ext>
            </p:extLst>
          </p:nvPr>
        </p:nvGraphicFramePr>
        <p:xfrm>
          <a:off x="543207" y="3413760"/>
          <a:ext cx="1107983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78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991691" y="443345"/>
            <a:ext cx="8172103" cy="7968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6.1 Az államháztartási kontrollok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55</a:t>
            </a:fld>
            <a:endParaRPr lang="hu-HU" altLang="hu-H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31FE1F-A820-84C6-7252-2DF322F3E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656398"/>
              </p:ext>
            </p:extLst>
          </p:nvPr>
        </p:nvGraphicFramePr>
        <p:xfrm>
          <a:off x="1764377" y="1391922"/>
          <a:ext cx="9807863" cy="502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978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2576424" y="305012"/>
            <a:ext cx="7200800" cy="902861"/>
          </a:xfrm>
        </p:spPr>
        <p:txBody>
          <a:bodyPr/>
          <a:lstStyle/>
          <a:p>
            <a:pPr algn="ctr">
              <a:defRPr/>
            </a:pPr>
            <a:r>
              <a:rPr lang="hu-HU" sz="2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6.2. Az Állami Számvevőszék szerepe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56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478915"/>
              </p:ext>
            </p:extLst>
          </p:nvPr>
        </p:nvGraphicFramePr>
        <p:xfrm>
          <a:off x="1685648" y="1381761"/>
          <a:ext cx="8982352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730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2576424" y="323484"/>
            <a:ext cx="7200800" cy="902861"/>
          </a:xfrm>
        </p:spPr>
        <p:txBody>
          <a:bodyPr/>
          <a:lstStyle/>
          <a:p>
            <a:pPr algn="ctr">
              <a:defRPr/>
            </a:pPr>
            <a:r>
              <a:rPr lang="hu-HU" sz="2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6.2. Az Állami Számvevőszék szerepe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57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956167"/>
              </p:ext>
            </p:extLst>
          </p:nvPr>
        </p:nvGraphicFramePr>
        <p:xfrm>
          <a:off x="1685648" y="1416894"/>
          <a:ext cx="8982352" cy="516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942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 idx="4294967295"/>
          </p:nvPr>
        </p:nvSpPr>
        <p:spPr>
          <a:xfrm>
            <a:off x="1976583" y="293320"/>
            <a:ext cx="8423562" cy="12634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6.3. A kormányzati szintű ellenőrzés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58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2602242"/>
              </p:ext>
            </p:extLst>
          </p:nvPr>
        </p:nvGraphicFramePr>
        <p:xfrm>
          <a:off x="769697" y="1136071"/>
          <a:ext cx="10871200" cy="52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068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41848" y="369631"/>
            <a:ext cx="730830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6.4. A belső ellenőrzés és belső kontrollrendszer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59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031731"/>
              </p:ext>
            </p:extLst>
          </p:nvPr>
        </p:nvGraphicFramePr>
        <p:xfrm>
          <a:off x="1612901" y="2300784"/>
          <a:ext cx="8912859" cy="444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1524001" y="1446849"/>
            <a:ext cx="9143999" cy="788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Megszervezéséről a költségvetési szerv vezetője köteles gondoskodni.</a:t>
            </a:r>
          </a:p>
        </p:txBody>
      </p:sp>
    </p:spTree>
    <p:extLst>
      <p:ext uri="{BB962C8B-B14F-4D97-AF65-F5344CB8AC3E}">
        <p14:creationId xmlns:p14="http://schemas.microsoft.com/office/powerpoint/2010/main" val="176405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54154" y="363986"/>
            <a:ext cx="10177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9330C1-47B0-01AC-93A8-5E628E843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921879"/>
              </p:ext>
            </p:extLst>
          </p:nvPr>
        </p:nvGraphicFramePr>
        <p:xfrm>
          <a:off x="495300" y="1236921"/>
          <a:ext cx="1120139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126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42417" y="369631"/>
            <a:ext cx="8801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6.4. A belső ellenőrzés szabályozása, </a:t>
            </a:r>
          </a:p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főbb követelményei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60</a:t>
            </a:fld>
            <a:endParaRPr lang="hu-HU" altLang="hu-HU"/>
          </a:p>
        </p:txBody>
      </p:sp>
      <p:sp>
        <p:nvSpPr>
          <p:cNvPr id="2" name="Téglalap 1"/>
          <p:cNvSpPr/>
          <p:nvPr/>
        </p:nvSpPr>
        <p:spPr>
          <a:xfrm>
            <a:off x="1524001" y="1446849"/>
            <a:ext cx="9143999" cy="709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62614960"/>
              </p:ext>
            </p:extLst>
          </p:nvPr>
        </p:nvGraphicFramePr>
        <p:xfrm>
          <a:off x="1403927" y="2087418"/>
          <a:ext cx="9504218" cy="386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458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 idx="4294967295"/>
          </p:nvPr>
        </p:nvSpPr>
        <p:spPr>
          <a:xfrm>
            <a:off x="1976583" y="293320"/>
            <a:ext cx="8423562" cy="12634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6.5. Az európai uniós források ellenőrzés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61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9740521"/>
              </p:ext>
            </p:extLst>
          </p:nvPr>
        </p:nvGraphicFramePr>
        <p:xfrm>
          <a:off x="335280" y="1157315"/>
          <a:ext cx="10677236" cy="494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4339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figyelmüket!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84632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kívánok!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5487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996246" y="297627"/>
            <a:ext cx="10147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62507357"/>
              </p:ext>
            </p:extLst>
          </p:nvPr>
        </p:nvGraphicFramePr>
        <p:xfrm>
          <a:off x="361185" y="2013527"/>
          <a:ext cx="10297579" cy="484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kerekített téglalap 11"/>
          <p:cNvSpPr/>
          <p:nvPr/>
        </p:nvSpPr>
        <p:spPr>
          <a:xfrm>
            <a:off x="2022714" y="1164235"/>
            <a:ext cx="7776864" cy="488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rendszere</a:t>
            </a:r>
          </a:p>
        </p:txBody>
      </p:sp>
      <p:sp>
        <p:nvSpPr>
          <p:cNvPr id="2" name="Jobb oldali kapcsos zárójel 1"/>
          <p:cNvSpPr/>
          <p:nvPr/>
        </p:nvSpPr>
        <p:spPr>
          <a:xfrm>
            <a:off x="8299008" y="3046596"/>
            <a:ext cx="720080" cy="2594597"/>
          </a:xfrm>
          <a:prstGeom prst="rightBrace">
            <a:avLst/>
          </a:prstGeom>
          <a:ln w="22225">
            <a:solidFill>
              <a:srgbClr val="BF7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 oldali kapcsos zárójel 2"/>
          <p:cNvSpPr/>
          <p:nvPr/>
        </p:nvSpPr>
        <p:spPr>
          <a:xfrm>
            <a:off x="8215874" y="3767281"/>
            <a:ext cx="397024" cy="1152128"/>
          </a:xfrm>
          <a:prstGeom prst="rightBrace">
            <a:avLst/>
          </a:prstGeom>
          <a:ln w="22225">
            <a:solidFill>
              <a:srgbClr val="BF7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97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505239" y="1023389"/>
            <a:ext cx="11181522" cy="1123463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reformja: 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Olyan strukturális változások, amelyek után megváltozik a költségvetési rendszer működése, hatékonysága, a közszolgáltatások színvonala javul, az állam hatékonyabban működik.</a:t>
            </a:r>
          </a:p>
          <a:p>
            <a:pPr marL="0" indent="0" algn="just">
              <a:buClr>
                <a:schemeClr val="tx1"/>
              </a:buClr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reform területei</a:t>
            </a:r>
          </a:p>
          <a:p>
            <a:pPr marL="0" indent="0" algn="just">
              <a:buClr>
                <a:schemeClr val="tx1"/>
              </a:buClr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4678" y="301270"/>
            <a:ext cx="11254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1.2. Az államháztartási gazdálkodás új trendjei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965E3E-B80F-1CF3-6206-5C35C4D22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198010"/>
              </p:ext>
            </p:extLst>
          </p:nvPr>
        </p:nvGraphicFramePr>
        <p:xfrm>
          <a:off x="814494" y="593657"/>
          <a:ext cx="1235456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07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0" y="1306056"/>
            <a:ext cx="8964488" cy="54353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83051" y="219800"/>
            <a:ext cx="11135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1.3. A nemzetgazdaság helyzetét meghatározó fő makrogazdasági tényezők </a:t>
            </a:r>
            <a:b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az államháztartás kapcsolata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9E7830-33DD-66E1-6BE8-C0009538E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166626"/>
              </p:ext>
            </p:extLst>
          </p:nvPr>
        </p:nvGraphicFramePr>
        <p:xfrm>
          <a:off x="583142" y="1619329"/>
          <a:ext cx="10846204" cy="488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 advAuto="1000"/>
    </p:bld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3297</TotalTime>
  <Words>3091</Words>
  <Application>Microsoft Office PowerPoint</Application>
  <PresentationFormat>Szélesvásznú</PresentationFormat>
  <Paragraphs>651</Paragraphs>
  <Slides>63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63</vt:i4>
      </vt:variant>
    </vt:vector>
  </HeadingPairs>
  <TitlesOfParts>
    <vt:vector size="68" baseType="lpstr">
      <vt:lpstr>Arial</vt:lpstr>
      <vt:lpstr>Calibri</vt:lpstr>
      <vt:lpstr>Times New Roman</vt:lpstr>
      <vt:lpstr>Verdana</vt:lpstr>
      <vt:lpstr>Office-téma</vt:lpstr>
      <vt:lpstr>KÖZIGAZGATÁSI SZAKVIZSGA Általános közigazgatási ismeretek  III. modul: Általános államháztartási ismeretek</vt:lpstr>
      <vt:lpstr>1. fejezet Az államháztartás a nemzetgazdaság rendszerében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2. fejezet Az államháztartási gazdálkodás</vt:lpstr>
      <vt:lpstr>PowerPoint-bemutató</vt:lpstr>
      <vt:lpstr>PowerPoint-bemutató</vt:lpstr>
      <vt:lpstr>PowerPoint-bemutató</vt:lpstr>
      <vt:lpstr>PowerPoint-bemutató</vt:lpstr>
      <vt:lpstr>PowerPoint-bemutató</vt:lpstr>
      <vt:lpstr> 2.3. Államháztartási bevételek és kiadások</vt:lpstr>
      <vt:lpstr>PowerPoint-bemutató</vt:lpstr>
      <vt:lpstr>PowerPoint-bemutató</vt:lpstr>
      <vt:lpstr>PowerPoint-bemutató</vt:lpstr>
      <vt:lpstr> 2.5.1. A nemzeti vagyon fogalma   </vt:lpstr>
      <vt:lpstr>2.5.2. Állami vagyon</vt:lpstr>
      <vt:lpstr>2.5.2. Állami vagyon</vt:lpstr>
      <vt:lpstr>2.5.3. Önkormányzati vagyon</vt:lpstr>
      <vt:lpstr>PowerPoint-bemutató</vt:lpstr>
      <vt:lpstr>PowerPoint-bemutató</vt:lpstr>
      <vt:lpstr>2.5.4. A nemzeti vagyongazdálkodási  alapelvei</vt:lpstr>
      <vt:lpstr>PowerPoint-bemutató</vt:lpstr>
      <vt:lpstr>3. fejezet Az államháztartás központi szintje</vt:lpstr>
      <vt:lpstr>PowerPoint-bemutató</vt:lpstr>
      <vt:lpstr>PowerPoint-bemutató</vt:lpstr>
      <vt:lpstr>PowerPoint-bemutató</vt:lpstr>
      <vt:lpstr>PowerPoint-bemutató</vt:lpstr>
      <vt:lpstr>3.1.2. A költségvetési ciklus</vt:lpstr>
      <vt:lpstr>3.2. A társadalombiztosítás pénzügyi alapjai</vt:lpstr>
      <vt:lpstr>3.3. Az elkülönített állami  pénzalapok</vt:lpstr>
      <vt:lpstr>4. fejezet Az államháztartás önkormányzati alrendszere</vt:lpstr>
      <vt:lpstr>PowerPoint-bemutató</vt:lpstr>
      <vt:lpstr>PowerPoint-bemutató</vt:lpstr>
      <vt:lpstr>PowerPoint-bemutató</vt:lpstr>
      <vt:lpstr> 4.2.1. A helyi önkormányzat költségvetése: bevételek kiadások  </vt:lpstr>
      <vt:lpstr>PowerPoint-bemutató</vt:lpstr>
      <vt:lpstr>5. fejezet A költségvetési szervek</vt:lpstr>
      <vt:lpstr>PowerPoint-bemutató</vt:lpstr>
      <vt:lpstr>5.1. A költségvetési szerv fogalma, jogállása</vt:lpstr>
      <vt:lpstr>5.1. A költségvetési szerv fogalma, jogállása</vt:lpstr>
      <vt:lpstr>5.2.1. A költségvetési szerv alapítása</vt:lpstr>
      <vt:lpstr>5.2.2. A költségvetési szerv átalakítása megszüntetése</vt:lpstr>
      <vt:lpstr>5.3. A költségvetési szerv irányítása, felügyelete</vt:lpstr>
      <vt:lpstr>5.4.1. A költségvetési szerv  tevékenysége</vt:lpstr>
      <vt:lpstr>5.4.2 A költségvetési szerv  gazdálkodási feladatai ellátásának megszervezése</vt:lpstr>
      <vt:lpstr>PowerPoint-bemutató</vt:lpstr>
      <vt:lpstr>5. fejezet Az államháztartás ellenőrzése</vt:lpstr>
      <vt:lpstr>PowerPoint-bemutató</vt:lpstr>
      <vt:lpstr>6.1. Az államháztartási kontrollok  rendszere</vt:lpstr>
      <vt:lpstr>6.1 Az államháztartási kontrollok  rendszere</vt:lpstr>
      <vt:lpstr>6.2. Az Állami Számvevőszék szerepe</vt:lpstr>
      <vt:lpstr>6.2. Az Állami Számvevőszék szerepe</vt:lpstr>
      <vt:lpstr>6.3. A kormányzati szintű ellenőrzés </vt:lpstr>
      <vt:lpstr>PowerPoint-bemutató</vt:lpstr>
      <vt:lpstr>PowerPoint-bemutató</vt:lpstr>
      <vt:lpstr>6.5. Az európai uniós források ellenőrzés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Nagylaki Csilla</cp:lastModifiedBy>
  <cp:revision>70</cp:revision>
  <dcterms:created xsi:type="dcterms:W3CDTF">2020-01-30T10:32:07Z</dcterms:created>
  <dcterms:modified xsi:type="dcterms:W3CDTF">2026-01-22T10:20:01Z</dcterms:modified>
</cp:coreProperties>
</file>