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4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5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6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7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8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319" r:id="rId3"/>
    <p:sldId id="262" r:id="rId4"/>
    <p:sldId id="264" r:id="rId5"/>
    <p:sldId id="265" r:id="rId6"/>
    <p:sldId id="263" r:id="rId7"/>
    <p:sldId id="266" r:id="rId8"/>
    <p:sldId id="267" r:id="rId9"/>
    <p:sldId id="268" r:id="rId10"/>
    <p:sldId id="320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321" r:id="rId28"/>
    <p:sldId id="287" r:id="rId29"/>
    <p:sldId id="325" r:id="rId30"/>
    <p:sldId id="288" r:id="rId31"/>
    <p:sldId id="289" r:id="rId32"/>
    <p:sldId id="290" r:id="rId33"/>
    <p:sldId id="291" r:id="rId34"/>
    <p:sldId id="292" r:id="rId35"/>
    <p:sldId id="322" r:id="rId36"/>
    <p:sldId id="294" r:id="rId37"/>
    <p:sldId id="295" r:id="rId38"/>
    <p:sldId id="296" r:id="rId39"/>
    <p:sldId id="297" r:id="rId40"/>
    <p:sldId id="298" r:id="rId41"/>
    <p:sldId id="323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24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258" r:id="rId6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6B1C"/>
    <a:srgbClr val="E59219"/>
    <a:srgbClr val="BE5F18"/>
    <a:srgbClr val="D18719"/>
    <a:srgbClr val="BF7B17"/>
    <a:srgbClr val="2E5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343" autoAdjust="0"/>
  </p:normalViewPr>
  <p:slideViewPr>
    <p:cSldViewPr snapToGrid="0">
      <p:cViewPr varScale="1">
        <p:scale>
          <a:sx n="106" d="100"/>
          <a:sy n="106" d="100"/>
        </p:scale>
        <p:origin x="73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AFCD4-9126-4E36-A640-55A6CF916D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6A85BDC-35C0-488A-B04B-A258FE4DDFAA}">
      <dgm:prSet phldrT="[Szöveg]" custT="1"/>
      <dgm:spPr/>
      <dgm:t>
        <a:bodyPr/>
        <a:lstStyle/>
        <a:p>
          <a:r>
            <a:rPr lang="hu-HU" sz="2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gm:t>
    </dgm:pt>
    <dgm:pt modelId="{328F304C-5A8F-4C73-B98B-C6EE40A84430}" type="parTrans" cxnId="{622DEA70-CD6C-43F2-96B3-F5253E4F7F54}">
      <dgm:prSet/>
      <dgm:spPr/>
      <dgm:t>
        <a:bodyPr/>
        <a:lstStyle/>
        <a:p>
          <a:endParaRPr lang="hu-HU"/>
        </a:p>
      </dgm:t>
    </dgm:pt>
    <dgm:pt modelId="{1C135BDE-0E23-45E2-9E26-380F8A87B6A5}" type="sibTrans" cxnId="{622DEA70-CD6C-43F2-96B3-F5253E4F7F54}">
      <dgm:prSet/>
      <dgm:spPr/>
      <dgm:t>
        <a:bodyPr/>
        <a:lstStyle/>
        <a:p>
          <a:endParaRPr lang="hu-HU"/>
        </a:p>
      </dgm:t>
    </dgm:pt>
    <dgm:pt modelId="{C60433FE-90A3-430E-8589-E64864C0BF86}">
      <dgm:prSet phldrT="[Szöveg]" custT="1"/>
      <dgm:spPr/>
      <dgm:t>
        <a:bodyPr/>
        <a:lstStyle/>
        <a:p>
          <a:r>
            <a:rPr lang="hu-HU" sz="23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 fogalmá</a:t>
          </a:r>
          <a:r>
            <a:rPr lang="hu-HU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t, rendszerét</a:t>
          </a:r>
        </a:p>
      </dgm:t>
    </dgm:pt>
    <dgm:pt modelId="{BBE862CA-6184-4C74-AA6C-4DF87D330753}" type="parTrans" cxnId="{229CC904-E94A-46DE-90A4-0AC9710FB1A9}">
      <dgm:prSet/>
      <dgm:spPr/>
      <dgm:t>
        <a:bodyPr/>
        <a:lstStyle/>
        <a:p>
          <a:endParaRPr lang="hu-HU"/>
        </a:p>
      </dgm:t>
    </dgm:pt>
    <dgm:pt modelId="{0AF0560C-FD1E-4B70-ABCA-F56D0EEAF504}" type="sibTrans" cxnId="{229CC904-E94A-46DE-90A4-0AC9710FB1A9}">
      <dgm:prSet/>
      <dgm:spPr/>
      <dgm:t>
        <a:bodyPr/>
        <a:lstStyle/>
        <a:p>
          <a:endParaRPr lang="hu-HU"/>
        </a:p>
      </dgm:t>
    </dgm:pt>
    <dgm:pt modelId="{4C4448A7-0084-4540-ABAA-1319179846D5}">
      <dgm:prSet phldrT="[Szöveg]" custT="1"/>
      <dgm:spPr/>
      <dgm:t>
        <a:bodyPr/>
        <a:lstStyle/>
        <a:p>
          <a:r>
            <a:rPr lang="hu-HU" sz="23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új trendjeit</a:t>
          </a:r>
        </a:p>
      </dgm:t>
    </dgm:pt>
    <dgm:pt modelId="{DDC74C44-F77A-4A29-A7EA-8BFB01ADAAF1}" type="parTrans" cxnId="{AC523F7B-9848-4949-B187-C3DB8FD46DAE}">
      <dgm:prSet/>
      <dgm:spPr/>
      <dgm:t>
        <a:bodyPr/>
        <a:lstStyle/>
        <a:p>
          <a:endParaRPr lang="hu-HU"/>
        </a:p>
      </dgm:t>
    </dgm:pt>
    <dgm:pt modelId="{2EF3C1AE-1918-470B-B589-67DD32DFDABA}" type="sibTrans" cxnId="{AC523F7B-9848-4949-B187-C3DB8FD46DAE}">
      <dgm:prSet/>
      <dgm:spPr/>
      <dgm:t>
        <a:bodyPr/>
        <a:lstStyle/>
        <a:p>
          <a:endParaRPr lang="hu-HU"/>
        </a:p>
      </dgm:t>
    </dgm:pt>
    <dgm:pt modelId="{9F174104-1C53-4F3D-BD74-E9013974497C}">
      <dgm:prSet custT="1"/>
      <dgm:spPr>
        <a:solidFill>
          <a:schemeClr val="tx2"/>
        </a:solidFill>
        <a:ln>
          <a:solidFill>
            <a:srgbClr val="FFC000"/>
          </a:solidFill>
        </a:ln>
      </dgm:spPr>
      <dgm:t>
        <a:bodyPr/>
        <a:lstStyle/>
        <a:p>
          <a:pPr algn="ctr"/>
          <a:r>
            <a:rPr lang="hu-H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gm:t>
    </dgm:pt>
    <dgm:pt modelId="{27B179B5-E6A1-4D0F-9BE9-51A357A00132}" type="parTrans" cxnId="{B63E7F11-94FF-429E-91A6-F597A8B1367C}">
      <dgm:prSet/>
      <dgm:spPr/>
      <dgm:t>
        <a:bodyPr/>
        <a:lstStyle/>
        <a:p>
          <a:endParaRPr lang="hu-HU"/>
        </a:p>
      </dgm:t>
    </dgm:pt>
    <dgm:pt modelId="{A4953F01-E5F7-48EE-B5F0-823DA47EA7C4}" type="sibTrans" cxnId="{B63E7F11-94FF-429E-91A6-F597A8B1367C}">
      <dgm:prSet/>
      <dgm:spPr/>
      <dgm:t>
        <a:bodyPr/>
        <a:lstStyle/>
        <a:p>
          <a:endParaRPr lang="hu-HU"/>
        </a:p>
      </dgm:t>
    </dgm:pt>
    <dgm:pt modelId="{CE8A0FDB-3DB3-4A0D-A044-780022083848}">
      <dgm:prSet phldrT="[Szöveg]" custT="1"/>
      <dgm:spPr/>
      <dgm:t>
        <a:bodyPr/>
        <a:lstStyle/>
        <a:p>
          <a:r>
            <a:rPr lang="hu-HU" sz="23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azonosítani tudja az államháztartás nemzetgazdaságban elfoglalt helyét</a:t>
          </a:r>
        </a:p>
      </dgm:t>
    </dgm:pt>
    <dgm:pt modelId="{98DF99BC-6EB4-4024-BA00-BAF275FE11BA}" type="parTrans" cxnId="{4A549543-4227-49DF-AD5A-911358DE3097}">
      <dgm:prSet/>
      <dgm:spPr/>
      <dgm:t>
        <a:bodyPr/>
        <a:lstStyle/>
        <a:p>
          <a:endParaRPr lang="hu-HU"/>
        </a:p>
      </dgm:t>
    </dgm:pt>
    <dgm:pt modelId="{6FDED429-9E42-4D4E-BE72-E92CCC03DE19}" type="sibTrans" cxnId="{4A549543-4227-49DF-AD5A-911358DE3097}">
      <dgm:prSet/>
      <dgm:spPr/>
      <dgm:t>
        <a:bodyPr/>
        <a:lstStyle/>
        <a:p>
          <a:endParaRPr lang="hu-HU"/>
        </a:p>
      </dgm:t>
    </dgm:pt>
    <dgm:pt modelId="{3A0BBE45-F1D9-4BEF-B3E2-50FF2910C225}">
      <dgm:prSet phldrT="[Szöveg]" custT="1"/>
      <dgm:spPr/>
      <dgm:t>
        <a:bodyPr/>
        <a:lstStyle/>
        <a:p>
          <a:r>
            <a:rPr lang="hu-HU" sz="23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 működését meghatározó mutatókat </a:t>
          </a:r>
        </a:p>
      </dgm:t>
    </dgm:pt>
    <dgm:pt modelId="{1BEEC6FC-38E0-43CC-9AF7-BF6DDFCFCBAC}" type="parTrans" cxnId="{DB731E37-422A-4B23-A2F6-9C02B69026BD}">
      <dgm:prSet/>
      <dgm:spPr/>
      <dgm:t>
        <a:bodyPr/>
        <a:lstStyle/>
        <a:p>
          <a:endParaRPr lang="hu-HU"/>
        </a:p>
      </dgm:t>
    </dgm:pt>
    <dgm:pt modelId="{A707D149-64A4-4192-89C9-646853425C4A}" type="sibTrans" cxnId="{DB731E37-422A-4B23-A2F6-9C02B69026BD}">
      <dgm:prSet/>
      <dgm:spPr/>
      <dgm:t>
        <a:bodyPr/>
        <a:lstStyle/>
        <a:p>
          <a:endParaRPr lang="hu-HU"/>
        </a:p>
      </dgm:t>
    </dgm:pt>
    <dgm:pt modelId="{24BC65D5-04E3-4262-B4C4-F22F6714BAA9}" type="pres">
      <dgm:prSet presAssocID="{AEBAFCD4-9126-4E36-A640-55A6CF916D50}" presName="vert0" presStyleCnt="0">
        <dgm:presLayoutVars>
          <dgm:dir/>
          <dgm:animOne val="branch"/>
          <dgm:animLvl val="lvl"/>
        </dgm:presLayoutVars>
      </dgm:prSet>
      <dgm:spPr/>
    </dgm:pt>
    <dgm:pt modelId="{2D379D8D-44A2-4E04-AB7F-A80B2A6EDAF1}" type="pres">
      <dgm:prSet presAssocID="{9F174104-1C53-4F3D-BD74-E9013974497C}" presName="thickLine" presStyleLbl="alignNode1" presStyleIdx="0" presStyleCnt="2"/>
      <dgm:spPr>
        <a:ln>
          <a:solidFill>
            <a:srgbClr val="339966"/>
          </a:solidFill>
        </a:ln>
      </dgm:spPr>
    </dgm:pt>
    <dgm:pt modelId="{BAECB48A-86E8-4005-BC2A-FE98DCF32EB2}" type="pres">
      <dgm:prSet presAssocID="{9F174104-1C53-4F3D-BD74-E9013974497C}" presName="horz1" presStyleCnt="0"/>
      <dgm:spPr/>
    </dgm:pt>
    <dgm:pt modelId="{079882D0-782A-462C-8DF2-F64F9D1773A6}" type="pres">
      <dgm:prSet presAssocID="{9F174104-1C53-4F3D-BD74-E9013974497C}" presName="tx1" presStyleLbl="revTx" presStyleIdx="0" presStyleCnt="6" custScaleX="500000" custScaleY="11495"/>
      <dgm:spPr/>
    </dgm:pt>
    <dgm:pt modelId="{905F3A33-6784-455D-AC2B-AE67937CEEA1}" type="pres">
      <dgm:prSet presAssocID="{9F174104-1C53-4F3D-BD74-E9013974497C}" presName="vert1" presStyleCnt="0"/>
      <dgm:spPr/>
    </dgm:pt>
    <dgm:pt modelId="{D44CA91F-DA98-4C74-8C6C-94D296B0EFCD}" type="pres">
      <dgm:prSet presAssocID="{06A85BDC-35C0-488A-B04B-A258FE4DDFAA}" presName="thickLine" presStyleLbl="alignNode1" presStyleIdx="1" presStyleCnt="2"/>
      <dgm:spPr>
        <a:ln>
          <a:solidFill>
            <a:srgbClr val="FFC000"/>
          </a:solidFill>
        </a:ln>
      </dgm:spPr>
    </dgm:pt>
    <dgm:pt modelId="{C36ADA4E-A45D-4DC3-BF6D-2D4BC3D0CDAE}" type="pres">
      <dgm:prSet presAssocID="{06A85BDC-35C0-488A-B04B-A258FE4DDFAA}" presName="horz1" presStyleCnt="0"/>
      <dgm:spPr/>
    </dgm:pt>
    <dgm:pt modelId="{B9F5CE7D-7F12-4377-A921-058800CE1D93}" type="pres">
      <dgm:prSet presAssocID="{06A85BDC-35C0-488A-B04B-A258FE4DDFAA}" presName="tx1" presStyleLbl="revTx" presStyleIdx="1" presStyleCnt="6" custScaleX="126891"/>
      <dgm:spPr/>
    </dgm:pt>
    <dgm:pt modelId="{01D5263F-5709-4FCC-9D9B-A295FC42283A}" type="pres">
      <dgm:prSet presAssocID="{06A85BDC-35C0-488A-B04B-A258FE4DDFAA}" presName="vert1" presStyleCnt="0"/>
      <dgm:spPr/>
    </dgm:pt>
    <dgm:pt modelId="{9C463055-59FE-49F1-9F4E-A9CD71C3865A}" type="pres">
      <dgm:prSet presAssocID="{C60433FE-90A3-430E-8589-E64864C0BF86}" presName="vertSpace2a" presStyleCnt="0"/>
      <dgm:spPr/>
    </dgm:pt>
    <dgm:pt modelId="{9F95DC0C-324C-4887-B90A-5C5AA7C94D37}" type="pres">
      <dgm:prSet presAssocID="{C60433FE-90A3-430E-8589-E64864C0BF86}" presName="horz2" presStyleCnt="0"/>
      <dgm:spPr/>
    </dgm:pt>
    <dgm:pt modelId="{B527652E-0F86-49C2-BBA2-E8DFA913CEE1}" type="pres">
      <dgm:prSet presAssocID="{C60433FE-90A3-430E-8589-E64864C0BF86}" presName="horzSpace2" presStyleCnt="0"/>
      <dgm:spPr/>
    </dgm:pt>
    <dgm:pt modelId="{09317571-1B15-4F40-BDF7-0739DBE99827}" type="pres">
      <dgm:prSet presAssocID="{C60433FE-90A3-430E-8589-E64864C0BF86}" presName="tx2" presStyleLbl="revTx" presStyleIdx="2" presStyleCnt="6" custScaleY="65001"/>
      <dgm:spPr/>
    </dgm:pt>
    <dgm:pt modelId="{045424E4-E3BB-41AD-A3C3-7B1D9A4B8C71}" type="pres">
      <dgm:prSet presAssocID="{C60433FE-90A3-430E-8589-E64864C0BF86}" presName="vert2" presStyleCnt="0"/>
      <dgm:spPr/>
    </dgm:pt>
    <dgm:pt modelId="{74C21390-51B3-4602-AF0F-78BAE3365166}" type="pres">
      <dgm:prSet presAssocID="{C60433FE-90A3-430E-8589-E64864C0BF86}" presName="thinLine2b" presStyleLbl="callout" presStyleIdx="0" presStyleCnt="4"/>
      <dgm:spPr>
        <a:ln>
          <a:solidFill>
            <a:schemeClr val="bg1"/>
          </a:solidFill>
        </a:ln>
      </dgm:spPr>
    </dgm:pt>
    <dgm:pt modelId="{3D6E393C-914C-4409-83BE-17D0D8E25936}" type="pres">
      <dgm:prSet presAssocID="{C60433FE-90A3-430E-8589-E64864C0BF86}" presName="vertSpace2b" presStyleCnt="0"/>
      <dgm:spPr/>
    </dgm:pt>
    <dgm:pt modelId="{61212E3B-0623-4017-B925-2534A92908DC}" type="pres">
      <dgm:prSet presAssocID="{CE8A0FDB-3DB3-4A0D-A044-780022083848}" presName="horz2" presStyleCnt="0"/>
      <dgm:spPr/>
    </dgm:pt>
    <dgm:pt modelId="{F322FB90-60A2-4CD3-A44A-C7194B46E760}" type="pres">
      <dgm:prSet presAssocID="{CE8A0FDB-3DB3-4A0D-A044-780022083848}" presName="horzSpace2" presStyleCnt="0"/>
      <dgm:spPr/>
    </dgm:pt>
    <dgm:pt modelId="{A829ECAF-D776-432A-85FD-79E6F6E1FD8E}" type="pres">
      <dgm:prSet presAssocID="{CE8A0FDB-3DB3-4A0D-A044-780022083848}" presName="tx2" presStyleLbl="revTx" presStyleIdx="3" presStyleCnt="6"/>
      <dgm:spPr/>
    </dgm:pt>
    <dgm:pt modelId="{BDDC60D7-5029-4C1A-B87B-72CFB1FE0A52}" type="pres">
      <dgm:prSet presAssocID="{CE8A0FDB-3DB3-4A0D-A044-780022083848}" presName="vert2" presStyleCnt="0"/>
      <dgm:spPr/>
    </dgm:pt>
    <dgm:pt modelId="{C2964C1E-1319-429F-B818-2B823CBA326A}" type="pres">
      <dgm:prSet presAssocID="{CE8A0FDB-3DB3-4A0D-A044-780022083848}" presName="thinLine2b" presStyleLbl="callout" presStyleIdx="1" presStyleCnt="4" custLinFactY="-300000" custLinFactNeighborY="-355059"/>
      <dgm:spPr>
        <a:ln>
          <a:solidFill>
            <a:schemeClr val="bg1"/>
          </a:solidFill>
        </a:ln>
      </dgm:spPr>
    </dgm:pt>
    <dgm:pt modelId="{3F5D3604-16A0-422B-9BE3-F01C5FD27384}" type="pres">
      <dgm:prSet presAssocID="{CE8A0FDB-3DB3-4A0D-A044-780022083848}" presName="vertSpace2b" presStyleCnt="0"/>
      <dgm:spPr/>
    </dgm:pt>
    <dgm:pt modelId="{283D191E-01F8-41CF-BA68-E18D89625335}" type="pres">
      <dgm:prSet presAssocID="{4C4448A7-0084-4540-ABAA-1319179846D5}" presName="horz2" presStyleCnt="0"/>
      <dgm:spPr/>
    </dgm:pt>
    <dgm:pt modelId="{24C101DF-1E53-44A0-AD9A-6E29EFDF56D8}" type="pres">
      <dgm:prSet presAssocID="{4C4448A7-0084-4540-ABAA-1319179846D5}" presName="horzSpace2" presStyleCnt="0"/>
      <dgm:spPr/>
    </dgm:pt>
    <dgm:pt modelId="{CF43A6D7-1496-4D12-A96C-C88AEBBB1E03}" type="pres">
      <dgm:prSet presAssocID="{4C4448A7-0084-4540-ABAA-1319179846D5}" presName="tx2" presStyleLbl="revTx" presStyleIdx="4" presStyleCnt="6" custScaleY="49220" custLinFactNeighborY="-9298"/>
      <dgm:spPr/>
    </dgm:pt>
    <dgm:pt modelId="{51AA6F06-BD0A-48F0-BB57-7E8CA96ECE3C}" type="pres">
      <dgm:prSet presAssocID="{4C4448A7-0084-4540-ABAA-1319179846D5}" presName="vert2" presStyleCnt="0"/>
      <dgm:spPr/>
    </dgm:pt>
    <dgm:pt modelId="{D91BC95C-B313-4451-A3AC-84B6341A6435}" type="pres">
      <dgm:prSet presAssocID="{4C4448A7-0084-4540-ABAA-1319179846D5}" presName="thinLine2b" presStyleLbl="callout" presStyleIdx="2" presStyleCnt="4" custLinFactNeighborY="27058"/>
      <dgm:spPr>
        <a:ln>
          <a:solidFill>
            <a:schemeClr val="bg1"/>
          </a:solidFill>
        </a:ln>
      </dgm:spPr>
    </dgm:pt>
    <dgm:pt modelId="{83F31764-99E8-40C8-A502-FDF77D5C61A8}" type="pres">
      <dgm:prSet presAssocID="{4C4448A7-0084-4540-ABAA-1319179846D5}" presName="vertSpace2b" presStyleCnt="0"/>
      <dgm:spPr/>
    </dgm:pt>
    <dgm:pt modelId="{FDD76F95-14DB-4EB7-8CB0-22DF6834BD63}" type="pres">
      <dgm:prSet presAssocID="{3A0BBE45-F1D9-4BEF-B3E2-50FF2910C225}" presName="horz2" presStyleCnt="0"/>
      <dgm:spPr/>
    </dgm:pt>
    <dgm:pt modelId="{C932A183-B210-4E88-8AEE-F272F5DE8F65}" type="pres">
      <dgm:prSet presAssocID="{3A0BBE45-F1D9-4BEF-B3E2-50FF2910C225}" presName="horzSpace2" presStyleCnt="0"/>
      <dgm:spPr/>
    </dgm:pt>
    <dgm:pt modelId="{BB229673-A0BB-4861-93CD-66EE550769C9}" type="pres">
      <dgm:prSet presAssocID="{3A0BBE45-F1D9-4BEF-B3E2-50FF2910C225}" presName="tx2" presStyleLbl="revTx" presStyleIdx="5" presStyleCnt="6" custScaleY="92972" custLinFactNeighborY="9469"/>
      <dgm:spPr/>
    </dgm:pt>
    <dgm:pt modelId="{06B8EEB3-3C44-4D2A-94AA-096F5C01D382}" type="pres">
      <dgm:prSet presAssocID="{3A0BBE45-F1D9-4BEF-B3E2-50FF2910C225}" presName="vert2" presStyleCnt="0"/>
      <dgm:spPr/>
    </dgm:pt>
    <dgm:pt modelId="{C862AD0E-863B-48EE-BEFC-C2C9A10BB0AD}" type="pres">
      <dgm:prSet presAssocID="{3A0BBE45-F1D9-4BEF-B3E2-50FF2910C225}" presName="thinLine2b" presStyleLbl="callout" presStyleIdx="3" presStyleCnt="4"/>
      <dgm:spPr>
        <a:ln>
          <a:noFill/>
        </a:ln>
      </dgm:spPr>
    </dgm:pt>
    <dgm:pt modelId="{2BD573B2-B58F-4C2B-866A-C653F13F3361}" type="pres">
      <dgm:prSet presAssocID="{3A0BBE45-F1D9-4BEF-B3E2-50FF2910C225}" presName="vertSpace2b" presStyleCnt="0"/>
      <dgm:spPr/>
    </dgm:pt>
  </dgm:ptLst>
  <dgm:cxnLst>
    <dgm:cxn modelId="{229CC904-E94A-46DE-90A4-0AC9710FB1A9}" srcId="{06A85BDC-35C0-488A-B04B-A258FE4DDFAA}" destId="{C60433FE-90A3-430E-8589-E64864C0BF86}" srcOrd="0" destOrd="0" parTransId="{BBE862CA-6184-4C74-AA6C-4DF87D330753}" sibTransId="{0AF0560C-FD1E-4B70-ABCA-F56D0EEAF504}"/>
    <dgm:cxn modelId="{B63E7F11-94FF-429E-91A6-F597A8B1367C}" srcId="{AEBAFCD4-9126-4E36-A640-55A6CF916D50}" destId="{9F174104-1C53-4F3D-BD74-E9013974497C}" srcOrd="0" destOrd="0" parTransId="{27B179B5-E6A1-4D0F-9BE9-51A357A00132}" sibTransId="{A4953F01-E5F7-48EE-B5F0-823DA47EA7C4}"/>
    <dgm:cxn modelId="{DB731E37-422A-4B23-A2F6-9C02B69026BD}" srcId="{06A85BDC-35C0-488A-B04B-A258FE4DDFAA}" destId="{3A0BBE45-F1D9-4BEF-B3E2-50FF2910C225}" srcOrd="3" destOrd="0" parTransId="{1BEEC6FC-38E0-43CC-9AF7-BF6DDFCFCBAC}" sibTransId="{A707D149-64A4-4192-89C9-646853425C4A}"/>
    <dgm:cxn modelId="{7B96A761-761C-49AD-A620-70B7042EC2A2}" type="presOf" srcId="{3A0BBE45-F1D9-4BEF-B3E2-50FF2910C225}" destId="{BB229673-A0BB-4861-93CD-66EE550769C9}" srcOrd="0" destOrd="0" presId="urn:microsoft.com/office/officeart/2008/layout/LinedList"/>
    <dgm:cxn modelId="{4A549543-4227-49DF-AD5A-911358DE3097}" srcId="{06A85BDC-35C0-488A-B04B-A258FE4DDFAA}" destId="{CE8A0FDB-3DB3-4A0D-A044-780022083848}" srcOrd="1" destOrd="0" parTransId="{98DF99BC-6EB4-4024-BA00-BAF275FE11BA}" sibTransId="{6FDED429-9E42-4D4E-BE72-E92CCC03DE19}"/>
    <dgm:cxn modelId="{622DEA70-CD6C-43F2-96B3-F5253E4F7F54}" srcId="{AEBAFCD4-9126-4E36-A640-55A6CF916D50}" destId="{06A85BDC-35C0-488A-B04B-A258FE4DDFAA}" srcOrd="1" destOrd="0" parTransId="{328F304C-5A8F-4C73-B98B-C6EE40A84430}" sibTransId="{1C135BDE-0E23-45E2-9E26-380F8A87B6A5}"/>
    <dgm:cxn modelId="{AC523F7B-9848-4949-B187-C3DB8FD46DAE}" srcId="{06A85BDC-35C0-488A-B04B-A258FE4DDFAA}" destId="{4C4448A7-0084-4540-ABAA-1319179846D5}" srcOrd="2" destOrd="0" parTransId="{DDC74C44-F77A-4A29-A7EA-8BFB01ADAAF1}" sibTransId="{2EF3C1AE-1918-470B-B589-67DD32DFDABA}"/>
    <dgm:cxn modelId="{0C466798-123B-4ED0-9EF6-AB1A016E098A}" type="presOf" srcId="{C60433FE-90A3-430E-8589-E64864C0BF86}" destId="{09317571-1B15-4F40-BDF7-0739DBE99827}" srcOrd="0" destOrd="0" presId="urn:microsoft.com/office/officeart/2008/layout/LinedList"/>
    <dgm:cxn modelId="{EA4E9BAA-AD60-4179-9473-0090FEA174E2}" type="presOf" srcId="{AEBAFCD4-9126-4E36-A640-55A6CF916D50}" destId="{24BC65D5-04E3-4262-B4C4-F22F6714BAA9}" srcOrd="0" destOrd="0" presId="urn:microsoft.com/office/officeart/2008/layout/LinedList"/>
    <dgm:cxn modelId="{6A65A5C7-0A4A-4FE7-BBD7-2634AF779FAC}" type="presOf" srcId="{CE8A0FDB-3DB3-4A0D-A044-780022083848}" destId="{A829ECAF-D776-432A-85FD-79E6F6E1FD8E}" srcOrd="0" destOrd="0" presId="urn:microsoft.com/office/officeart/2008/layout/LinedList"/>
    <dgm:cxn modelId="{871471D6-C008-4B4C-9FA5-5589FD017179}" type="presOf" srcId="{4C4448A7-0084-4540-ABAA-1319179846D5}" destId="{CF43A6D7-1496-4D12-A96C-C88AEBBB1E03}" srcOrd="0" destOrd="0" presId="urn:microsoft.com/office/officeart/2008/layout/LinedList"/>
    <dgm:cxn modelId="{16844AF0-1471-4924-9375-0CE70A1D6882}" type="presOf" srcId="{9F174104-1C53-4F3D-BD74-E9013974497C}" destId="{079882D0-782A-462C-8DF2-F64F9D1773A6}" srcOrd="0" destOrd="0" presId="urn:microsoft.com/office/officeart/2008/layout/LinedList"/>
    <dgm:cxn modelId="{E6E218F4-A18F-4403-B8BE-2FF296C41956}" type="presOf" srcId="{06A85BDC-35C0-488A-B04B-A258FE4DDFAA}" destId="{B9F5CE7D-7F12-4377-A921-058800CE1D93}" srcOrd="0" destOrd="0" presId="urn:microsoft.com/office/officeart/2008/layout/LinedList"/>
    <dgm:cxn modelId="{AFA79A03-DDD5-4FD5-99EC-E829168657CA}" type="presParOf" srcId="{24BC65D5-04E3-4262-B4C4-F22F6714BAA9}" destId="{2D379D8D-44A2-4E04-AB7F-A80B2A6EDAF1}" srcOrd="0" destOrd="0" presId="urn:microsoft.com/office/officeart/2008/layout/LinedList"/>
    <dgm:cxn modelId="{D046C4AF-E114-4C84-B6C5-4EFA74704507}" type="presParOf" srcId="{24BC65D5-04E3-4262-B4C4-F22F6714BAA9}" destId="{BAECB48A-86E8-4005-BC2A-FE98DCF32EB2}" srcOrd="1" destOrd="0" presId="urn:microsoft.com/office/officeart/2008/layout/LinedList"/>
    <dgm:cxn modelId="{6AAFDBFC-0AF3-4095-85A8-AA61542935B7}" type="presParOf" srcId="{BAECB48A-86E8-4005-BC2A-FE98DCF32EB2}" destId="{079882D0-782A-462C-8DF2-F64F9D1773A6}" srcOrd="0" destOrd="0" presId="urn:microsoft.com/office/officeart/2008/layout/LinedList"/>
    <dgm:cxn modelId="{59829E86-C993-47B6-B1F3-888DD4859341}" type="presParOf" srcId="{BAECB48A-86E8-4005-BC2A-FE98DCF32EB2}" destId="{905F3A33-6784-455D-AC2B-AE67937CEEA1}" srcOrd="1" destOrd="0" presId="urn:microsoft.com/office/officeart/2008/layout/LinedList"/>
    <dgm:cxn modelId="{CA979851-781E-4D46-82DE-12B86F20C6CC}" type="presParOf" srcId="{24BC65D5-04E3-4262-B4C4-F22F6714BAA9}" destId="{D44CA91F-DA98-4C74-8C6C-94D296B0EFCD}" srcOrd="2" destOrd="0" presId="urn:microsoft.com/office/officeart/2008/layout/LinedList"/>
    <dgm:cxn modelId="{5D46F500-6324-466D-9122-DD42493FE184}" type="presParOf" srcId="{24BC65D5-04E3-4262-B4C4-F22F6714BAA9}" destId="{C36ADA4E-A45D-4DC3-BF6D-2D4BC3D0CDAE}" srcOrd="3" destOrd="0" presId="urn:microsoft.com/office/officeart/2008/layout/LinedList"/>
    <dgm:cxn modelId="{7C908021-AA35-46D4-B199-6D9F9C10E2E4}" type="presParOf" srcId="{C36ADA4E-A45D-4DC3-BF6D-2D4BC3D0CDAE}" destId="{B9F5CE7D-7F12-4377-A921-058800CE1D93}" srcOrd="0" destOrd="0" presId="urn:microsoft.com/office/officeart/2008/layout/LinedList"/>
    <dgm:cxn modelId="{5ED86F37-E189-4C7D-8C97-8EE8673B9AE8}" type="presParOf" srcId="{C36ADA4E-A45D-4DC3-BF6D-2D4BC3D0CDAE}" destId="{01D5263F-5709-4FCC-9D9B-A295FC42283A}" srcOrd="1" destOrd="0" presId="urn:microsoft.com/office/officeart/2008/layout/LinedList"/>
    <dgm:cxn modelId="{6FF2A817-F53F-45CE-9FC6-8814D74CC6E6}" type="presParOf" srcId="{01D5263F-5709-4FCC-9D9B-A295FC42283A}" destId="{9C463055-59FE-49F1-9F4E-A9CD71C3865A}" srcOrd="0" destOrd="0" presId="urn:microsoft.com/office/officeart/2008/layout/LinedList"/>
    <dgm:cxn modelId="{843B88B7-8667-4E78-9F24-59DBA3B109F9}" type="presParOf" srcId="{01D5263F-5709-4FCC-9D9B-A295FC42283A}" destId="{9F95DC0C-324C-4887-B90A-5C5AA7C94D37}" srcOrd="1" destOrd="0" presId="urn:microsoft.com/office/officeart/2008/layout/LinedList"/>
    <dgm:cxn modelId="{766772D4-7A29-4D10-B4CD-C317D4CCE7E9}" type="presParOf" srcId="{9F95DC0C-324C-4887-B90A-5C5AA7C94D37}" destId="{B527652E-0F86-49C2-BBA2-E8DFA913CEE1}" srcOrd="0" destOrd="0" presId="urn:microsoft.com/office/officeart/2008/layout/LinedList"/>
    <dgm:cxn modelId="{EECCF314-70A8-434B-AE7F-DD53280A5F4A}" type="presParOf" srcId="{9F95DC0C-324C-4887-B90A-5C5AA7C94D37}" destId="{09317571-1B15-4F40-BDF7-0739DBE99827}" srcOrd="1" destOrd="0" presId="urn:microsoft.com/office/officeart/2008/layout/LinedList"/>
    <dgm:cxn modelId="{96050339-ED1B-4082-8C7B-09426A7828A2}" type="presParOf" srcId="{9F95DC0C-324C-4887-B90A-5C5AA7C94D37}" destId="{045424E4-E3BB-41AD-A3C3-7B1D9A4B8C71}" srcOrd="2" destOrd="0" presId="urn:microsoft.com/office/officeart/2008/layout/LinedList"/>
    <dgm:cxn modelId="{6982D767-BAB1-4EB5-A03A-C26EFED6FC98}" type="presParOf" srcId="{01D5263F-5709-4FCC-9D9B-A295FC42283A}" destId="{74C21390-51B3-4602-AF0F-78BAE3365166}" srcOrd="2" destOrd="0" presId="urn:microsoft.com/office/officeart/2008/layout/LinedList"/>
    <dgm:cxn modelId="{6F76423E-CC34-4881-80B5-C132C57FF824}" type="presParOf" srcId="{01D5263F-5709-4FCC-9D9B-A295FC42283A}" destId="{3D6E393C-914C-4409-83BE-17D0D8E25936}" srcOrd="3" destOrd="0" presId="urn:microsoft.com/office/officeart/2008/layout/LinedList"/>
    <dgm:cxn modelId="{93D410D1-A0F0-4C96-8C00-BDF8D3F40A93}" type="presParOf" srcId="{01D5263F-5709-4FCC-9D9B-A295FC42283A}" destId="{61212E3B-0623-4017-B925-2534A92908DC}" srcOrd="4" destOrd="0" presId="urn:microsoft.com/office/officeart/2008/layout/LinedList"/>
    <dgm:cxn modelId="{AE5E556C-99DA-49BE-B8F9-4EB6541EADB7}" type="presParOf" srcId="{61212E3B-0623-4017-B925-2534A92908DC}" destId="{F322FB90-60A2-4CD3-A44A-C7194B46E760}" srcOrd="0" destOrd="0" presId="urn:microsoft.com/office/officeart/2008/layout/LinedList"/>
    <dgm:cxn modelId="{00F37B3A-185C-4660-821F-35F61D63283B}" type="presParOf" srcId="{61212E3B-0623-4017-B925-2534A92908DC}" destId="{A829ECAF-D776-432A-85FD-79E6F6E1FD8E}" srcOrd="1" destOrd="0" presId="urn:microsoft.com/office/officeart/2008/layout/LinedList"/>
    <dgm:cxn modelId="{9B86AD5A-301F-4962-8CE9-A0B38D734CEE}" type="presParOf" srcId="{61212E3B-0623-4017-B925-2534A92908DC}" destId="{BDDC60D7-5029-4C1A-B87B-72CFB1FE0A52}" srcOrd="2" destOrd="0" presId="urn:microsoft.com/office/officeart/2008/layout/LinedList"/>
    <dgm:cxn modelId="{EE841CE4-D2C2-4E95-B904-D596FFEE4ED4}" type="presParOf" srcId="{01D5263F-5709-4FCC-9D9B-A295FC42283A}" destId="{C2964C1E-1319-429F-B818-2B823CBA326A}" srcOrd="5" destOrd="0" presId="urn:microsoft.com/office/officeart/2008/layout/LinedList"/>
    <dgm:cxn modelId="{7D9420E5-0790-40BA-B1AF-D6CE34D875E0}" type="presParOf" srcId="{01D5263F-5709-4FCC-9D9B-A295FC42283A}" destId="{3F5D3604-16A0-422B-9BE3-F01C5FD27384}" srcOrd="6" destOrd="0" presId="urn:microsoft.com/office/officeart/2008/layout/LinedList"/>
    <dgm:cxn modelId="{FB59B1FF-F12F-4521-9331-8EC151A8CE3C}" type="presParOf" srcId="{01D5263F-5709-4FCC-9D9B-A295FC42283A}" destId="{283D191E-01F8-41CF-BA68-E18D89625335}" srcOrd="7" destOrd="0" presId="urn:microsoft.com/office/officeart/2008/layout/LinedList"/>
    <dgm:cxn modelId="{66368DE1-6183-4D19-943C-E018F90D2201}" type="presParOf" srcId="{283D191E-01F8-41CF-BA68-E18D89625335}" destId="{24C101DF-1E53-44A0-AD9A-6E29EFDF56D8}" srcOrd="0" destOrd="0" presId="urn:microsoft.com/office/officeart/2008/layout/LinedList"/>
    <dgm:cxn modelId="{0C8A20D3-F735-4463-AE47-CD241896104E}" type="presParOf" srcId="{283D191E-01F8-41CF-BA68-E18D89625335}" destId="{CF43A6D7-1496-4D12-A96C-C88AEBBB1E03}" srcOrd="1" destOrd="0" presId="urn:microsoft.com/office/officeart/2008/layout/LinedList"/>
    <dgm:cxn modelId="{5DCF7E9D-85E9-4B90-97A1-CE043FA41172}" type="presParOf" srcId="{283D191E-01F8-41CF-BA68-E18D89625335}" destId="{51AA6F06-BD0A-48F0-BB57-7E8CA96ECE3C}" srcOrd="2" destOrd="0" presId="urn:microsoft.com/office/officeart/2008/layout/LinedList"/>
    <dgm:cxn modelId="{B008B9C3-CFCC-4696-9604-B89110BCF714}" type="presParOf" srcId="{01D5263F-5709-4FCC-9D9B-A295FC42283A}" destId="{D91BC95C-B313-4451-A3AC-84B6341A6435}" srcOrd="8" destOrd="0" presId="urn:microsoft.com/office/officeart/2008/layout/LinedList"/>
    <dgm:cxn modelId="{AB6CB059-3B2A-4F2A-B8DD-DB7B381B4D1F}" type="presParOf" srcId="{01D5263F-5709-4FCC-9D9B-A295FC42283A}" destId="{83F31764-99E8-40C8-A502-FDF77D5C61A8}" srcOrd="9" destOrd="0" presId="urn:microsoft.com/office/officeart/2008/layout/LinedList"/>
    <dgm:cxn modelId="{FD81F263-CA1B-4E1E-BA73-7FD58EB54B99}" type="presParOf" srcId="{01D5263F-5709-4FCC-9D9B-A295FC42283A}" destId="{FDD76F95-14DB-4EB7-8CB0-22DF6834BD63}" srcOrd="10" destOrd="0" presId="urn:microsoft.com/office/officeart/2008/layout/LinedList"/>
    <dgm:cxn modelId="{265AFA52-EA1C-4775-B8BF-34C35203B2B2}" type="presParOf" srcId="{FDD76F95-14DB-4EB7-8CB0-22DF6834BD63}" destId="{C932A183-B210-4E88-8AEE-F272F5DE8F65}" srcOrd="0" destOrd="0" presId="urn:microsoft.com/office/officeart/2008/layout/LinedList"/>
    <dgm:cxn modelId="{AA4777A1-107C-4824-9936-AF49BA113182}" type="presParOf" srcId="{FDD76F95-14DB-4EB7-8CB0-22DF6834BD63}" destId="{BB229673-A0BB-4861-93CD-66EE550769C9}" srcOrd="1" destOrd="0" presId="urn:microsoft.com/office/officeart/2008/layout/LinedList"/>
    <dgm:cxn modelId="{2CEEB51E-D0FB-4711-B21C-2715160D54AE}" type="presParOf" srcId="{FDD76F95-14DB-4EB7-8CB0-22DF6834BD63}" destId="{06B8EEB3-3C44-4D2A-94AA-096F5C01D382}" srcOrd="2" destOrd="0" presId="urn:microsoft.com/office/officeart/2008/layout/LinedList"/>
    <dgm:cxn modelId="{F5415683-354F-49EF-91F4-EA70E99DBA8A}" type="presParOf" srcId="{01D5263F-5709-4FCC-9D9B-A295FC42283A}" destId="{C862AD0E-863B-48EE-BEFC-C2C9A10BB0AD}" srcOrd="11" destOrd="0" presId="urn:microsoft.com/office/officeart/2008/layout/LinedList"/>
    <dgm:cxn modelId="{1164E369-A824-4672-B382-C216FEC90331}" type="presParOf" srcId="{01D5263F-5709-4FCC-9D9B-A295FC42283A}" destId="{2BD573B2-B58F-4C2B-866A-C653F13F3361}" srcOrd="12" destOrd="0" presId="urn:microsoft.com/office/officeart/2008/layout/Lin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756108-FDA1-44C3-B881-57D2F5E779E0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6C52260-5529-4CA8-942B-B14501951A4C}">
      <dgm:prSet phldrT="[Szöveg]" custT="1"/>
      <dgm:spPr>
        <a:solidFill>
          <a:schemeClr val="tx2"/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hu-HU" sz="24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</a:t>
          </a:r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alapelvek</a:t>
          </a:r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szerepe</a:t>
          </a:r>
        </a:p>
      </dgm:t>
    </dgm:pt>
    <dgm:pt modelId="{A83F5944-C2CC-4664-AB0F-421A32B915E2}" type="parTrans" cxnId="{5F3FC116-757F-4332-93F0-C17F52B895E3}">
      <dgm:prSet/>
      <dgm:spPr/>
      <dgm:t>
        <a:bodyPr/>
        <a:lstStyle/>
        <a:p>
          <a:endParaRPr lang="hu-HU"/>
        </a:p>
      </dgm:t>
    </dgm:pt>
    <dgm:pt modelId="{F3F503AD-78C0-44F1-B7F1-EF8DACC64D11}" type="sibTrans" cxnId="{5F3FC116-757F-4332-93F0-C17F52B895E3}">
      <dgm:prSet/>
      <dgm:spPr/>
      <dgm:t>
        <a:bodyPr/>
        <a:lstStyle/>
        <a:p>
          <a:endParaRPr lang="hu-HU"/>
        </a:p>
      </dgm:t>
    </dgm:pt>
    <dgm:pt modelId="{64AB8523-BA53-4649-8CB6-E84BE8D4C591}">
      <dgm:prSet phldrT="[Szöveg]"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államháztartáshoz tartozó minden szervezetre vonatkoznak</a:t>
          </a:r>
        </a:p>
      </dgm:t>
    </dgm:pt>
    <dgm:pt modelId="{7A5F8761-C295-435B-8982-F9F1D4D0F542}" type="parTrans" cxnId="{059B2871-A9F2-492C-9E83-DA7CB4DB39F1}">
      <dgm:prSet/>
      <dgm:spPr/>
      <dgm:t>
        <a:bodyPr/>
        <a:lstStyle/>
        <a:p>
          <a:endParaRPr lang="hu-HU"/>
        </a:p>
      </dgm:t>
    </dgm:pt>
    <dgm:pt modelId="{5D2F29D3-0C6B-4E46-9ED9-FDBC0CC6D53D}" type="sibTrans" cxnId="{059B2871-A9F2-492C-9E83-DA7CB4DB39F1}">
      <dgm:prSet/>
      <dgm:spPr/>
      <dgm:t>
        <a:bodyPr/>
        <a:lstStyle/>
        <a:p>
          <a:endParaRPr lang="hu-HU"/>
        </a:p>
      </dgm:t>
    </dgm:pt>
    <dgm:pt modelId="{3A8CD3AE-8830-4030-BE13-031D71AC3DA3}">
      <dgm:prSet phldrT="[Szöveg]"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 készítésével és az elszámolással kapcsolatos eljárási szabályok </a:t>
          </a:r>
        </a:p>
      </dgm:t>
    </dgm:pt>
    <dgm:pt modelId="{D99A8D4C-2451-4AEB-A01A-D0C35D3754E0}" type="parTrans" cxnId="{44B57715-5A06-430B-A2C9-B1BB64C3DE91}">
      <dgm:prSet/>
      <dgm:spPr/>
      <dgm:t>
        <a:bodyPr/>
        <a:lstStyle/>
        <a:p>
          <a:endParaRPr lang="hu-HU"/>
        </a:p>
      </dgm:t>
    </dgm:pt>
    <dgm:pt modelId="{08012D92-188B-464C-9E16-59CF4D47C100}" type="sibTrans" cxnId="{44B57715-5A06-430B-A2C9-B1BB64C3DE91}">
      <dgm:prSet/>
      <dgm:spPr/>
      <dgm:t>
        <a:bodyPr/>
        <a:lstStyle/>
        <a:p>
          <a:endParaRPr lang="hu-HU"/>
        </a:p>
      </dgm:t>
    </dgm:pt>
    <dgm:pt modelId="{B66A8799-8394-4017-ACBD-1685B97395DD}">
      <dgm:prSet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egyszerre, egymást erősítve kell érvényre jutniuk</a:t>
          </a:r>
        </a:p>
      </dgm:t>
    </dgm:pt>
    <dgm:pt modelId="{B1B407D3-8AFE-4F58-9E0A-4B4F59D8E241}" type="parTrans" cxnId="{96FE92CF-567A-4588-B3DF-55FFF6BD9A8F}">
      <dgm:prSet/>
      <dgm:spPr/>
      <dgm:t>
        <a:bodyPr/>
        <a:lstStyle/>
        <a:p>
          <a:endParaRPr lang="hu-HU"/>
        </a:p>
      </dgm:t>
    </dgm:pt>
    <dgm:pt modelId="{A85A7463-8C0F-47B8-A4AF-7AD7E58EC055}" type="sibTrans" cxnId="{96FE92CF-567A-4588-B3DF-55FFF6BD9A8F}">
      <dgm:prSet/>
      <dgm:spPr/>
      <dgm:t>
        <a:bodyPr/>
        <a:lstStyle/>
        <a:p>
          <a:endParaRPr lang="hu-HU"/>
        </a:p>
      </dgm:t>
    </dgm:pt>
    <dgm:pt modelId="{FC082BFA-2E2C-4BA7-8336-32A4056686FD}">
      <dgm:prSet phldrT="[Szöveg]" custT="1"/>
      <dgm:spPr>
        <a:solidFill>
          <a:schemeClr val="tx2"/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hu-HU" sz="24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Érvényesülésük</a:t>
          </a:r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jogszabályi</a:t>
          </a:r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garanciái</a:t>
          </a:r>
        </a:p>
      </dgm:t>
    </dgm:pt>
    <dgm:pt modelId="{E3E5D7AA-A1D4-4142-8627-D90608ED2AD2}" type="sibTrans" cxnId="{26C560A1-2FBD-47D8-AC76-E7757D761007}">
      <dgm:prSet/>
      <dgm:spPr/>
      <dgm:t>
        <a:bodyPr/>
        <a:lstStyle/>
        <a:p>
          <a:endParaRPr lang="hu-HU"/>
        </a:p>
      </dgm:t>
    </dgm:pt>
    <dgm:pt modelId="{A42A3038-2889-427C-9CF1-2FFD6885537A}" type="parTrans" cxnId="{26C560A1-2FBD-47D8-AC76-E7757D761007}">
      <dgm:prSet/>
      <dgm:spPr/>
      <dgm:t>
        <a:bodyPr/>
        <a:lstStyle/>
        <a:p>
          <a:endParaRPr lang="hu-HU"/>
        </a:p>
      </dgm:t>
    </dgm:pt>
    <dgm:pt modelId="{8389D6EC-1C21-4337-846C-ECC4267A0431}">
      <dgm:prSet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 végrehajtásával és a gazdálkodással kapcsolatos szabályok</a:t>
          </a:r>
        </a:p>
      </dgm:t>
    </dgm:pt>
    <dgm:pt modelId="{01BE1172-9868-495E-A7FB-1A8CA786A5D5}" type="parTrans" cxnId="{2BFFC4CD-2C09-4E85-91E4-F336DFD3C090}">
      <dgm:prSet/>
      <dgm:spPr/>
      <dgm:t>
        <a:bodyPr/>
        <a:lstStyle/>
        <a:p>
          <a:endParaRPr lang="hu-HU"/>
        </a:p>
      </dgm:t>
    </dgm:pt>
    <dgm:pt modelId="{829D4747-AF19-4321-AAE1-BAAC81CE548C}" type="sibTrans" cxnId="{2BFFC4CD-2C09-4E85-91E4-F336DFD3C090}">
      <dgm:prSet/>
      <dgm:spPr/>
      <dgm:t>
        <a:bodyPr/>
        <a:lstStyle/>
        <a:p>
          <a:endParaRPr lang="hu-HU"/>
        </a:p>
      </dgm:t>
    </dgm:pt>
    <dgm:pt modelId="{56FFD81A-4EE2-487E-BB36-A87D40EFFF4A}">
      <dgm:prSet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folyamatok számbavételi módját meghatározó szabályok</a:t>
          </a:r>
        </a:p>
      </dgm:t>
    </dgm:pt>
    <dgm:pt modelId="{7FE7C7CC-0135-45D5-A5B7-C68E45D54A40}" type="parTrans" cxnId="{1AF18261-2139-462F-86B4-7C4C5E9FF423}">
      <dgm:prSet/>
      <dgm:spPr/>
      <dgm:t>
        <a:bodyPr/>
        <a:lstStyle/>
        <a:p>
          <a:endParaRPr lang="hu-HU"/>
        </a:p>
      </dgm:t>
    </dgm:pt>
    <dgm:pt modelId="{E5899D53-9CCC-4592-94AD-A87F4ACBEA7F}" type="sibTrans" cxnId="{1AF18261-2139-462F-86B4-7C4C5E9FF423}">
      <dgm:prSet/>
      <dgm:spPr/>
      <dgm:t>
        <a:bodyPr/>
        <a:lstStyle/>
        <a:p>
          <a:endParaRPr lang="hu-HU"/>
        </a:p>
      </dgm:t>
    </dgm:pt>
    <dgm:pt modelId="{1E3CF943-B682-4379-895C-52F5074E9190}" type="pres">
      <dgm:prSet presAssocID="{5E756108-FDA1-44C3-B881-57D2F5E779E0}" presName="layout" presStyleCnt="0">
        <dgm:presLayoutVars>
          <dgm:chMax/>
          <dgm:chPref/>
          <dgm:dir/>
          <dgm:resizeHandles/>
        </dgm:presLayoutVars>
      </dgm:prSet>
      <dgm:spPr/>
    </dgm:pt>
    <dgm:pt modelId="{EFFD1570-DB68-4F23-A27C-1A9CEF42159E}" type="pres">
      <dgm:prSet presAssocID="{F6C52260-5529-4CA8-942B-B14501951A4C}" presName="root" presStyleCnt="0">
        <dgm:presLayoutVars>
          <dgm:chMax/>
          <dgm:chPref/>
        </dgm:presLayoutVars>
      </dgm:prSet>
      <dgm:spPr/>
    </dgm:pt>
    <dgm:pt modelId="{24778F41-D9C6-4821-A607-4EE00DEAADD9}" type="pres">
      <dgm:prSet presAssocID="{F6C52260-5529-4CA8-942B-B14501951A4C}" presName="rootComposite" presStyleCnt="0">
        <dgm:presLayoutVars/>
      </dgm:prSet>
      <dgm:spPr/>
    </dgm:pt>
    <dgm:pt modelId="{3DDA14B2-B944-4A59-955F-CD55297DC69F}" type="pres">
      <dgm:prSet presAssocID="{F6C52260-5529-4CA8-942B-B14501951A4C}" presName="ParentAccent" presStyleLbl="alignNode1" presStyleIdx="0" presStyleCnt="2" custLinFactNeighborY="-10636"/>
      <dgm:spPr>
        <a:noFill/>
        <a:ln>
          <a:solidFill>
            <a:srgbClr val="C00000"/>
          </a:solidFill>
        </a:ln>
      </dgm:spPr>
    </dgm:pt>
    <dgm:pt modelId="{2BF8EE9F-417C-462E-9B1F-5C68038B8585}" type="pres">
      <dgm:prSet presAssocID="{F6C52260-5529-4CA8-942B-B14501951A4C}" presName="ParentSmallAccent" presStyleLbl="fgAcc1" presStyleIdx="0" presStyleCnt="2" custLinFactNeighborY="-17218"/>
      <dgm:spPr>
        <a:solidFill>
          <a:schemeClr val="tx2">
            <a:alpha val="90000"/>
          </a:schemeClr>
        </a:solidFill>
        <a:ln>
          <a:solidFill>
            <a:srgbClr val="C00000"/>
          </a:solidFill>
        </a:ln>
      </dgm:spPr>
    </dgm:pt>
    <dgm:pt modelId="{49E9ED32-C03D-4519-9193-24F35783E4D2}" type="pres">
      <dgm:prSet presAssocID="{F6C52260-5529-4CA8-942B-B14501951A4C}" presName="Parent" presStyleLbl="revTx" presStyleIdx="0" presStyleCnt="7">
        <dgm:presLayoutVars>
          <dgm:chMax/>
          <dgm:chPref val="4"/>
          <dgm:bulletEnabled val="1"/>
        </dgm:presLayoutVars>
      </dgm:prSet>
      <dgm:spPr/>
    </dgm:pt>
    <dgm:pt modelId="{7E499E57-4C9F-413F-A106-38AEBFFFF24D}" type="pres">
      <dgm:prSet presAssocID="{F6C52260-5529-4CA8-942B-B14501951A4C}" presName="childShape" presStyleCnt="0">
        <dgm:presLayoutVars>
          <dgm:chMax val="0"/>
          <dgm:chPref val="0"/>
        </dgm:presLayoutVars>
      </dgm:prSet>
      <dgm:spPr/>
    </dgm:pt>
    <dgm:pt modelId="{73AC66F9-5DBD-4EF2-B5B8-4CF73CEF3467}" type="pres">
      <dgm:prSet presAssocID="{64AB8523-BA53-4649-8CB6-E84BE8D4C591}" presName="childComposite" presStyleCnt="0">
        <dgm:presLayoutVars>
          <dgm:chMax val="0"/>
          <dgm:chPref val="0"/>
        </dgm:presLayoutVars>
      </dgm:prSet>
      <dgm:spPr/>
    </dgm:pt>
    <dgm:pt modelId="{32972996-4804-4D09-806D-41280E5F9EEA}" type="pres">
      <dgm:prSet presAssocID="{64AB8523-BA53-4649-8CB6-E84BE8D4C591}" presName="ChildAccent" presStyleLbl="solidFgAcc1" presStyleIdx="0" presStyleCnt="5"/>
      <dgm:spPr>
        <a:solidFill>
          <a:schemeClr val="tx2"/>
        </a:solidFill>
        <a:ln>
          <a:solidFill>
            <a:srgbClr val="C00000"/>
          </a:solidFill>
        </a:ln>
      </dgm:spPr>
    </dgm:pt>
    <dgm:pt modelId="{A2D24881-B67A-47E5-99C9-AE7183FD637F}" type="pres">
      <dgm:prSet presAssocID="{64AB8523-BA53-4649-8CB6-E84BE8D4C591}" presName="Child" presStyleLbl="revTx" presStyleIdx="1" presStyleCnt="7" custScaleY="260456" custLinFactNeighborX="2573" custLinFactNeighborY="15869">
        <dgm:presLayoutVars>
          <dgm:chMax val="0"/>
          <dgm:chPref val="0"/>
          <dgm:bulletEnabled val="1"/>
        </dgm:presLayoutVars>
      </dgm:prSet>
      <dgm:spPr/>
    </dgm:pt>
    <dgm:pt modelId="{58703580-C7DD-453F-BF11-D63BEDB82786}" type="pres">
      <dgm:prSet presAssocID="{B66A8799-8394-4017-ACBD-1685B97395DD}" presName="childComposite" presStyleCnt="0">
        <dgm:presLayoutVars>
          <dgm:chMax val="0"/>
          <dgm:chPref val="0"/>
        </dgm:presLayoutVars>
      </dgm:prSet>
      <dgm:spPr/>
    </dgm:pt>
    <dgm:pt modelId="{AD2413FB-1A42-4B15-A511-EBD6AF47FAF0}" type="pres">
      <dgm:prSet presAssocID="{B66A8799-8394-4017-ACBD-1685B97395DD}" presName="ChildAccent" presStyleLbl="solidFgAcc1" presStyleIdx="1" presStyleCnt="5"/>
      <dgm:spPr>
        <a:solidFill>
          <a:schemeClr val="tx2"/>
        </a:solidFill>
        <a:ln>
          <a:solidFill>
            <a:srgbClr val="C00000"/>
          </a:solidFill>
        </a:ln>
      </dgm:spPr>
    </dgm:pt>
    <dgm:pt modelId="{8D9EB36C-2744-4A27-AE68-988DF7520B50}" type="pres">
      <dgm:prSet presAssocID="{B66A8799-8394-4017-ACBD-1685B97395DD}" presName="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D850F6BB-90F5-43B5-B6BD-5E79C1147E9E}" type="pres">
      <dgm:prSet presAssocID="{FC082BFA-2E2C-4BA7-8336-32A4056686FD}" presName="root" presStyleCnt="0">
        <dgm:presLayoutVars>
          <dgm:chMax/>
          <dgm:chPref/>
        </dgm:presLayoutVars>
      </dgm:prSet>
      <dgm:spPr/>
    </dgm:pt>
    <dgm:pt modelId="{6C82811A-3009-406D-A59E-F727A9ACC3E5}" type="pres">
      <dgm:prSet presAssocID="{FC082BFA-2E2C-4BA7-8336-32A4056686FD}" presName="rootComposite" presStyleCnt="0">
        <dgm:presLayoutVars/>
      </dgm:prSet>
      <dgm:spPr/>
    </dgm:pt>
    <dgm:pt modelId="{0722920B-CA12-4A7A-9E70-D17A297289D6}" type="pres">
      <dgm:prSet presAssocID="{FC082BFA-2E2C-4BA7-8336-32A4056686FD}" presName="ParentAccent" presStyleLbl="alignNode1" presStyleIdx="1" presStyleCnt="2" custLinFactNeighborY="-10636"/>
      <dgm:spPr>
        <a:noFill/>
        <a:ln>
          <a:solidFill>
            <a:srgbClr val="C00000"/>
          </a:solidFill>
        </a:ln>
      </dgm:spPr>
    </dgm:pt>
    <dgm:pt modelId="{4FB61F4A-5FBF-4FC6-B48E-F970723E183B}" type="pres">
      <dgm:prSet presAssocID="{FC082BFA-2E2C-4BA7-8336-32A4056686FD}" presName="ParentSmallAccent" presStyleLbl="fgAcc1" presStyleIdx="1" presStyleCnt="2" custLinFactNeighborX="-9203" custLinFactNeighborY="-17218"/>
      <dgm:spPr>
        <a:solidFill>
          <a:schemeClr val="tx2">
            <a:alpha val="90000"/>
          </a:schemeClr>
        </a:solidFill>
        <a:ln>
          <a:solidFill>
            <a:srgbClr val="C00000"/>
          </a:solidFill>
        </a:ln>
      </dgm:spPr>
    </dgm:pt>
    <dgm:pt modelId="{6B71E74C-4DE1-4752-9CDC-48C718A9E49E}" type="pres">
      <dgm:prSet presAssocID="{FC082BFA-2E2C-4BA7-8336-32A4056686FD}" presName="Parent" presStyleLbl="revTx" presStyleIdx="3" presStyleCnt="7">
        <dgm:presLayoutVars>
          <dgm:chMax/>
          <dgm:chPref val="4"/>
          <dgm:bulletEnabled val="1"/>
        </dgm:presLayoutVars>
      </dgm:prSet>
      <dgm:spPr/>
    </dgm:pt>
    <dgm:pt modelId="{0E97DD5B-9AE9-4A33-AC71-40F89E954B85}" type="pres">
      <dgm:prSet presAssocID="{FC082BFA-2E2C-4BA7-8336-32A4056686FD}" presName="childShape" presStyleCnt="0">
        <dgm:presLayoutVars>
          <dgm:chMax val="0"/>
          <dgm:chPref val="0"/>
        </dgm:presLayoutVars>
      </dgm:prSet>
      <dgm:spPr/>
    </dgm:pt>
    <dgm:pt modelId="{2117C3D1-0949-4A70-A901-9394392DFA56}" type="pres">
      <dgm:prSet presAssocID="{3A8CD3AE-8830-4030-BE13-031D71AC3DA3}" presName="childComposite" presStyleCnt="0">
        <dgm:presLayoutVars>
          <dgm:chMax val="0"/>
          <dgm:chPref val="0"/>
        </dgm:presLayoutVars>
      </dgm:prSet>
      <dgm:spPr/>
    </dgm:pt>
    <dgm:pt modelId="{20E129AE-E360-4388-B5D0-DD2240A4565C}" type="pres">
      <dgm:prSet presAssocID="{3A8CD3AE-8830-4030-BE13-031D71AC3DA3}" presName="ChildAccent" presStyleLbl="solidFgAcc1" presStyleIdx="2" presStyleCnt="5"/>
      <dgm:spPr>
        <a:solidFill>
          <a:schemeClr val="tx2"/>
        </a:solidFill>
        <a:ln>
          <a:solidFill>
            <a:srgbClr val="C00000"/>
          </a:solidFill>
        </a:ln>
      </dgm:spPr>
    </dgm:pt>
    <dgm:pt modelId="{2E31F0AD-F24A-4083-8316-2287D1DA0AEE}" type="pres">
      <dgm:prSet presAssocID="{3A8CD3AE-8830-4030-BE13-031D71AC3DA3}" presName="Child" presStyleLbl="revTx" presStyleIdx="4" presStyleCnt="7" custScaleY="150079">
        <dgm:presLayoutVars>
          <dgm:chMax val="0"/>
          <dgm:chPref val="0"/>
          <dgm:bulletEnabled val="1"/>
        </dgm:presLayoutVars>
      </dgm:prSet>
      <dgm:spPr/>
    </dgm:pt>
    <dgm:pt modelId="{71360CE0-31E8-44F1-8EB8-B197EB443A68}" type="pres">
      <dgm:prSet presAssocID="{8389D6EC-1C21-4337-846C-ECC4267A0431}" presName="childComposite" presStyleCnt="0">
        <dgm:presLayoutVars>
          <dgm:chMax val="0"/>
          <dgm:chPref val="0"/>
        </dgm:presLayoutVars>
      </dgm:prSet>
      <dgm:spPr/>
    </dgm:pt>
    <dgm:pt modelId="{51238E5E-34CF-4790-A64C-EA9E97520049}" type="pres">
      <dgm:prSet presAssocID="{8389D6EC-1C21-4337-846C-ECC4267A0431}" presName="ChildAccent" presStyleLbl="solidFgAcc1" presStyleIdx="3" presStyleCnt="5"/>
      <dgm:spPr>
        <a:solidFill>
          <a:schemeClr val="tx2"/>
        </a:solidFill>
        <a:ln>
          <a:solidFill>
            <a:srgbClr val="C00000"/>
          </a:solidFill>
        </a:ln>
      </dgm:spPr>
    </dgm:pt>
    <dgm:pt modelId="{25385D50-83B7-4CE0-8C24-2D15A738E290}" type="pres">
      <dgm:prSet presAssocID="{8389D6EC-1C21-4337-846C-ECC4267A0431}" presName="Child" presStyleLbl="revTx" presStyleIdx="5" presStyleCnt="7" custScaleY="186147">
        <dgm:presLayoutVars>
          <dgm:chMax val="0"/>
          <dgm:chPref val="0"/>
          <dgm:bulletEnabled val="1"/>
        </dgm:presLayoutVars>
      </dgm:prSet>
      <dgm:spPr/>
    </dgm:pt>
    <dgm:pt modelId="{86CC13F6-B062-4D35-A99F-411ED4967AA6}" type="pres">
      <dgm:prSet presAssocID="{56FFD81A-4EE2-487E-BB36-A87D40EFFF4A}" presName="childComposite" presStyleCnt="0">
        <dgm:presLayoutVars>
          <dgm:chMax val="0"/>
          <dgm:chPref val="0"/>
        </dgm:presLayoutVars>
      </dgm:prSet>
      <dgm:spPr/>
    </dgm:pt>
    <dgm:pt modelId="{DAFF3DDD-03F1-4F55-9C9B-844E2DE845AB}" type="pres">
      <dgm:prSet presAssocID="{56FFD81A-4EE2-487E-BB36-A87D40EFFF4A}" presName="ChildAccent" presStyleLbl="solidFgAcc1" presStyleIdx="4" presStyleCnt="5"/>
      <dgm:spPr>
        <a:solidFill>
          <a:schemeClr val="tx2"/>
        </a:solidFill>
        <a:ln>
          <a:solidFill>
            <a:srgbClr val="C00000"/>
          </a:solidFill>
        </a:ln>
      </dgm:spPr>
    </dgm:pt>
    <dgm:pt modelId="{8FBF4F28-0480-42CE-81E6-EEEE48A297F9}" type="pres">
      <dgm:prSet presAssocID="{56FFD81A-4EE2-487E-BB36-A87D40EFFF4A}" presName="Child" presStyleLbl="revTx" presStyleIdx="6" presStyleCnt="7" custScaleY="172523">
        <dgm:presLayoutVars>
          <dgm:chMax val="0"/>
          <dgm:chPref val="0"/>
          <dgm:bulletEnabled val="1"/>
        </dgm:presLayoutVars>
      </dgm:prSet>
      <dgm:spPr/>
    </dgm:pt>
  </dgm:ptLst>
  <dgm:cxnLst>
    <dgm:cxn modelId="{44B57715-5A06-430B-A2C9-B1BB64C3DE91}" srcId="{FC082BFA-2E2C-4BA7-8336-32A4056686FD}" destId="{3A8CD3AE-8830-4030-BE13-031D71AC3DA3}" srcOrd="0" destOrd="0" parTransId="{D99A8D4C-2451-4AEB-A01A-D0C35D3754E0}" sibTransId="{08012D92-188B-464C-9E16-59CF4D47C100}"/>
    <dgm:cxn modelId="{5F3FC116-757F-4332-93F0-C17F52B895E3}" srcId="{5E756108-FDA1-44C3-B881-57D2F5E779E0}" destId="{F6C52260-5529-4CA8-942B-B14501951A4C}" srcOrd="0" destOrd="0" parTransId="{A83F5944-C2CC-4664-AB0F-421A32B915E2}" sibTransId="{F3F503AD-78C0-44F1-B7F1-EF8DACC64D11}"/>
    <dgm:cxn modelId="{6FBE882B-BA0D-4C71-AB22-FDE3AB9AA1B5}" type="presOf" srcId="{5E756108-FDA1-44C3-B881-57D2F5E779E0}" destId="{1E3CF943-B682-4379-895C-52F5074E9190}" srcOrd="0" destOrd="0" presId="urn:microsoft.com/office/officeart/2008/layout/SquareAccentList"/>
    <dgm:cxn modelId="{5A8F2B2D-5D2F-4F74-B7E1-A7A47C2CA225}" type="presOf" srcId="{64AB8523-BA53-4649-8CB6-E84BE8D4C591}" destId="{A2D24881-B67A-47E5-99C9-AE7183FD637F}" srcOrd="0" destOrd="0" presId="urn:microsoft.com/office/officeart/2008/layout/SquareAccentList"/>
    <dgm:cxn modelId="{C46ED633-81E6-475A-BF12-25C2F1607BED}" type="presOf" srcId="{B66A8799-8394-4017-ACBD-1685B97395DD}" destId="{8D9EB36C-2744-4A27-AE68-988DF7520B50}" srcOrd="0" destOrd="0" presId="urn:microsoft.com/office/officeart/2008/layout/SquareAccentList"/>
    <dgm:cxn modelId="{1AF18261-2139-462F-86B4-7C4C5E9FF423}" srcId="{FC082BFA-2E2C-4BA7-8336-32A4056686FD}" destId="{56FFD81A-4EE2-487E-BB36-A87D40EFFF4A}" srcOrd="2" destOrd="0" parTransId="{7FE7C7CC-0135-45D5-A5B7-C68E45D54A40}" sibTransId="{E5899D53-9CCC-4592-94AD-A87F4ACBEA7F}"/>
    <dgm:cxn modelId="{6A60EC70-1EF2-478D-AEB9-375EAF852DA5}" type="presOf" srcId="{FC082BFA-2E2C-4BA7-8336-32A4056686FD}" destId="{6B71E74C-4DE1-4752-9CDC-48C718A9E49E}" srcOrd="0" destOrd="0" presId="urn:microsoft.com/office/officeart/2008/layout/SquareAccentList"/>
    <dgm:cxn modelId="{059B2871-A9F2-492C-9E83-DA7CB4DB39F1}" srcId="{F6C52260-5529-4CA8-942B-B14501951A4C}" destId="{64AB8523-BA53-4649-8CB6-E84BE8D4C591}" srcOrd="0" destOrd="0" parTransId="{7A5F8761-C295-435B-8982-F9F1D4D0F542}" sibTransId="{5D2F29D3-0C6B-4E46-9ED9-FDBC0CC6D53D}"/>
    <dgm:cxn modelId="{C94C8879-8FC3-48B2-A969-054E82089F23}" type="presOf" srcId="{56FFD81A-4EE2-487E-BB36-A87D40EFFF4A}" destId="{8FBF4F28-0480-42CE-81E6-EEEE48A297F9}" srcOrd="0" destOrd="0" presId="urn:microsoft.com/office/officeart/2008/layout/SquareAccentList"/>
    <dgm:cxn modelId="{26C560A1-2FBD-47D8-AC76-E7757D761007}" srcId="{5E756108-FDA1-44C3-B881-57D2F5E779E0}" destId="{FC082BFA-2E2C-4BA7-8336-32A4056686FD}" srcOrd="1" destOrd="0" parTransId="{A42A3038-2889-427C-9CF1-2FFD6885537A}" sibTransId="{E3E5D7AA-A1D4-4142-8627-D90608ED2AD2}"/>
    <dgm:cxn modelId="{F449E4C7-255E-4365-AFBD-2A34C849BC51}" type="presOf" srcId="{3A8CD3AE-8830-4030-BE13-031D71AC3DA3}" destId="{2E31F0AD-F24A-4083-8316-2287D1DA0AEE}" srcOrd="0" destOrd="0" presId="urn:microsoft.com/office/officeart/2008/layout/SquareAccentList"/>
    <dgm:cxn modelId="{2BFFC4CD-2C09-4E85-91E4-F336DFD3C090}" srcId="{FC082BFA-2E2C-4BA7-8336-32A4056686FD}" destId="{8389D6EC-1C21-4337-846C-ECC4267A0431}" srcOrd="1" destOrd="0" parTransId="{01BE1172-9868-495E-A7FB-1A8CA786A5D5}" sibTransId="{829D4747-AF19-4321-AAE1-BAAC81CE548C}"/>
    <dgm:cxn modelId="{96FE92CF-567A-4588-B3DF-55FFF6BD9A8F}" srcId="{F6C52260-5529-4CA8-942B-B14501951A4C}" destId="{B66A8799-8394-4017-ACBD-1685B97395DD}" srcOrd="1" destOrd="0" parTransId="{B1B407D3-8AFE-4F58-9E0A-4B4F59D8E241}" sibTransId="{A85A7463-8C0F-47B8-A4AF-7AD7E58EC055}"/>
    <dgm:cxn modelId="{178FB3EC-C99B-46AA-9DB8-7746D1BCDD68}" type="presOf" srcId="{F6C52260-5529-4CA8-942B-B14501951A4C}" destId="{49E9ED32-C03D-4519-9193-24F35783E4D2}" srcOrd="0" destOrd="0" presId="urn:microsoft.com/office/officeart/2008/layout/SquareAccentList"/>
    <dgm:cxn modelId="{2B3809EF-8396-43A9-9EF2-91C1E0234E3E}" type="presOf" srcId="{8389D6EC-1C21-4337-846C-ECC4267A0431}" destId="{25385D50-83B7-4CE0-8C24-2D15A738E290}" srcOrd="0" destOrd="0" presId="urn:microsoft.com/office/officeart/2008/layout/SquareAccentList"/>
    <dgm:cxn modelId="{6A3FE427-6670-4968-BE13-4B090C294C28}" type="presParOf" srcId="{1E3CF943-B682-4379-895C-52F5074E9190}" destId="{EFFD1570-DB68-4F23-A27C-1A9CEF42159E}" srcOrd="0" destOrd="0" presId="urn:microsoft.com/office/officeart/2008/layout/SquareAccentList"/>
    <dgm:cxn modelId="{E7583447-3EF3-49CA-8A7F-68C9C59C2FA6}" type="presParOf" srcId="{EFFD1570-DB68-4F23-A27C-1A9CEF42159E}" destId="{24778F41-D9C6-4821-A607-4EE00DEAADD9}" srcOrd="0" destOrd="0" presId="urn:microsoft.com/office/officeart/2008/layout/SquareAccentList"/>
    <dgm:cxn modelId="{1E41DB4F-CC7E-42C6-A31A-DF26AF37892D}" type="presParOf" srcId="{24778F41-D9C6-4821-A607-4EE00DEAADD9}" destId="{3DDA14B2-B944-4A59-955F-CD55297DC69F}" srcOrd="0" destOrd="0" presId="urn:microsoft.com/office/officeart/2008/layout/SquareAccentList"/>
    <dgm:cxn modelId="{2CB7FABD-3E55-4A94-9366-DF2F181A8B7E}" type="presParOf" srcId="{24778F41-D9C6-4821-A607-4EE00DEAADD9}" destId="{2BF8EE9F-417C-462E-9B1F-5C68038B8585}" srcOrd="1" destOrd="0" presId="urn:microsoft.com/office/officeart/2008/layout/SquareAccentList"/>
    <dgm:cxn modelId="{88B7F98F-4A2A-47CD-888A-E3AE5DEC973A}" type="presParOf" srcId="{24778F41-D9C6-4821-A607-4EE00DEAADD9}" destId="{49E9ED32-C03D-4519-9193-24F35783E4D2}" srcOrd="2" destOrd="0" presId="urn:microsoft.com/office/officeart/2008/layout/SquareAccentList"/>
    <dgm:cxn modelId="{2F3A08DD-4CB9-4C14-A7DC-1453A8D76B60}" type="presParOf" srcId="{EFFD1570-DB68-4F23-A27C-1A9CEF42159E}" destId="{7E499E57-4C9F-413F-A106-38AEBFFFF24D}" srcOrd="1" destOrd="0" presId="urn:microsoft.com/office/officeart/2008/layout/SquareAccentList"/>
    <dgm:cxn modelId="{DC9007A2-EC85-4E0D-829A-3DEEF9F356A4}" type="presParOf" srcId="{7E499E57-4C9F-413F-A106-38AEBFFFF24D}" destId="{73AC66F9-5DBD-4EF2-B5B8-4CF73CEF3467}" srcOrd="0" destOrd="0" presId="urn:microsoft.com/office/officeart/2008/layout/SquareAccentList"/>
    <dgm:cxn modelId="{6CB7279B-D9F5-4D67-8356-692B51A78DB7}" type="presParOf" srcId="{73AC66F9-5DBD-4EF2-B5B8-4CF73CEF3467}" destId="{32972996-4804-4D09-806D-41280E5F9EEA}" srcOrd="0" destOrd="0" presId="urn:microsoft.com/office/officeart/2008/layout/SquareAccentList"/>
    <dgm:cxn modelId="{4D8DF7F9-430F-43FB-A643-199F9ADDD1E4}" type="presParOf" srcId="{73AC66F9-5DBD-4EF2-B5B8-4CF73CEF3467}" destId="{A2D24881-B67A-47E5-99C9-AE7183FD637F}" srcOrd="1" destOrd="0" presId="urn:microsoft.com/office/officeart/2008/layout/SquareAccentList"/>
    <dgm:cxn modelId="{890819EF-E7AF-4982-ABE5-CE2A660EEE44}" type="presParOf" srcId="{7E499E57-4C9F-413F-A106-38AEBFFFF24D}" destId="{58703580-C7DD-453F-BF11-D63BEDB82786}" srcOrd="1" destOrd="0" presId="urn:microsoft.com/office/officeart/2008/layout/SquareAccentList"/>
    <dgm:cxn modelId="{502FD556-8E98-4C2F-87D4-10DC9E3F24CE}" type="presParOf" srcId="{58703580-C7DD-453F-BF11-D63BEDB82786}" destId="{AD2413FB-1A42-4B15-A511-EBD6AF47FAF0}" srcOrd="0" destOrd="0" presId="urn:microsoft.com/office/officeart/2008/layout/SquareAccentList"/>
    <dgm:cxn modelId="{9AAE12FC-BCF2-4A49-8A5B-D809C0A53DD0}" type="presParOf" srcId="{58703580-C7DD-453F-BF11-D63BEDB82786}" destId="{8D9EB36C-2744-4A27-AE68-988DF7520B50}" srcOrd="1" destOrd="0" presId="urn:microsoft.com/office/officeart/2008/layout/SquareAccentList"/>
    <dgm:cxn modelId="{07AB4436-3FFD-473C-962D-ED4B1809F072}" type="presParOf" srcId="{1E3CF943-B682-4379-895C-52F5074E9190}" destId="{D850F6BB-90F5-43B5-B6BD-5E79C1147E9E}" srcOrd="1" destOrd="0" presId="urn:microsoft.com/office/officeart/2008/layout/SquareAccentList"/>
    <dgm:cxn modelId="{BBF17ECB-BB1C-404E-9FE2-47AA48EB5652}" type="presParOf" srcId="{D850F6BB-90F5-43B5-B6BD-5E79C1147E9E}" destId="{6C82811A-3009-406D-A59E-F727A9ACC3E5}" srcOrd="0" destOrd="0" presId="urn:microsoft.com/office/officeart/2008/layout/SquareAccentList"/>
    <dgm:cxn modelId="{46F56C13-26BB-42BD-8AE7-8676E1E2C450}" type="presParOf" srcId="{6C82811A-3009-406D-A59E-F727A9ACC3E5}" destId="{0722920B-CA12-4A7A-9E70-D17A297289D6}" srcOrd="0" destOrd="0" presId="urn:microsoft.com/office/officeart/2008/layout/SquareAccentList"/>
    <dgm:cxn modelId="{EE6EC346-B435-4A3F-9C43-D4A3E4B73778}" type="presParOf" srcId="{6C82811A-3009-406D-A59E-F727A9ACC3E5}" destId="{4FB61F4A-5FBF-4FC6-B48E-F970723E183B}" srcOrd="1" destOrd="0" presId="urn:microsoft.com/office/officeart/2008/layout/SquareAccentList"/>
    <dgm:cxn modelId="{0AC71A31-D899-455C-99BE-D58554C3320B}" type="presParOf" srcId="{6C82811A-3009-406D-A59E-F727A9ACC3E5}" destId="{6B71E74C-4DE1-4752-9CDC-48C718A9E49E}" srcOrd="2" destOrd="0" presId="urn:microsoft.com/office/officeart/2008/layout/SquareAccentList"/>
    <dgm:cxn modelId="{D47AC02A-B68A-4BF7-B073-B7DA745FABD5}" type="presParOf" srcId="{D850F6BB-90F5-43B5-B6BD-5E79C1147E9E}" destId="{0E97DD5B-9AE9-4A33-AC71-40F89E954B85}" srcOrd="1" destOrd="0" presId="urn:microsoft.com/office/officeart/2008/layout/SquareAccentList"/>
    <dgm:cxn modelId="{3D13BBF5-2118-4345-9A74-8055A1D3A1E9}" type="presParOf" srcId="{0E97DD5B-9AE9-4A33-AC71-40F89E954B85}" destId="{2117C3D1-0949-4A70-A901-9394392DFA56}" srcOrd="0" destOrd="0" presId="urn:microsoft.com/office/officeart/2008/layout/SquareAccentList"/>
    <dgm:cxn modelId="{F889A945-1191-4DEC-ADE2-5CB818A18E1A}" type="presParOf" srcId="{2117C3D1-0949-4A70-A901-9394392DFA56}" destId="{20E129AE-E360-4388-B5D0-DD2240A4565C}" srcOrd="0" destOrd="0" presId="urn:microsoft.com/office/officeart/2008/layout/SquareAccentList"/>
    <dgm:cxn modelId="{24E8A433-51C5-4DB5-97CE-65DEFCB8C4D7}" type="presParOf" srcId="{2117C3D1-0949-4A70-A901-9394392DFA56}" destId="{2E31F0AD-F24A-4083-8316-2287D1DA0AEE}" srcOrd="1" destOrd="0" presId="urn:microsoft.com/office/officeart/2008/layout/SquareAccentList"/>
    <dgm:cxn modelId="{67BB6240-FA67-477F-A8BF-77FC8E759D9D}" type="presParOf" srcId="{0E97DD5B-9AE9-4A33-AC71-40F89E954B85}" destId="{71360CE0-31E8-44F1-8EB8-B197EB443A68}" srcOrd="1" destOrd="0" presId="urn:microsoft.com/office/officeart/2008/layout/SquareAccentList"/>
    <dgm:cxn modelId="{CB087FFE-58EB-45EA-842F-341A5D772C15}" type="presParOf" srcId="{71360CE0-31E8-44F1-8EB8-B197EB443A68}" destId="{51238E5E-34CF-4790-A64C-EA9E97520049}" srcOrd="0" destOrd="0" presId="urn:microsoft.com/office/officeart/2008/layout/SquareAccentList"/>
    <dgm:cxn modelId="{3BCDCD75-BCA9-41C7-AA1B-903920FBDFC3}" type="presParOf" srcId="{71360CE0-31E8-44F1-8EB8-B197EB443A68}" destId="{25385D50-83B7-4CE0-8C24-2D15A738E290}" srcOrd="1" destOrd="0" presId="urn:microsoft.com/office/officeart/2008/layout/SquareAccentList"/>
    <dgm:cxn modelId="{68F22092-74CE-41FF-9A2A-246FE662F6FD}" type="presParOf" srcId="{0E97DD5B-9AE9-4A33-AC71-40F89E954B85}" destId="{86CC13F6-B062-4D35-A99F-411ED4967AA6}" srcOrd="2" destOrd="0" presId="urn:microsoft.com/office/officeart/2008/layout/SquareAccentList"/>
    <dgm:cxn modelId="{AC17BAB8-2222-4268-9329-0CCF384829EE}" type="presParOf" srcId="{86CC13F6-B062-4D35-A99F-411ED4967AA6}" destId="{DAFF3DDD-03F1-4F55-9C9B-844E2DE845AB}" srcOrd="0" destOrd="0" presId="urn:microsoft.com/office/officeart/2008/layout/SquareAccentList"/>
    <dgm:cxn modelId="{EE0E1DCF-24BE-4EA7-9F2E-E3D03C0722BD}" type="presParOf" srcId="{86CC13F6-B062-4D35-A99F-411ED4967AA6}" destId="{8FBF4F28-0480-42CE-81E6-EEEE48A297F9}" srcOrd="1" destOrd="0" presId="urn:microsoft.com/office/officeart/2008/layout/SquareAccent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C90EC5-92C8-4571-8F20-E2D1C25C074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6B433F1-6668-4DA0-AEA6-89A274496190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tervezés</a:t>
          </a:r>
        </a:p>
      </dgm:t>
    </dgm:pt>
    <dgm:pt modelId="{134C0117-BDD6-444F-9DCF-0086F82A1E02}" type="parTrans" cxnId="{F46C35A7-4AFC-4920-AF77-1734620FEB23}">
      <dgm:prSet/>
      <dgm:spPr/>
      <dgm:t>
        <a:bodyPr/>
        <a:lstStyle/>
        <a:p>
          <a:endParaRPr lang="hu-HU"/>
        </a:p>
      </dgm:t>
    </dgm:pt>
    <dgm:pt modelId="{9542E8E4-2DC5-4EB9-9453-52912FC470C2}" type="sibTrans" cxnId="{F46C35A7-4AFC-4920-AF77-1734620FEB23}">
      <dgm:prSet/>
      <dgm:spPr/>
      <dgm:t>
        <a:bodyPr/>
        <a:lstStyle/>
        <a:p>
          <a:endParaRPr lang="hu-HU"/>
        </a:p>
      </dgm:t>
    </dgm:pt>
    <dgm:pt modelId="{76A677E2-2023-44B0-B309-FE4EF0ED4CA3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fenntarthatóság és egyensúly elve</a:t>
          </a:r>
        </a:p>
      </dgm:t>
    </dgm:pt>
    <dgm:pt modelId="{184F9A44-F8F0-400B-96F1-9282A17E4CBF}" type="parTrans" cxnId="{27A1E470-A995-4664-B428-7B224A0314BA}">
      <dgm:prSet/>
      <dgm:spPr/>
      <dgm:t>
        <a:bodyPr/>
        <a:lstStyle/>
        <a:p>
          <a:endParaRPr lang="hu-HU"/>
        </a:p>
      </dgm:t>
    </dgm:pt>
    <dgm:pt modelId="{B68E01FA-F14E-4235-B392-827512D6FD4B}" type="sibTrans" cxnId="{27A1E470-A995-4664-B428-7B224A0314BA}">
      <dgm:prSet/>
      <dgm:spPr/>
      <dgm:t>
        <a:bodyPr/>
        <a:lstStyle/>
        <a:p>
          <a:endParaRPr lang="hu-HU"/>
        </a:p>
      </dgm:t>
    </dgm:pt>
    <dgm:pt modelId="{461E1DE0-19DF-4BCF-8858-6A4B46F78712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gazdálkodás</a:t>
          </a:r>
        </a:p>
      </dgm:t>
    </dgm:pt>
    <dgm:pt modelId="{CBBBAEA6-2C2E-4199-A4EA-E8BD2B009D65}" type="parTrans" cxnId="{1BD25D7D-77A3-40EF-838E-0E96E43E2675}">
      <dgm:prSet/>
      <dgm:spPr/>
      <dgm:t>
        <a:bodyPr/>
        <a:lstStyle/>
        <a:p>
          <a:endParaRPr lang="hu-HU"/>
        </a:p>
      </dgm:t>
    </dgm:pt>
    <dgm:pt modelId="{32AFE4A8-0E73-4C5A-B4B2-16999E61004C}" type="sibTrans" cxnId="{1BD25D7D-77A3-40EF-838E-0E96E43E2675}">
      <dgm:prSet/>
      <dgm:spPr/>
      <dgm:t>
        <a:bodyPr/>
        <a:lstStyle/>
        <a:p>
          <a:endParaRPr lang="hu-HU"/>
        </a:p>
      </dgm:t>
    </dgm:pt>
    <dgm:pt modelId="{64454285-FE22-43D2-A513-84505245E993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nyilvánosság elve</a:t>
          </a:r>
        </a:p>
      </dgm:t>
    </dgm:pt>
    <dgm:pt modelId="{E3066CD2-8A77-45FF-8280-4695BE8305A2}" type="parTrans" cxnId="{3A79682A-B4F8-4D4F-B747-722E5D6B1514}">
      <dgm:prSet/>
      <dgm:spPr/>
      <dgm:t>
        <a:bodyPr/>
        <a:lstStyle/>
        <a:p>
          <a:endParaRPr lang="hu-HU"/>
        </a:p>
      </dgm:t>
    </dgm:pt>
    <dgm:pt modelId="{174BA721-7CF0-4D36-8573-78A61DD78008}" type="sibTrans" cxnId="{3A79682A-B4F8-4D4F-B747-722E5D6B1514}">
      <dgm:prSet/>
      <dgm:spPr/>
      <dgm:t>
        <a:bodyPr/>
        <a:lstStyle/>
        <a:p>
          <a:endParaRPr lang="hu-HU"/>
        </a:p>
      </dgm:t>
    </dgm:pt>
    <dgm:pt modelId="{53D0ABE9-2D87-40B3-85BF-D491EBBC7AE2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beszámolás</a:t>
          </a:r>
        </a:p>
      </dgm:t>
    </dgm:pt>
    <dgm:pt modelId="{642E451C-2B7D-4F18-BDDE-2C29C0315731}" type="parTrans" cxnId="{4D1A2AC2-0F27-4B58-8203-E44B9D524A79}">
      <dgm:prSet/>
      <dgm:spPr/>
      <dgm:t>
        <a:bodyPr/>
        <a:lstStyle/>
        <a:p>
          <a:endParaRPr lang="hu-HU"/>
        </a:p>
      </dgm:t>
    </dgm:pt>
    <dgm:pt modelId="{B77E8CE1-241E-49DF-8629-D542C242B855}" type="sibTrans" cxnId="{4D1A2AC2-0F27-4B58-8203-E44B9D524A79}">
      <dgm:prSet/>
      <dgm:spPr/>
      <dgm:t>
        <a:bodyPr/>
        <a:lstStyle/>
        <a:p>
          <a:endParaRPr lang="hu-HU"/>
        </a:p>
      </dgm:t>
    </dgm:pt>
    <dgm:pt modelId="{5F00A453-8F63-43A9-B7D1-4309A6E668DF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bruttó elszámolás elve</a:t>
          </a:r>
        </a:p>
      </dgm:t>
    </dgm:pt>
    <dgm:pt modelId="{97A52025-0FDC-4489-9063-7F6F104DCC4D}" type="parTrans" cxnId="{3CD1CFF6-5A90-4CAE-AA43-9922667CCD52}">
      <dgm:prSet/>
      <dgm:spPr/>
      <dgm:t>
        <a:bodyPr/>
        <a:lstStyle/>
        <a:p>
          <a:endParaRPr lang="hu-HU"/>
        </a:p>
      </dgm:t>
    </dgm:pt>
    <dgm:pt modelId="{101F82FE-E939-43F0-9E34-FF658A708BEE}" type="sibTrans" cxnId="{3CD1CFF6-5A90-4CAE-AA43-9922667CCD52}">
      <dgm:prSet/>
      <dgm:spPr/>
      <dgm:t>
        <a:bodyPr/>
        <a:lstStyle/>
        <a:p>
          <a:endParaRPr lang="hu-HU"/>
        </a:p>
      </dgm:t>
    </dgm:pt>
    <dgm:pt modelId="{FDC6A713-1F16-4AEC-B691-BA6B5FE013B2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teljesség elve</a:t>
          </a:r>
        </a:p>
      </dgm:t>
    </dgm:pt>
    <dgm:pt modelId="{283642B9-F038-4413-8F16-B41D14BF36C9}" type="parTrans" cxnId="{A4104CC4-77C4-44C9-ABDF-82C6D469EDF2}">
      <dgm:prSet/>
      <dgm:spPr/>
      <dgm:t>
        <a:bodyPr/>
        <a:lstStyle/>
        <a:p>
          <a:endParaRPr lang="hu-HU"/>
        </a:p>
      </dgm:t>
    </dgm:pt>
    <dgm:pt modelId="{C407AFE6-604C-4410-8B85-9AFBF0BF2D42}" type="sibTrans" cxnId="{A4104CC4-77C4-44C9-ABDF-82C6D469EDF2}">
      <dgm:prSet/>
      <dgm:spPr/>
      <dgm:t>
        <a:bodyPr/>
        <a:lstStyle/>
        <a:p>
          <a:endParaRPr lang="hu-HU"/>
        </a:p>
      </dgm:t>
    </dgm:pt>
    <dgm:pt modelId="{529D7741-CFDB-4EAD-935C-6CB8C28B094E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egységesség és áttekinthetőség elve</a:t>
          </a:r>
        </a:p>
      </dgm:t>
    </dgm:pt>
    <dgm:pt modelId="{C4072A74-38EE-4CA0-8AAC-1485917F1D1F}" type="parTrans" cxnId="{1CB2B1E2-AB4C-4B5B-B78E-6C9EC3BAD4E5}">
      <dgm:prSet/>
      <dgm:spPr/>
      <dgm:t>
        <a:bodyPr/>
        <a:lstStyle/>
        <a:p>
          <a:endParaRPr lang="hu-HU"/>
        </a:p>
      </dgm:t>
    </dgm:pt>
    <dgm:pt modelId="{C9768C6B-3EA1-48F9-A947-909CDBF1D863}" type="sibTrans" cxnId="{1CB2B1E2-AB4C-4B5B-B78E-6C9EC3BAD4E5}">
      <dgm:prSet/>
      <dgm:spPr/>
      <dgm:t>
        <a:bodyPr/>
        <a:lstStyle/>
        <a:p>
          <a:endParaRPr lang="hu-HU"/>
        </a:p>
      </dgm:t>
    </dgm:pt>
    <dgm:pt modelId="{3B353D22-B1E1-405B-9D5A-100299D36184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valódiság elve</a:t>
          </a:r>
        </a:p>
      </dgm:t>
    </dgm:pt>
    <dgm:pt modelId="{CB5ED5C6-B863-4840-A072-BDC9EE7F1F22}" type="parTrans" cxnId="{FB3C9A0C-D346-497B-87CA-4F29E2244FA2}">
      <dgm:prSet/>
      <dgm:spPr/>
      <dgm:t>
        <a:bodyPr/>
        <a:lstStyle/>
        <a:p>
          <a:endParaRPr lang="hu-HU"/>
        </a:p>
      </dgm:t>
    </dgm:pt>
    <dgm:pt modelId="{CC803AF9-7CBA-4796-B916-74CD4A9019FA}" type="sibTrans" cxnId="{FB3C9A0C-D346-497B-87CA-4F29E2244FA2}">
      <dgm:prSet/>
      <dgm:spPr/>
      <dgm:t>
        <a:bodyPr/>
        <a:lstStyle/>
        <a:p>
          <a:endParaRPr lang="hu-HU"/>
        </a:p>
      </dgm:t>
    </dgm:pt>
    <dgm:pt modelId="{CBE7CEF6-E553-40DB-B20B-6ABB10CCE9F0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részletezettség elve</a:t>
          </a:r>
        </a:p>
      </dgm:t>
    </dgm:pt>
    <dgm:pt modelId="{54F26846-235A-4BE5-984B-04B3655B34AB}" type="parTrans" cxnId="{16B66B62-302E-4D36-9F52-D9C65CB80168}">
      <dgm:prSet/>
      <dgm:spPr/>
      <dgm:t>
        <a:bodyPr/>
        <a:lstStyle/>
        <a:p>
          <a:endParaRPr lang="hu-HU"/>
        </a:p>
      </dgm:t>
    </dgm:pt>
    <dgm:pt modelId="{23780E38-843F-445A-B6A1-328F3F60E191}" type="sibTrans" cxnId="{16B66B62-302E-4D36-9F52-D9C65CB80168}">
      <dgm:prSet/>
      <dgm:spPr/>
      <dgm:t>
        <a:bodyPr/>
        <a:lstStyle/>
        <a:p>
          <a:endParaRPr lang="hu-HU"/>
        </a:p>
      </dgm:t>
    </dgm:pt>
    <dgm:pt modelId="{621A835D-AB08-45CF-ADF8-43FCD121DC0A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globális fedezet elve</a:t>
          </a:r>
        </a:p>
      </dgm:t>
    </dgm:pt>
    <dgm:pt modelId="{1BE7EA2A-BA0D-48AF-9C85-8FE863748627}" type="parTrans" cxnId="{26C4CB76-58FF-4CB6-A5D5-6FAE0D5352AE}">
      <dgm:prSet/>
      <dgm:spPr/>
      <dgm:t>
        <a:bodyPr/>
        <a:lstStyle/>
        <a:p>
          <a:endParaRPr lang="hu-HU"/>
        </a:p>
      </dgm:t>
    </dgm:pt>
    <dgm:pt modelId="{EECDE243-56D2-4B62-99EE-50CB809FC841}" type="sibTrans" cxnId="{26C4CB76-58FF-4CB6-A5D5-6FAE0D5352AE}">
      <dgm:prSet/>
      <dgm:spPr/>
      <dgm:t>
        <a:bodyPr/>
        <a:lstStyle/>
        <a:p>
          <a:endParaRPr lang="hu-HU"/>
        </a:p>
      </dgm:t>
    </dgm:pt>
    <dgm:pt modelId="{3994EB2B-FB5D-480D-9A22-5BC1281DDEAC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vállalkozás folytatásának számviteli alapelve</a:t>
          </a:r>
        </a:p>
      </dgm:t>
    </dgm:pt>
    <dgm:pt modelId="{2AD52D0F-4F19-4D6B-9E8B-09C91EFCA1C7}" type="parTrans" cxnId="{C86ADCCE-568F-4095-84B4-796A76DE87A9}">
      <dgm:prSet/>
      <dgm:spPr/>
      <dgm:t>
        <a:bodyPr/>
        <a:lstStyle/>
        <a:p>
          <a:endParaRPr lang="hu-HU"/>
        </a:p>
      </dgm:t>
    </dgm:pt>
    <dgm:pt modelId="{0760A984-16DB-4388-9808-8A24308D8D01}" type="sibTrans" cxnId="{C86ADCCE-568F-4095-84B4-796A76DE87A9}">
      <dgm:prSet/>
      <dgm:spPr/>
      <dgm:t>
        <a:bodyPr/>
        <a:lstStyle/>
        <a:p>
          <a:endParaRPr lang="hu-HU"/>
        </a:p>
      </dgm:t>
    </dgm:pt>
    <dgm:pt modelId="{66DA0231-639A-460A-B714-C7CA343DE9B1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 alapján történő gazdálkodás elve</a:t>
          </a:r>
        </a:p>
      </dgm:t>
    </dgm:pt>
    <dgm:pt modelId="{0BD684F0-A87A-4735-959E-4ACEFFFE6FE8}" type="parTrans" cxnId="{E6D718D9-25DC-4E50-821C-1B3D00C5832A}">
      <dgm:prSet/>
      <dgm:spPr/>
      <dgm:t>
        <a:bodyPr/>
        <a:lstStyle/>
        <a:p>
          <a:endParaRPr lang="hu-HU"/>
        </a:p>
      </dgm:t>
    </dgm:pt>
    <dgm:pt modelId="{E319137F-3C78-46E9-BE1C-FEC6FB104B97}" type="sibTrans" cxnId="{E6D718D9-25DC-4E50-821C-1B3D00C5832A}">
      <dgm:prSet/>
      <dgm:spPr/>
      <dgm:t>
        <a:bodyPr/>
        <a:lstStyle/>
        <a:p>
          <a:endParaRPr lang="hu-HU"/>
        </a:p>
      </dgm:t>
    </dgm:pt>
    <dgm:pt modelId="{54C375C6-4179-42AE-A37D-F6BFC56245A5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programozás elve</a:t>
          </a:r>
        </a:p>
      </dgm:t>
    </dgm:pt>
    <dgm:pt modelId="{A9D8C048-8763-4AA2-ABA2-4E1890DE3367}" type="parTrans" cxnId="{73731EFC-0EF8-4E6C-B777-F543D5DB1F6C}">
      <dgm:prSet/>
      <dgm:spPr/>
      <dgm:t>
        <a:bodyPr/>
        <a:lstStyle/>
        <a:p>
          <a:endParaRPr lang="hu-HU"/>
        </a:p>
      </dgm:t>
    </dgm:pt>
    <dgm:pt modelId="{B7682C22-2D69-48D0-B5EC-10D1257D51BD}" type="sibTrans" cxnId="{73731EFC-0EF8-4E6C-B777-F543D5DB1F6C}">
      <dgm:prSet/>
      <dgm:spPr/>
      <dgm:t>
        <a:bodyPr/>
        <a:lstStyle/>
        <a:p>
          <a:endParaRPr lang="hu-HU"/>
        </a:p>
      </dgm:t>
    </dgm:pt>
    <dgm:pt modelId="{96DF4722-BCFC-4000-8B0F-E02254525EF1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felhasználási kötöttség elve</a:t>
          </a:r>
        </a:p>
      </dgm:t>
    </dgm:pt>
    <dgm:pt modelId="{4B49375B-BBE3-4B92-8FB4-8CA4BC94CF54}" type="parTrans" cxnId="{72D38AE7-A107-4EA6-ACC6-6FB74F1B1157}">
      <dgm:prSet/>
      <dgm:spPr/>
      <dgm:t>
        <a:bodyPr/>
        <a:lstStyle/>
        <a:p>
          <a:endParaRPr lang="hu-HU"/>
        </a:p>
      </dgm:t>
    </dgm:pt>
    <dgm:pt modelId="{27693E82-0369-4134-83FA-DB4FA894079E}" type="sibTrans" cxnId="{72D38AE7-A107-4EA6-ACC6-6FB74F1B1157}">
      <dgm:prSet/>
      <dgm:spPr/>
      <dgm:t>
        <a:bodyPr/>
        <a:lstStyle/>
        <a:p>
          <a:endParaRPr lang="hu-HU"/>
        </a:p>
      </dgm:t>
    </dgm:pt>
    <dgm:pt modelId="{C012E1EC-4172-4BCF-9B0B-117C339EE68C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közbeszerzési kötelezettség elve</a:t>
          </a:r>
        </a:p>
      </dgm:t>
    </dgm:pt>
    <dgm:pt modelId="{54128AEC-4AF5-4D0E-8C91-5498D99F9A54}" type="parTrans" cxnId="{4596936A-6264-4019-A961-93343EF98543}">
      <dgm:prSet/>
      <dgm:spPr/>
      <dgm:t>
        <a:bodyPr/>
        <a:lstStyle/>
        <a:p>
          <a:endParaRPr lang="hu-HU"/>
        </a:p>
      </dgm:t>
    </dgm:pt>
    <dgm:pt modelId="{C8A88F95-4B9B-40AD-97A5-A7E84B8DD43B}" type="sibTrans" cxnId="{4596936A-6264-4019-A961-93343EF98543}">
      <dgm:prSet/>
      <dgm:spPr/>
      <dgm:t>
        <a:bodyPr/>
        <a:lstStyle/>
        <a:p>
          <a:endParaRPr lang="hu-HU"/>
        </a:p>
      </dgm:t>
    </dgm:pt>
    <dgm:pt modelId="{CB936C7F-C6A7-4F09-B881-8C7D805EA666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 korlátozásának elve</a:t>
          </a:r>
        </a:p>
      </dgm:t>
    </dgm:pt>
    <dgm:pt modelId="{6F104E33-6297-43A3-BD45-093F4FF4CA41}" type="parTrans" cxnId="{8E793781-EC5B-46D4-BE52-44F470429BD3}">
      <dgm:prSet/>
      <dgm:spPr/>
      <dgm:t>
        <a:bodyPr/>
        <a:lstStyle/>
        <a:p>
          <a:endParaRPr lang="hu-HU"/>
        </a:p>
      </dgm:t>
    </dgm:pt>
    <dgm:pt modelId="{F3E9CC5E-1104-497E-A01B-7EB3B2FCD7B5}" type="sibTrans" cxnId="{8E793781-EC5B-46D4-BE52-44F470429BD3}">
      <dgm:prSet/>
      <dgm:spPr/>
      <dgm:t>
        <a:bodyPr/>
        <a:lstStyle/>
        <a:p>
          <a:endParaRPr lang="hu-HU"/>
        </a:p>
      </dgm:t>
    </dgm:pt>
    <dgm:pt modelId="{3777340C-3762-423B-8C53-3F725FCCB354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ellenőrizhetőség elve</a:t>
          </a:r>
        </a:p>
      </dgm:t>
    </dgm:pt>
    <dgm:pt modelId="{4E785BB0-53B3-4012-8584-B7283411046F}" type="parTrans" cxnId="{7024A39C-E79B-4529-979D-14C7B94CB87F}">
      <dgm:prSet/>
      <dgm:spPr/>
      <dgm:t>
        <a:bodyPr/>
        <a:lstStyle/>
        <a:p>
          <a:endParaRPr lang="hu-HU"/>
        </a:p>
      </dgm:t>
    </dgm:pt>
    <dgm:pt modelId="{0316B06E-19C1-4FA3-AE76-177A392BB744}" type="sibTrans" cxnId="{7024A39C-E79B-4529-979D-14C7B94CB87F}">
      <dgm:prSet/>
      <dgm:spPr/>
      <dgm:t>
        <a:bodyPr/>
        <a:lstStyle/>
        <a:p>
          <a:endParaRPr lang="hu-HU"/>
        </a:p>
      </dgm:t>
    </dgm:pt>
    <dgm:pt modelId="{85259171-8FF0-483F-9FB4-B1DD1D0C4B47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egységesség és áttekinthetőség elve</a:t>
          </a:r>
          <a:endParaRPr lang="hu-HU" sz="1800" i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64F0B7F-B578-42BA-8F83-FD61256B1E31}" type="parTrans" cxnId="{4892955A-786C-4792-AC0F-25351040B6E7}">
      <dgm:prSet/>
      <dgm:spPr/>
      <dgm:t>
        <a:bodyPr/>
        <a:lstStyle/>
        <a:p>
          <a:endParaRPr lang="hu-HU"/>
        </a:p>
      </dgm:t>
    </dgm:pt>
    <dgm:pt modelId="{C33CF9BB-0CA0-4595-87E9-D7CA6317E10C}" type="sibTrans" cxnId="{4892955A-786C-4792-AC0F-25351040B6E7}">
      <dgm:prSet/>
      <dgm:spPr/>
      <dgm:t>
        <a:bodyPr/>
        <a:lstStyle/>
        <a:p>
          <a:endParaRPr lang="hu-HU"/>
        </a:p>
      </dgm:t>
    </dgm:pt>
    <dgm:pt modelId="{F0E36627-E787-432B-9ACD-F0CD7F9D80FF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teljesség elve</a:t>
          </a:r>
        </a:p>
      </dgm:t>
    </dgm:pt>
    <dgm:pt modelId="{10F48CB1-5EFD-442A-9E2F-A17A4AC24296}" type="parTrans" cxnId="{1340AC81-3960-412C-A975-1C0409BE921E}">
      <dgm:prSet/>
      <dgm:spPr/>
      <dgm:t>
        <a:bodyPr/>
        <a:lstStyle/>
        <a:p>
          <a:endParaRPr lang="hu-HU"/>
        </a:p>
      </dgm:t>
    </dgm:pt>
    <dgm:pt modelId="{E634489D-276C-4BF0-BD8D-EECFAF27BB18}" type="sibTrans" cxnId="{1340AC81-3960-412C-A975-1C0409BE921E}">
      <dgm:prSet/>
      <dgm:spPr/>
      <dgm:t>
        <a:bodyPr/>
        <a:lstStyle/>
        <a:p>
          <a:endParaRPr lang="hu-HU"/>
        </a:p>
      </dgm:t>
    </dgm:pt>
    <dgm:pt modelId="{915B8E1D-7397-455E-8416-2024FA270B48}">
      <dgm:prSet phldrT="[Szöveg]" custT="1"/>
      <dgm:spPr>
        <a:noFill/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részletezettség elve</a:t>
          </a:r>
        </a:p>
      </dgm:t>
    </dgm:pt>
    <dgm:pt modelId="{3BD78CA7-6151-4C58-A384-99B8088FBDA9}" type="parTrans" cxnId="{4197A793-DAE6-48AB-A97B-82EC436F9387}">
      <dgm:prSet/>
      <dgm:spPr/>
    </dgm:pt>
    <dgm:pt modelId="{765A0B33-BEB1-4B4F-8CB4-E206826CF2AF}" type="sibTrans" cxnId="{4197A793-DAE6-48AB-A97B-82EC436F9387}">
      <dgm:prSet/>
      <dgm:spPr/>
    </dgm:pt>
    <dgm:pt modelId="{A9113DAD-33AC-4711-835D-E43BD4396379}" type="pres">
      <dgm:prSet presAssocID="{04C90EC5-92C8-4571-8F20-E2D1C25C0741}" presName="Name0" presStyleCnt="0">
        <dgm:presLayoutVars>
          <dgm:dir/>
          <dgm:animLvl val="lvl"/>
          <dgm:resizeHandles val="exact"/>
        </dgm:presLayoutVars>
      </dgm:prSet>
      <dgm:spPr/>
    </dgm:pt>
    <dgm:pt modelId="{B20DB0DD-11AB-43D4-ADBC-DE53A9F532B7}" type="pres">
      <dgm:prSet presAssocID="{26B433F1-6668-4DA0-AEA6-89A274496190}" presName="composite" presStyleCnt="0"/>
      <dgm:spPr/>
    </dgm:pt>
    <dgm:pt modelId="{D3C745A1-543B-4081-B166-0B67F4BDD701}" type="pres">
      <dgm:prSet presAssocID="{26B433F1-6668-4DA0-AEA6-89A27449619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B95CAD6-CA68-44DD-92DE-D74632CCAEB5}" type="pres">
      <dgm:prSet presAssocID="{26B433F1-6668-4DA0-AEA6-89A274496190}" presName="desTx" presStyleLbl="alignAccFollowNode1" presStyleIdx="0" presStyleCnt="3" custLinFactNeighborY="1447">
        <dgm:presLayoutVars>
          <dgm:bulletEnabled val="1"/>
        </dgm:presLayoutVars>
      </dgm:prSet>
      <dgm:spPr/>
    </dgm:pt>
    <dgm:pt modelId="{3A25BDF1-B9BE-44E8-9BCA-4CD2CEADF386}" type="pres">
      <dgm:prSet presAssocID="{9542E8E4-2DC5-4EB9-9453-52912FC470C2}" presName="space" presStyleCnt="0"/>
      <dgm:spPr/>
    </dgm:pt>
    <dgm:pt modelId="{5524E51A-0343-4697-912B-88E43F99724C}" type="pres">
      <dgm:prSet presAssocID="{461E1DE0-19DF-4BCF-8858-6A4B46F78712}" presName="composite" presStyleCnt="0"/>
      <dgm:spPr/>
    </dgm:pt>
    <dgm:pt modelId="{2CBFD361-C4F9-42CF-B124-1B17565E0F9D}" type="pres">
      <dgm:prSet presAssocID="{461E1DE0-19DF-4BCF-8858-6A4B46F7871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8B78F5A-ECCC-4EB7-82E0-FC616828B32C}" type="pres">
      <dgm:prSet presAssocID="{461E1DE0-19DF-4BCF-8858-6A4B46F78712}" presName="desTx" presStyleLbl="alignAccFollowNode1" presStyleIdx="1" presStyleCnt="3" custLinFactNeighborY="1447">
        <dgm:presLayoutVars>
          <dgm:bulletEnabled val="1"/>
        </dgm:presLayoutVars>
      </dgm:prSet>
      <dgm:spPr/>
    </dgm:pt>
    <dgm:pt modelId="{C0EAE852-8A25-4143-8EDF-B2BAB6971064}" type="pres">
      <dgm:prSet presAssocID="{32AFE4A8-0E73-4C5A-B4B2-16999E61004C}" presName="space" presStyleCnt="0"/>
      <dgm:spPr/>
    </dgm:pt>
    <dgm:pt modelId="{BFB75CE7-8297-40B7-A84C-EFA55FB02D74}" type="pres">
      <dgm:prSet presAssocID="{53D0ABE9-2D87-40B3-85BF-D491EBBC7AE2}" presName="composite" presStyleCnt="0"/>
      <dgm:spPr/>
    </dgm:pt>
    <dgm:pt modelId="{F2A6B4C0-00BC-4389-9034-1333F5EE4CEE}" type="pres">
      <dgm:prSet presAssocID="{53D0ABE9-2D87-40B3-85BF-D491EBBC7AE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AA933EC-2DCF-48C6-BE35-46CCE00A2508}" type="pres">
      <dgm:prSet presAssocID="{53D0ABE9-2D87-40B3-85BF-D491EBBC7AE2}" presName="desTx" presStyleLbl="alignAccFollowNode1" presStyleIdx="2" presStyleCnt="3" custLinFactNeighborX="103" custLinFactNeighborY="1447">
        <dgm:presLayoutVars>
          <dgm:bulletEnabled val="1"/>
        </dgm:presLayoutVars>
      </dgm:prSet>
      <dgm:spPr/>
    </dgm:pt>
  </dgm:ptLst>
  <dgm:cxnLst>
    <dgm:cxn modelId="{1FC8FB04-CD97-41F1-A10F-58DAF2A47029}" type="presOf" srcId="{CBE7CEF6-E553-40DB-B20B-6ABB10CCE9F0}" destId="{6B95CAD6-CA68-44DD-92DE-D74632CCAEB5}" srcOrd="0" destOrd="4" presId="urn:microsoft.com/office/officeart/2005/8/layout/hList1"/>
    <dgm:cxn modelId="{EED73207-E38F-4866-B2CF-DC576D67D203}" type="presOf" srcId="{66DA0231-639A-460A-B714-C7CA343DE9B1}" destId="{28B78F5A-ECCC-4EB7-82E0-FC616828B32C}" srcOrd="0" destOrd="1" presId="urn:microsoft.com/office/officeart/2005/8/layout/hList1"/>
    <dgm:cxn modelId="{FB3C9A0C-D346-497B-87CA-4F29E2244FA2}" srcId="{26B433F1-6668-4DA0-AEA6-89A274496190}" destId="{3B353D22-B1E1-405B-9D5A-100299D36184}" srcOrd="3" destOrd="0" parTransId="{CB5ED5C6-B863-4840-A072-BDC9EE7F1F22}" sibTransId="{CC803AF9-7CBA-4796-B916-74CD4A9019FA}"/>
    <dgm:cxn modelId="{727C6A17-8143-49C4-80EC-646C17209822}" type="presOf" srcId="{529D7741-CFDB-4EAD-935C-6CB8C28B094E}" destId="{6B95CAD6-CA68-44DD-92DE-D74632CCAEB5}" srcOrd="0" destOrd="2" presId="urn:microsoft.com/office/officeart/2005/8/layout/hList1"/>
    <dgm:cxn modelId="{D81E8C1E-DAE4-4C44-9511-55E51385232C}" type="presOf" srcId="{85259171-8FF0-483F-9FB4-B1DD1D0C4B47}" destId="{4AA933EC-2DCF-48C6-BE35-46CCE00A2508}" srcOrd="0" destOrd="2" presId="urn:microsoft.com/office/officeart/2005/8/layout/hList1"/>
    <dgm:cxn modelId="{3A79682A-B4F8-4D4F-B747-722E5D6B1514}" srcId="{461E1DE0-19DF-4BCF-8858-6A4B46F78712}" destId="{64454285-FE22-43D2-A513-84505245E993}" srcOrd="0" destOrd="0" parTransId="{E3066CD2-8A77-45FF-8280-4695BE8305A2}" sibTransId="{174BA721-7CF0-4D36-8573-78A61DD78008}"/>
    <dgm:cxn modelId="{E3CC6933-2906-488E-A12D-2232C8D8E86A}" type="presOf" srcId="{76A677E2-2023-44B0-B309-FE4EF0ED4CA3}" destId="{6B95CAD6-CA68-44DD-92DE-D74632CCAEB5}" srcOrd="0" destOrd="0" presId="urn:microsoft.com/office/officeart/2005/8/layout/hList1"/>
    <dgm:cxn modelId="{1125FB3B-A37C-4591-9701-2D1917E6F50A}" type="presOf" srcId="{3B353D22-B1E1-405B-9D5A-100299D36184}" destId="{6B95CAD6-CA68-44DD-92DE-D74632CCAEB5}" srcOrd="0" destOrd="3" presId="urn:microsoft.com/office/officeart/2005/8/layout/hList1"/>
    <dgm:cxn modelId="{7F5BDF60-2279-498F-A4D9-2891E047A30B}" type="presOf" srcId="{3777340C-3762-423B-8C53-3F725FCCB354}" destId="{4AA933EC-2DCF-48C6-BE35-46CCE00A2508}" srcOrd="0" destOrd="1" presId="urn:microsoft.com/office/officeart/2005/8/layout/hList1"/>
    <dgm:cxn modelId="{16B66B62-302E-4D36-9F52-D9C65CB80168}" srcId="{26B433F1-6668-4DA0-AEA6-89A274496190}" destId="{CBE7CEF6-E553-40DB-B20B-6ABB10CCE9F0}" srcOrd="4" destOrd="0" parTransId="{54F26846-235A-4BE5-984B-04B3655B34AB}" sibTransId="{23780E38-843F-445A-B6A1-328F3F60E191}"/>
    <dgm:cxn modelId="{4596936A-6264-4019-A961-93343EF98543}" srcId="{461E1DE0-19DF-4BCF-8858-6A4B46F78712}" destId="{C012E1EC-4172-4BCF-9B0B-117C339EE68C}" srcOrd="4" destOrd="0" parTransId="{54128AEC-4AF5-4D0E-8C91-5498D99F9A54}" sibTransId="{C8A88F95-4B9B-40AD-97A5-A7E84B8DD43B}"/>
    <dgm:cxn modelId="{5B85206C-1BCB-455A-933C-C841813B6F9D}" type="presOf" srcId="{C012E1EC-4172-4BCF-9B0B-117C339EE68C}" destId="{28B78F5A-ECCC-4EB7-82E0-FC616828B32C}" srcOrd="0" destOrd="4" presId="urn:microsoft.com/office/officeart/2005/8/layout/hList1"/>
    <dgm:cxn modelId="{27A1E470-A995-4664-B428-7B224A0314BA}" srcId="{26B433F1-6668-4DA0-AEA6-89A274496190}" destId="{76A677E2-2023-44B0-B309-FE4EF0ED4CA3}" srcOrd="0" destOrd="0" parTransId="{184F9A44-F8F0-400B-96F1-9282A17E4CBF}" sibTransId="{B68E01FA-F14E-4235-B392-827512D6FD4B}"/>
    <dgm:cxn modelId="{26C4CB76-58FF-4CB6-A5D5-6FAE0D5352AE}" srcId="{26B433F1-6668-4DA0-AEA6-89A274496190}" destId="{621A835D-AB08-45CF-ADF8-43FCD121DC0A}" srcOrd="5" destOrd="0" parTransId="{1BE7EA2A-BA0D-48AF-9C85-8FE863748627}" sibTransId="{EECDE243-56D2-4B62-99EE-50CB809FC841}"/>
    <dgm:cxn modelId="{796DEF58-231C-4A8D-8C97-DFCEFC236308}" type="presOf" srcId="{5F00A453-8F63-43A9-B7D1-4309A6E668DF}" destId="{4AA933EC-2DCF-48C6-BE35-46CCE00A2508}" srcOrd="0" destOrd="0" presId="urn:microsoft.com/office/officeart/2005/8/layout/hList1"/>
    <dgm:cxn modelId="{BB2DB959-DED7-4676-AD72-E6ADBB05F169}" type="presOf" srcId="{F0E36627-E787-432B-9ACD-F0CD7F9D80FF}" destId="{4AA933EC-2DCF-48C6-BE35-46CCE00A2508}" srcOrd="0" destOrd="3" presId="urn:microsoft.com/office/officeart/2005/8/layout/hList1"/>
    <dgm:cxn modelId="{4892955A-786C-4792-AC0F-25351040B6E7}" srcId="{53D0ABE9-2D87-40B3-85BF-D491EBBC7AE2}" destId="{85259171-8FF0-483F-9FB4-B1DD1D0C4B47}" srcOrd="2" destOrd="0" parTransId="{164F0B7F-B578-42BA-8F83-FD61256B1E31}" sibTransId="{C33CF9BB-0CA0-4595-87E9-D7CA6317E10C}"/>
    <dgm:cxn modelId="{1BD25D7D-77A3-40EF-838E-0E96E43E2675}" srcId="{04C90EC5-92C8-4571-8F20-E2D1C25C0741}" destId="{461E1DE0-19DF-4BCF-8858-6A4B46F78712}" srcOrd="1" destOrd="0" parTransId="{CBBBAEA6-2C2E-4199-A4EA-E8BD2B009D65}" sibTransId="{32AFE4A8-0E73-4C5A-B4B2-16999E61004C}"/>
    <dgm:cxn modelId="{19BD1480-A190-499F-8B9E-55FFE8FECAF8}" type="presOf" srcId="{04C90EC5-92C8-4571-8F20-E2D1C25C0741}" destId="{A9113DAD-33AC-4711-835D-E43BD4396379}" srcOrd="0" destOrd="0" presId="urn:microsoft.com/office/officeart/2005/8/layout/hList1"/>
    <dgm:cxn modelId="{8E793781-EC5B-46D4-BE52-44F470429BD3}" srcId="{461E1DE0-19DF-4BCF-8858-6A4B46F78712}" destId="{CB936C7F-C6A7-4F09-B881-8C7D805EA666}" srcOrd="5" destOrd="0" parTransId="{6F104E33-6297-43A3-BD45-093F4FF4CA41}" sibTransId="{F3E9CC5E-1104-497E-A01B-7EB3B2FCD7B5}"/>
    <dgm:cxn modelId="{1340AC81-3960-412C-A975-1C0409BE921E}" srcId="{53D0ABE9-2D87-40B3-85BF-D491EBBC7AE2}" destId="{F0E36627-E787-432B-9ACD-F0CD7F9D80FF}" srcOrd="3" destOrd="0" parTransId="{10F48CB1-5EFD-442A-9E2F-A17A4AC24296}" sibTransId="{E634489D-276C-4BF0-BD8D-EECFAF27BB18}"/>
    <dgm:cxn modelId="{4197A793-DAE6-48AB-A97B-82EC436F9387}" srcId="{53D0ABE9-2D87-40B3-85BF-D491EBBC7AE2}" destId="{915B8E1D-7397-455E-8416-2024FA270B48}" srcOrd="4" destOrd="0" parTransId="{3BD78CA7-6151-4C58-A384-99B8088FBDA9}" sibTransId="{765A0B33-BEB1-4B4F-8CB4-E206826CF2AF}"/>
    <dgm:cxn modelId="{1EA24A95-02FD-4CE7-9227-A5E7EFEF07A6}" type="presOf" srcId="{CB936C7F-C6A7-4F09-B881-8C7D805EA666}" destId="{28B78F5A-ECCC-4EB7-82E0-FC616828B32C}" srcOrd="0" destOrd="5" presId="urn:microsoft.com/office/officeart/2005/8/layout/hList1"/>
    <dgm:cxn modelId="{D2E82898-7BF2-438D-8DC0-A283FEDA91FC}" type="presOf" srcId="{64454285-FE22-43D2-A513-84505245E993}" destId="{28B78F5A-ECCC-4EB7-82E0-FC616828B32C}" srcOrd="0" destOrd="0" presId="urn:microsoft.com/office/officeart/2005/8/layout/hList1"/>
    <dgm:cxn modelId="{FD44489C-CF04-439C-9649-CD597892D4DB}" type="presOf" srcId="{53D0ABE9-2D87-40B3-85BF-D491EBBC7AE2}" destId="{F2A6B4C0-00BC-4389-9034-1333F5EE4CEE}" srcOrd="0" destOrd="0" presId="urn:microsoft.com/office/officeart/2005/8/layout/hList1"/>
    <dgm:cxn modelId="{7024A39C-E79B-4529-979D-14C7B94CB87F}" srcId="{53D0ABE9-2D87-40B3-85BF-D491EBBC7AE2}" destId="{3777340C-3762-423B-8C53-3F725FCCB354}" srcOrd="1" destOrd="0" parTransId="{4E785BB0-53B3-4012-8584-B7283411046F}" sibTransId="{0316B06E-19C1-4FA3-AE76-177A392BB744}"/>
    <dgm:cxn modelId="{F46C35A7-4AFC-4920-AF77-1734620FEB23}" srcId="{04C90EC5-92C8-4571-8F20-E2D1C25C0741}" destId="{26B433F1-6668-4DA0-AEA6-89A274496190}" srcOrd="0" destOrd="0" parTransId="{134C0117-BDD6-444F-9DCF-0086F82A1E02}" sibTransId="{9542E8E4-2DC5-4EB9-9453-52912FC470C2}"/>
    <dgm:cxn modelId="{49ACD9AB-D48D-4889-A2D9-2B41A638F111}" type="presOf" srcId="{FDC6A713-1F16-4AEC-B691-BA6B5FE013B2}" destId="{6B95CAD6-CA68-44DD-92DE-D74632CCAEB5}" srcOrd="0" destOrd="1" presId="urn:microsoft.com/office/officeart/2005/8/layout/hList1"/>
    <dgm:cxn modelId="{F84CA5AD-EB07-4756-BCEC-BD950B3D990E}" type="presOf" srcId="{915B8E1D-7397-455E-8416-2024FA270B48}" destId="{4AA933EC-2DCF-48C6-BE35-46CCE00A2508}" srcOrd="0" destOrd="4" presId="urn:microsoft.com/office/officeart/2005/8/layout/hList1"/>
    <dgm:cxn modelId="{4EBA4FB8-2238-4819-880E-BD55827F9969}" type="presOf" srcId="{3994EB2B-FB5D-480D-9A22-5BC1281DDEAC}" destId="{6B95CAD6-CA68-44DD-92DE-D74632CCAEB5}" srcOrd="0" destOrd="6" presId="urn:microsoft.com/office/officeart/2005/8/layout/hList1"/>
    <dgm:cxn modelId="{4D1A2AC2-0F27-4B58-8203-E44B9D524A79}" srcId="{04C90EC5-92C8-4571-8F20-E2D1C25C0741}" destId="{53D0ABE9-2D87-40B3-85BF-D491EBBC7AE2}" srcOrd="2" destOrd="0" parTransId="{642E451C-2B7D-4F18-BDDE-2C29C0315731}" sibTransId="{B77E8CE1-241E-49DF-8629-D542C242B855}"/>
    <dgm:cxn modelId="{A4104CC4-77C4-44C9-ABDF-82C6D469EDF2}" srcId="{26B433F1-6668-4DA0-AEA6-89A274496190}" destId="{FDC6A713-1F16-4AEC-B691-BA6B5FE013B2}" srcOrd="1" destOrd="0" parTransId="{283642B9-F038-4413-8F16-B41D14BF36C9}" sibTransId="{C407AFE6-604C-4410-8B85-9AFBF0BF2D42}"/>
    <dgm:cxn modelId="{AE9894C6-2832-4E2C-B591-1C88521F1FE9}" type="presOf" srcId="{461E1DE0-19DF-4BCF-8858-6A4B46F78712}" destId="{2CBFD361-C4F9-42CF-B124-1B17565E0F9D}" srcOrd="0" destOrd="0" presId="urn:microsoft.com/office/officeart/2005/8/layout/hList1"/>
    <dgm:cxn modelId="{C86ADCCE-568F-4095-84B4-796A76DE87A9}" srcId="{26B433F1-6668-4DA0-AEA6-89A274496190}" destId="{3994EB2B-FB5D-480D-9A22-5BC1281DDEAC}" srcOrd="6" destOrd="0" parTransId="{2AD52D0F-4F19-4D6B-9E8B-09C91EFCA1C7}" sibTransId="{0760A984-16DB-4388-9808-8A24308D8D01}"/>
    <dgm:cxn modelId="{E6D718D9-25DC-4E50-821C-1B3D00C5832A}" srcId="{461E1DE0-19DF-4BCF-8858-6A4B46F78712}" destId="{66DA0231-639A-460A-B714-C7CA343DE9B1}" srcOrd="1" destOrd="0" parTransId="{0BD684F0-A87A-4735-959E-4ACEFFFE6FE8}" sibTransId="{E319137F-3C78-46E9-BE1C-FEC6FB104B97}"/>
    <dgm:cxn modelId="{C6D49DD9-B044-424C-BE49-28DF2F415894}" type="presOf" srcId="{54C375C6-4179-42AE-A37D-F6BFC56245A5}" destId="{28B78F5A-ECCC-4EB7-82E0-FC616828B32C}" srcOrd="0" destOrd="2" presId="urn:microsoft.com/office/officeart/2005/8/layout/hList1"/>
    <dgm:cxn modelId="{8A0161E1-B3EA-4F07-AC17-47FCD5D84FB4}" type="presOf" srcId="{26B433F1-6668-4DA0-AEA6-89A274496190}" destId="{D3C745A1-543B-4081-B166-0B67F4BDD701}" srcOrd="0" destOrd="0" presId="urn:microsoft.com/office/officeart/2005/8/layout/hList1"/>
    <dgm:cxn modelId="{1CB2B1E2-AB4C-4B5B-B78E-6C9EC3BAD4E5}" srcId="{26B433F1-6668-4DA0-AEA6-89A274496190}" destId="{529D7741-CFDB-4EAD-935C-6CB8C28B094E}" srcOrd="2" destOrd="0" parTransId="{C4072A74-38EE-4CA0-8AAC-1485917F1D1F}" sibTransId="{C9768C6B-3EA1-48F9-A947-909CDBF1D863}"/>
    <dgm:cxn modelId="{72D38AE7-A107-4EA6-ACC6-6FB74F1B1157}" srcId="{461E1DE0-19DF-4BCF-8858-6A4B46F78712}" destId="{96DF4722-BCFC-4000-8B0F-E02254525EF1}" srcOrd="3" destOrd="0" parTransId="{4B49375B-BBE3-4B92-8FB4-8CA4BC94CF54}" sibTransId="{27693E82-0369-4134-83FA-DB4FA894079E}"/>
    <dgm:cxn modelId="{5B658EE7-F4C2-49EC-AB95-C99F3F92824F}" type="presOf" srcId="{96DF4722-BCFC-4000-8B0F-E02254525EF1}" destId="{28B78F5A-ECCC-4EB7-82E0-FC616828B32C}" srcOrd="0" destOrd="3" presId="urn:microsoft.com/office/officeart/2005/8/layout/hList1"/>
    <dgm:cxn modelId="{3CD1CFF6-5A90-4CAE-AA43-9922667CCD52}" srcId="{53D0ABE9-2D87-40B3-85BF-D491EBBC7AE2}" destId="{5F00A453-8F63-43A9-B7D1-4309A6E668DF}" srcOrd="0" destOrd="0" parTransId="{97A52025-0FDC-4489-9063-7F6F104DCC4D}" sibTransId="{101F82FE-E939-43F0-9E34-FF658A708BEE}"/>
    <dgm:cxn modelId="{BC5553FA-11DF-4ED9-97DA-31FBAA55F31F}" type="presOf" srcId="{621A835D-AB08-45CF-ADF8-43FCD121DC0A}" destId="{6B95CAD6-CA68-44DD-92DE-D74632CCAEB5}" srcOrd="0" destOrd="5" presId="urn:microsoft.com/office/officeart/2005/8/layout/hList1"/>
    <dgm:cxn modelId="{73731EFC-0EF8-4E6C-B777-F543D5DB1F6C}" srcId="{461E1DE0-19DF-4BCF-8858-6A4B46F78712}" destId="{54C375C6-4179-42AE-A37D-F6BFC56245A5}" srcOrd="2" destOrd="0" parTransId="{A9D8C048-8763-4AA2-ABA2-4E1890DE3367}" sibTransId="{B7682C22-2D69-48D0-B5EC-10D1257D51BD}"/>
    <dgm:cxn modelId="{5F082557-5BD3-4F0C-83A1-574BF891640D}" type="presParOf" srcId="{A9113DAD-33AC-4711-835D-E43BD4396379}" destId="{B20DB0DD-11AB-43D4-ADBC-DE53A9F532B7}" srcOrd="0" destOrd="0" presId="urn:microsoft.com/office/officeart/2005/8/layout/hList1"/>
    <dgm:cxn modelId="{4CE161A2-292D-402C-B637-8BA231878480}" type="presParOf" srcId="{B20DB0DD-11AB-43D4-ADBC-DE53A9F532B7}" destId="{D3C745A1-543B-4081-B166-0B67F4BDD701}" srcOrd="0" destOrd="0" presId="urn:microsoft.com/office/officeart/2005/8/layout/hList1"/>
    <dgm:cxn modelId="{85788F74-6FA5-489F-8CCB-1C01167E42E9}" type="presParOf" srcId="{B20DB0DD-11AB-43D4-ADBC-DE53A9F532B7}" destId="{6B95CAD6-CA68-44DD-92DE-D74632CCAEB5}" srcOrd="1" destOrd="0" presId="urn:microsoft.com/office/officeart/2005/8/layout/hList1"/>
    <dgm:cxn modelId="{85E4C359-21B3-4F50-A284-6CC2A2823E6D}" type="presParOf" srcId="{A9113DAD-33AC-4711-835D-E43BD4396379}" destId="{3A25BDF1-B9BE-44E8-9BCA-4CD2CEADF386}" srcOrd="1" destOrd="0" presId="urn:microsoft.com/office/officeart/2005/8/layout/hList1"/>
    <dgm:cxn modelId="{26C2C1DD-3642-464D-A4EC-69D0E202B3D9}" type="presParOf" srcId="{A9113DAD-33AC-4711-835D-E43BD4396379}" destId="{5524E51A-0343-4697-912B-88E43F99724C}" srcOrd="2" destOrd="0" presId="urn:microsoft.com/office/officeart/2005/8/layout/hList1"/>
    <dgm:cxn modelId="{E006F085-DB20-4FD1-9AB5-F91EE58CB25A}" type="presParOf" srcId="{5524E51A-0343-4697-912B-88E43F99724C}" destId="{2CBFD361-C4F9-42CF-B124-1B17565E0F9D}" srcOrd="0" destOrd="0" presId="urn:microsoft.com/office/officeart/2005/8/layout/hList1"/>
    <dgm:cxn modelId="{FDF595C4-3D28-40C1-8E5C-F7207EB79453}" type="presParOf" srcId="{5524E51A-0343-4697-912B-88E43F99724C}" destId="{28B78F5A-ECCC-4EB7-82E0-FC616828B32C}" srcOrd="1" destOrd="0" presId="urn:microsoft.com/office/officeart/2005/8/layout/hList1"/>
    <dgm:cxn modelId="{C70B22CA-4374-4811-9669-F15A055BA679}" type="presParOf" srcId="{A9113DAD-33AC-4711-835D-E43BD4396379}" destId="{C0EAE852-8A25-4143-8EDF-B2BAB6971064}" srcOrd="3" destOrd="0" presId="urn:microsoft.com/office/officeart/2005/8/layout/hList1"/>
    <dgm:cxn modelId="{F2D6AE6B-FC85-4C24-8B57-CD81009F62A2}" type="presParOf" srcId="{A9113DAD-33AC-4711-835D-E43BD4396379}" destId="{BFB75CE7-8297-40B7-A84C-EFA55FB02D74}" srcOrd="4" destOrd="0" presId="urn:microsoft.com/office/officeart/2005/8/layout/hList1"/>
    <dgm:cxn modelId="{8E34E9AD-ACED-4A50-AC9D-DCFDBA32139D}" type="presParOf" srcId="{BFB75CE7-8297-40B7-A84C-EFA55FB02D74}" destId="{F2A6B4C0-00BC-4389-9034-1333F5EE4CEE}" srcOrd="0" destOrd="0" presId="urn:microsoft.com/office/officeart/2005/8/layout/hList1"/>
    <dgm:cxn modelId="{0DB119E3-B5BA-4590-B9B4-E83033065188}" type="presParOf" srcId="{BFB75CE7-8297-40B7-A84C-EFA55FB02D74}" destId="{4AA933EC-2DCF-48C6-BE35-46CCE00A25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862BE3-48D5-4ABB-9A58-67852AB3D2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4F8099D-457A-4FEA-A476-2C424946F2DB}">
      <dgm:prSet phldrT="[Szöveg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hu-HU" sz="2800" b="1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közkiadások rendszere - az állami funkciók osztályozása</a:t>
          </a:r>
        </a:p>
      </dgm:t>
    </dgm:pt>
    <dgm:pt modelId="{9CC2224E-898C-4406-84F6-3AF3CA6871FB}" type="parTrans" cxnId="{BAFA14F5-C6BA-4C6A-BE41-75CD959B6020}">
      <dgm:prSet/>
      <dgm:spPr/>
      <dgm:t>
        <a:bodyPr/>
        <a:lstStyle/>
        <a:p>
          <a:endParaRPr lang="hu-HU"/>
        </a:p>
      </dgm:t>
    </dgm:pt>
    <dgm:pt modelId="{030474E1-4C37-411E-97A0-0D5B43A4D5C7}" type="sibTrans" cxnId="{BAFA14F5-C6BA-4C6A-BE41-75CD959B6020}">
      <dgm:prSet/>
      <dgm:spPr/>
      <dgm:t>
        <a:bodyPr/>
        <a:lstStyle/>
        <a:p>
          <a:endParaRPr lang="hu-HU"/>
        </a:p>
      </dgm:t>
    </dgm:pt>
    <dgm:pt modelId="{4BC2DD02-9C58-4663-8027-C499898823A4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működési funkciók</a:t>
          </a:r>
        </a:p>
      </dgm:t>
    </dgm:pt>
    <dgm:pt modelId="{FF0E3FE5-F420-44C3-85FF-13709AC9B0C8}" type="parTrans" cxnId="{9D649373-6994-4A40-B6B2-309F7562A134}">
      <dgm:prSet/>
      <dgm:spPr/>
      <dgm:t>
        <a:bodyPr/>
        <a:lstStyle/>
        <a:p>
          <a:endParaRPr lang="hu-HU"/>
        </a:p>
      </dgm:t>
    </dgm:pt>
    <dgm:pt modelId="{CBCBBE56-B94F-4676-92A7-774CF80F36B9}" type="sibTrans" cxnId="{9D649373-6994-4A40-B6B2-309F7562A134}">
      <dgm:prSet/>
      <dgm:spPr/>
      <dgm:t>
        <a:bodyPr/>
        <a:lstStyle/>
        <a:p>
          <a:endParaRPr lang="hu-HU"/>
        </a:p>
      </dgm:t>
    </dgm:pt>
    <dgm:pt modelId="{07E6B648-65F0-4E6B-816F-C7766364100F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 jellege szerint</a:t>
          </a:r>
        </a:p>
      </dgm:t>
    </dgm:pt>
    <dgm:pt modelId="{78F1C318-3109-4274-945C-D8D11924822F}" type="parTrans" cxnId="{D69B033F-BBB0-4416-A26C-2A28ECEEE108}">
      <dgm:prSet/>
      <dgm:spPr/>
      <dgm:t>
        <a:bodyPr/>
        <a:lstStyle/>
        <a:p>
          <a:endParaRPr lang="hu-HU"/>
        </a:p>
      </dgm:t>
    </dgm:pt>
    <dgm:pt modelId="{DA7EA604-B0B1-498F-AD7A-386D10C57484}" type="sibTrans" cxnId="{D69B033F-BBB0-4416-A26C-2A28ECEEE108}">
      <dgm:prSet/>
      <dgm:spPr/>
      <dgm:t>
        <a:bodyPr/>
        <a:lstStyle/>
        <a:p>
          <a:endParaRPr lang="hu-HU"/>
        </a:p>
      </dgm:t>
    </dgm:pt>
    <dgm:pt modelId="{2B25706D-62A6-4E91-8CC0-7FA9E0DB1BEA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szabályozó funkció</a:t>
          </a:r>
        </a:p>
      </dgm:t>
    </dgm:pt>
    <dgm:pt modelId="{D2C26209-2115-4D5A-9345-93B6B99DDC18}" type="parTrans" cxnId="{535AC767-CFC4-4AD3-8025-C14786C92A2A}">
      <dgm:prSet/>
      <dgm:spPr/>
      <dgm:t>
        <a:bodyPr/>
        <a:lstStyle/>
        <a:p>
          <a:endParaRPr lang="hu-HU"/>
        </a:p>
      </dgm:t>
    </dgm:pt>
    <dgm:pt modelId="{2BCB7698-97E4-48AD-A86A-48E39B6FC7C2}" type="sibTrans" cxnId="{535AC767-CFC4-4AD3-8025-C14786C92A2A}">
      <dgm:prSet/>
      <dgm:spPr/>
      <dgm:t>
        <a:bodyPr/>
        <a:lstStyle/>
        <a:p>
          <a:endParaRPr lang="hu-HU"/>
        </a:p>
      </dgm:t>
    </dgm:pt>
    <dgm:pt modelId="{BC6430E4-0128-43BA-AB8D-7656674473F1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finanszírozó funkció</a:t>
          </a:r>
        </a:p>
      </dgm:t>
    </dgm:pt>
    <dgm:pt modelId="{60238242-318C-4108-957D-1126E49200D2}" type="parTrans" cxnId="{765F779C-FE6F-4A42-B6C5-998D4C2A75CF}">
      <dgm:prSet/>
      <dgm:spPr/>
      <dgm:t>
        <a:bodyPr/>
        <a:lstStyle/>
        <a:p>
          <a:endParaRPr lang="hu-HU"/>
        </a:p>
      </dgm:t>
    </dgm:pt>
    <dgm:pt modelId="{99AEBB6C-D6DB-42E0-91D0-6160FA3DB32E}" type="sibTrans" cxnId="{765F779C-FE6F-4A42-B6C5-998D4C2A75CF}">
      <dgm:prSet/>
      <dgm:spPr/>
      <dgm:t>
        <a:bodyPr/>
        <a:lstStyle/>
        <a:p>
          <a:endParaRPr lang="hu-HU"/>
        </a:p>
      </dgm:t>
    </dgm:pt>
    <dgm:pt modelId="{CB248A8E-E17E-4D59-A202-12DD96A7900A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közgazdasági osztályozás szerint </a:t>
          </a:r>
        </a:p>
      </dgm:t>
    </dgm:pt>
    <dgm:pt modelId="{7BE0BD8A-B730-4146-A415-3C33D59556F7}" type="parTrans" cxnId="{1B89E91A-B7FD-4295-9D64-BBBE3EAEF48A}">
      <dgm:prSet/>
      <dgm:spPr/>
      <dgm:t>
        <a:bodyPr/>
        <a:lstStyle/>
        <a:p>
          <a:endParaRPr lang="hu-HU"/>
        </a:p>
      </dgm:t>
    </dgm:pt>
    <dgm:pt modelId="{88B564A2-1C29-4AC3-A857-FF2DA2143C63}" type="sibTrans" cxnId="{1B89E91A-B7FD-4295-9D64-BBBE3EAEF48A}">
      <dgm:prSet/>
      <dgm:spPr/>
      <dgm:t>
        <a:bodyPr/>
        <a:lstStyle/>
        <a:p>
          <a:endParaRPr lang="hu-HU"/>
        </a:p>
      </dgm:t>
    </dgm:pt>
    <dgm:pt modelId="{814F3873-94AF-4693-9581-32AAA33941B6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stabilizációs funkció</a:t>
          </a:r>
        </a:p>
      </dgm:t>
    </dgm:pt>
    <dgm:pt modelId="{0912D910-97F2-4D4F-BC9E-AC757FC9D612}" type="parTrans" cxnId="{4BAFC82E-B306-4CA9-884B-91B42B13273D}">
      <dgm:prSet/>
      <dgm:spPr/>
      <dgm:t>
        <a:bodyPr/>
        <a:lstStyle/>
        <a:p>
          <a:endParaRPr lang="hu-HU"/>
        </a:p>
      </dgm:t>
    </dgm:pt>
    <dgm:pt modelId="{6AF6ACD4-CF99-46F2-8C19-EAE4925C2240}" type="sibTrans" cxnId="{4BAFC82E-B306-4CA9-884B-91B42B13273D}">
      <dgm:prSet/>
      <dgm:spPr/>
      <dgm:t>
        <a:bodyPr/>
        <a:lstStyle/>
        <a:p>
          <a:endParaRPr lang="hu-HU"/>
        </a:p>
      </dgm:t>
    </dgm:pt>
    <dgm:pt modelId="{C1A4B948-8A3B-4272-B056-163CFF557445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centralizációs funkció</a:t>
          </a:r>
        </a:p>
      </dgm:t>
    </dgm:pt>
    <dgm:pt modelId="{3045104E-1A6A-482E-B47A-127138171EE4}" type="parTrans" cxnId="{41551AD3-DC6F-407D-B886-ACF304BD8A8A}">
      <dgm:prSet/>
      <dgm:spPr/>
      <dgm:t>
        <a:bodyPr/>
        <a:lstStyle/>
        <a:p>
          <a:endParaRPr lang="hu-HU"/>
        </a:p>
      </dgm:t>
    </dgm:pt>
    <dgm:pt modelId="{1A210E3E-EEAB-4743-BE56-EB595E8BBB24}" type="sibTrans" cxnId="{41551AD3-DC6F-407D-B886-ACF304BD8A8A}">
      <dgm:prSet/>
      <dgm:spPr/>
      <dgm:t>
        <a:bodyPr/>
        <a:lstStyle/>
        <a:p>
          <a:endParaRPr lang="hu-HU"/>
        </a:p>
      </dgm:t>
    </dgm:pt>
    <dgm:pt modelId="{ED3763C6-DBA8-444E-BEC2-092394746F75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feladatellátás</a:t>
          </a:r>
          <a:r>
            <a:rPr lang="hu-HU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szerint</a:t>
          </a:r>
        </a:p>
      </dgm:t>
    </dgm:pt>
    <dgm:pt modelId="{2714B826-82DE-481E-8EEA-2B1CEA67B45E}" type="parTrans" cxnId="{ED395760-B292-4540-8703-461CE975DC12}">
      <dgm:prSet/>
      <dgm:spPr/>
      <dgm:t>
        <a:bodyPr/>
        <a:lstStyle/>
        <a:p>
          <a:endParaRPr lang="hu-HU"/>
        </a:p>
      </dgm:t>
    </dgm:pt>
    <dgm:pt modelId="{A68AF9C4-187C-437B-85D7-517EEFB5481A}" type="sibTrans" cxnId="{ED395760-B292-4540-8703-461CE975DC12}">
      <dgm:prSet/>
      <dgm:spPr/>
      <dgm:t>
        <a:bodyPr/>
        <a:lstStyle/>
        <a:p>
          <a:endParaRPr lang="hu-HU"/>
        </a:p>
      </dgm:t>
    </dgm:pt>
    <dgm:pt modelId="{35AFD355-16E2-4EAE-98C7-D7DE644C6C3E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jóléti funkciók</a:t>
          </a:r>
        </a:p>
      </dgm:t>
    </dgm:pt>
    <dgm:pt modelId="{3255B803-BD06-411E-BAD2-CDB6C5AA3907}" type="parTrans" cxnId="{54F05B5E-5FE1-41F0-A78F-0270F6B49FE1}">
      <dgm:prSet/>
      <dgm:spPr/>
      <dgm:t>
        <a:bodyPr/>
        <a:lstStyle/>
        <a:p>
          <a:endParaRPr lang="hu-HU"/>
        </a:p>
      </dgm:t>
    </dgm:pt>
    <dgm:pt modelId="{2D30B8A4-2776-4E38-8417-C1663D119365}" type="sibTrans" cxnId="{54F05B5E-5FE1-41F0-A78F-0270F6B49FE1}">
      <dgm:prSet/>
      <dgm:spPr/>
      <dgm:t>
        <a:bodyPr/>
        <a:lstStyle/>
        <a:p>
          <a:endParaRPr lang="hu-HU"/>
        </a:p>
      </dgm:t>
    </dgm:pt>
    <dgm:pt modelId="{6F89D09E-A624-4F11-9EF4-D0B0541D1D2F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funkciók</a:t>
          </a:r>
        </a:p>
      </dgm:t>
    </dgm:pt>
    <dgm:pt modelId="{D03354E3-E040-4748-8CD2-00BD26C45F36}" type="parTrans" cxnId="{B320D361-533B-4229-ACDA-BB7F3226F59D}">
      <dgm:prSet/>
      <dgm:spPr/>
      <dgm:t>
        <a:bodyPr/>
        <a:lstStyle/>
        <a:p>
          <a:endParaRPr lang="hu-HU"/>
        </a:p>
      </dgm:t>
    </dgm:pt>
    <dgm:pt modelId="{390FC631-9C7A-49B1-99F5-A9513D98E683}" type="sibTrans" cxnId="{B320D361-533B-4229-ACDA-BB7F3226F59D}">
      <dgm:prSet/>
      <dgm:spPr/>
      <dgm:t>
        <a:bodyPr/>
        <a:lstStyle/>
        <a:p>
          <a:endParaRPr lang="hu-HU"/>
        </a:p>
      </dgm:t>
    </dgm:pt>
    <dgm:pt modelId="{3DC19EEC-BBB1-4235-8100-9DDEDD1051E6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államadósság kezelés</a:t>
          </a:r>
        </a:p>
      </dgm:t>
    </dgm:pt>
    <dgm:pt modelId="{5376CA53-E78A-4EFA-A2F7-5AFD9E19A3C2}" type="parTrans" cxnId="{DD117117-D07B-492A-8A67-B373223D21F3}">
      <dgm:prSet/>
      <dgm:spPr/>
      <dgm:t>
        <a:bodyPr/>
        <a:lstStyle/>
        <a:p>
          <a:endParaRPr lang="hu-HU"/>
        </a:p>
      </dgm:t>
    </dgm:pt>
    <dgm:pt modelId="{80889E2C-1DEA-4826-A4D1-FBB7139CD7F2}" type="sibTrans" cxnId="{DD117117-D07B-492A-8A67-B373223D21F3}">
      <dgm:prSet/>
      <dgm:spPr/>
      <dgm:t>
        <a:bodyPr/>
        <a:lstStyle/>
        <a:p>
          <a:endParaRPr lang="hu-HU"/>
        </a:p>
      </dgm:t>
    </dgm:pt>
    <dgm:pt modelId="{953E2A8F-5C90-46D5-AE69-17D8DC84FC7D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újraelosztó funkció</a:t>
          </a:r>
        </a:p>
      </dgm:t>
    </dgm:pt>
    <dgm:pt modelId="{6A1DDBEF-0609-4B1D-A430-46A858D1B5A7}" type="parTrans" cxnId="{4DE29ACC-A869-4DBA-8E02-12C9AFC69145}">
      <dgm:prSet/>
      <dgm:spPr/>
      <dgm:t>
        <a:bodyPr/>
        <a:lstStyle/>
        <a:p>
          <a:endParaRPr lang="hu-HU"/>
        </a:p>
      </dgm:t>
    </dgm:pt>
    <dgm:pt modelId="{B99FDCDF-CBDB-4E77-9244-810EA960E05D}" type="sibTrans" cxnId="{4DE29ACC-A869-4DBA-8E02-12C9AFC69145}">
      <dgm:prSet/>
      <dgm:spPr/>
      <dgm:t>
        <a:bodyPr/>
        <a:lstStyle/>
        <a:p>
          <a:endParaRPr lang="hu-HU"/>
        </a:p>
      </dgm:t>
    </dgm:pt>
    <dgm:pt modelId="{8B75CA79-E13B-404D-9801-42CD4BDB2872}" type="pres">
      <dgm:prSet presAssocID="{A2862BE3-48D5-4ABB-9A58-67852AB3D230}" presName="Name0" presStyleCnt="0">
        <dgm:presLayoutVars>
          <dgm:dir/>
          <dgm:animLvl val="lvl"/>
          <dgm:resizeHandles val="exact"/>
        </dgm:presLayoutVars>
      </dgm:prSet>
      <dgm:spPr/>
    </dgm:pt>
    <dgm:pt modelId="{32D45116-4817-4B7C-ACFA-12AF36550997}" type="pres">
      <dgm:prSet presAssocID="{E4F8099D-457A-4FEA-A476-2C424946F2DB}" presName="linNode" presStyleCnt="0"/>
      <dgm:spPr/>
    </dgm:pt>
    <dgm:pt modelId="{49EBD28B-6CC3-4E89-B8E3-8A2D6B55CC6B}" type="pres">
      <dgm:prSet presAssocID="{E4F8099D-457A-4FEA-A476-2C424946F2DB}" presName="parentText" presStyleLbl="node1" presStyleIdx="0" presStyleCnt="4" custScaleX="277778" custScaleY="71322">
        <dgm:presLayoutVars>
          <dgm:chMax val="1"/>
          <dgm:bulletEnabled val="1"/>
        </dgm:presLayoutVars>
      </dgm:prSet>
      <dgm:spPr/>
    </dgm:pt>
    <dgm:pt modelId="{E327850C-CAEB-44EF-ADAE-557A602499BB}" type="pres">
      <dgm:prSet presAssocID="{030474E1-4C37-411E-97A0-0D5B43A4D5C7}" presName="sp" presStyleCnt="0"/>
      <dgm:spPr/>
    </dgm:pt>
    <dgm:pt modelId="{6AEAE538-561B-41A4-B661-A4BDC6D0D186}" type="pres">
      <dgm:prSet presAssocID="{ED3763C6-DBA8-444E-BEC2-092394746F75}" presName="linNode" presStyleCnt="0"/>
      <dgm:spPr/>
    </dgm:pt>
    <dgm:pt modelId="{4302EFC5-07A6-4014-B345-74D5573AE9E3}" type="pres">
      <dgm:prSet presAssocID="{ED3763C6-DBA8-444E-BEC2-092394746F75}" presName="parentText" presStyleLbl="node1" presStyleIdx="1" presStyleCnt="4" custScaleY="118890">
        <dgm:presLayoutVars>
          <dgm:chMax val="1"/>
          <dgm:bulletEnabled val="1"/>
        </dgm:presLayoutVars>
      </dgm:prSet>
      <dgm:spPr/>
    </dgm:pt>
    <dgm:pt modelId="{2ACDE2FB-3FBB-46B5-9728-F8E77CBC8155}" type="pres">
      <dgm:prSet presAssocID="{ED3763C6-DBA8-444E-BEC2-092394746F75}" presName="descendantText" presStyleLbl="alignAccFollowNode1" presStyleIdx="0" presStyleCnt="3" custScaleX="94103" custScaleY="131230" custLinFactNeighborY="223">
        <dgm:presLayoutVars>
          <dgm:bulletEnabled val="1"/>
        </dgm:presLayoutVars>
      </dgm:prSet>
      <dgm:spPr/>
    </dgm:pt>
    <dgm:pt modelId="{907A11B9-6908-4B74-BD78-63F17B601E46}" type="pres">
      <dgm:prSet presAssocID="{A68AF9C4-187C-437B-85D7-517EEFB5481A}" presName="sp" presStyleCnt="0"/>
      <dgm:spPr/>
    </dgm:pt>
    <dgm:pt modelId="{A6401E4A-C86B-4F4C-AB59-6A5BE576E737}" type="pres">
      <dgm:prSet presAssocID="{07E6B648-65F0-4E6B-816F-C7766364100F}" presName="linNode" presStyleCnt="0"/>
      <dgm:spPr/>
    </dgm:pt>
    <dgm:pt modelId="{F6D37343-B038-4015-863A-D16F5EDEEFBF}" type="pres">
      <dgm:prSet presAssocID="{07E6B648-65F0-4E6B-816F-C7766364100F}" presName="parentText" presStyleLbl="node1" presStyleIdx="2" presStyleCnt="4" custScaleY="85204" custLinFactNeighborY="854">
        <dgm:presLayoutVars>
          <dgm:chMax val="1"/>
          <dgm:bulletEnabled val="1"/>
        </dgm:presLayoutVars>
      </dgm:prSet>
      <dgm:spPr/>
    </dgm:pt>
    <dgm:pt modelId="{A3B40158-2361-40AA-8D07-7B094D1CB480}" type="pres">
      <dgm:prSet presAssocID="{07E6B648-65F0-4E6B-816F-C7766364100F}" presName="descendantText" presStyleLbl="alignAccFollowNode1" presStyleIdx="1" presStyleCnt="3" custScaleX="79302" custLinFactNeighborY="2124">
        <dgm:presLayoutVars>
          <dgm:bulletEnabled val="1"/>
        </dgm:presLayoutVars>
      </dgm:prSet>
      <dgm:spPr/>
    </dgm:pt>
    <dgm:pt modelId="{A0CE8DD1-38B8-4919-B061-F172C98171A5}" type="pres">
      <dgm:prSet presAssocID="{DA7EA604-B0B1-498F-AD7A-386D10C57484}" presName="sp" presStyleCnt="0"/>
      <dgm:spPr/>
    </dgm:pt>
    <dgm:pt modelId="{E3652DC1-CFA9-4F0B-9642-DFB16906C72B}" type="pres">
      <dgm:prSet presAssocID="{CB248A8E-E17E-4D59-A202-12DD96A7900A}" presName="linNode" presStyleCnt="0"/>
      <dgm:spPr/>
    </dgm:pt>
    <dgm:pt modelId="{CAFBCFAF-2709-49CA-AF89-31E18524577D}" type="pres">
      <dgm:prSet presAssocID="{CB248A8E-E17E-4D59-A202-12DD96A7900A}" presName="parentText" presStyleLbl="node1" presStyleIdx="3" presStyleCnt="4" custLinFactNeighborY="3624">
        <dgm:presLayoutVars>
          <dgm:chMax val="1"/>
          <dgm:bulletEnabled val="1"/>
        </dgm:presLayoutVars>
      </dgm:prSet>
      <dgm:spPr/>
    </dgm:pt>
    <dgm:pt modelId="{61CF52B0-1163-4609-96A4-5158647F7B7A}" type="pres">
      <dgm:prSet presAssocID="{CB248A8E-E17E-4D59-A202-12DD96A7900A}" presName="descendantText" presStyleLbl="alignAccFollowNode1" presStyleIdx="2" presStyleCnt="3" custScaleX="71901" custLinFactNeighborY="1065">
        <dgm:presLayoutVars>
          <dgm:bulletEnabled val="1"/>
        </dgm:presLayoutVars>
      </dgm:prSet>
      <dgm:spPr/>
    </dgm:pt>
  </dgm:ptLst>
  <dgm:cxnLst>
    <dgm:cxn modelId="{F9DE5F06-ECE8-44B2-A529-75D69DB58042}" type="presOf" srcId="{6F89D09E-A624-4F11-9EF4-D0B0541D1D2F}" destId="{2ACDE2FB-3FBB-46B5-9728-F8E77CBC8155}" srcOrd="0" destOrd="2" presId="urn:microsoft.com/office/officeart/2005/8/layout/vList5"/>
    <dgm:cxn modelId="{EDA9210B-D405-4732-B118-5735F10C779E}" type="presOf" srcId="{CB248A8E-E17E-4D59-A202-12DD96A7900A}" destId="{CAFBCFAF-2709-49CA-AF89-31E18524577D}" srcOrd="0" destOrd="0" presId="urn:microsoft.com/office/officeart/2005/8/layout/vList5"/>
    <dgm:cxn modelId="{63ABD10F-1349-4DBF-BE2D-6C9BA0FD1125}" type="presOf" srcId="{4BC2DD02-9C58-4663-8027-C499898823A4}" destId="{2ACDE2FB-3FBB-46B5-9728-F8E77CBC8155}" srcOrd="0" destOrd="0" presId="urn:microsoft.com/office/officeart/2005/8/layout/vList5"/>
    <dgm:cxn modelId="{DD117117-D07B-492A-8A67-B373223D21F3}" srcId="{ED3763C6-DBA8-444E-BEC2-092394746F75}" destId="{3DC19EEC-BBB1-4235-8100-9DDEDD1051E6}" srcOrd="3" destOrd="0" parTransId="{5376CA53-E78A-4EFA-A2F7-5AFD9E19A3C2}" sibTransId="{80889E2C-1DEA-4826-A4D1-FBB7139CD7F2}"/>
    <dgm:cxn modelId="{B532121A-3841-4FDA-9DA0-CA2A3FA6C1C5}" type="presOf" srcId="{953E2A8F-5C90-46D5-AE69-17D8DC84FC7D}" destId="{61CF52B0-1163-4609-96A4-5158647F7B7A}" srcOrd="0" destOrd="2" presId="urn:microsoft.com/office/officeart/2005/8/layout/vList5"/>
    <dgm:cxn modelId="{1B89E91A-B7FD-4295-9D64-BBBE3EAEF48A}" srcId="{A2862BE3-48D5-4ABB-9A58-67852AB3D230}" destId="{CB248A8E-E17E-4D59-A202-12DD96A7900A}" srcOrd="3" destOrd="0" parTransId="{7BE0BD8A-B730-4146-A415-3C33D59556F7}" sibTransId="{88B564A2-1C29-4AC3-A857-FF2DA2143C63}"/>
    <dgm:cxn modelId="{9B056522-1F73-4BC0-A6B8-705D4B7A0EF0}" type="presOf" srcId="{A2862BE3-48D5-4ABB-9A58-67852AB3D230}" destId="{8B75CA79-E13B-404D-9801-42CD4BDB2872}" srcOrd="0" destOrd="0" presId="urn:microsoft.com/office/officeart/2005/8/layout/vList5"/>
    <dgm:cxn modelId="{4BAFC82E-B306-4CA9-884B-91B42B13273D}" srcId="{CB248A8E-E17E-4D59-A202-12DD96A7900A}" destId="{814F3873-94AF-4693-9581-32AAA33941B6}" srcOrd="0" destOrd="0" parTransId="{0912D910-97F2-4D4F-BC9E-AC757FC9D612}" sibTransId="{6AF6ACD4-CF99-46F2-8C19-EAE4925C2240}"/>
    <dgm:cxn modelId="{3543B137-C6DA-4515-A0F3-30C4A77A32BA}" type="presOf" srcId="{3DC19EEC-BBB1-4235-8100-9DDEDD1051E6}" destId="{2ACDE2FB-3FBB-46B5-9728-F8E77CBC8155}" srcOrd="0" destOrd="3" presId="urn:microsoft.com/office/officeart/2005/8/layout/vList5"/>
    <dgm:cxn modelId="{D69B033F-BBB0-4416-A26C-2A28ECEEE108}" srcId="{A2862BE3-48D5-4ABB-9A58-67852AB3D230}" destId="{07E6B648-65F0-4E6B-816F-C7766364100F}" srcOrd="2" destOrd="0" parTransId="{78F1C318-3109-4274-945C-D8D11924822F}" sibTransId="{DA7EA604-B0B1-498F-AD7A-386D10C57484}"/>
    <dgm:cxn modelId="{54F05B5E-5FE1-41F0-A78F-0270F6B49FE1}" srcId="{ED3763C6-DBA8-444E-BEC2-092394746F75}" destId="{35AFD355-16E2-4EAE-98C7-D7DE644C6C3E}" srcOrd="1" destOrd="0" parTransId="{3255B803-BD06-411E-BAD2-CDB6C5AA3907}" sibTransId="{2D30B8A4-2776-4E38-8417-C1663D119365}"/>
    <dgm:cxn modelId="{ED395760-B292-4540-8703-461CE975DC12}" srcId="{A2862BE3-48D5-4ABB-9A58-67852AB3D230}" destId="{ED3763C6-DBA8-444E-BEC2-092394746F75}" srcOrd="1" destOrd="0" parTransId="{2714B826-82DE-481E-8EEA-2B1CEA67B45E}" sibTransId="{A68AF9C4-187C-437B-85D7-517EEFB5481A}"/>
    <dgm:cxn modelId="{B320D361-533B-4229-ACDA-BB7F3226F59D}" srcId="{ED3763C6-DBA8-444E-BEC2-092394746F75}" destId="{6F89D09E-A624-4F11-9EF4-D0B0541D1D2F}" srcOrd="2" destOrd="0" parTransId="{D03354E3-E040-4748-8CD2-00BD26C45F36}" sibTransId="{390FC631-9C7A-49B1-99F5-A9513D98E683}"/>
    <dgm:cxn modelId="{535AC767-CFC4-4AD3-8025-C14786C92A2A}" srcId="{07E6B648-65F0-4E6B-816F-C7766364100F}" destId="{2B25706D-62A6-4E91-8CC0-7FA9E0DB1BEA}" srcOrd="0" destOrd="0" parTransId="{D2C26209-2115-4D5A-9345-93B6B99DDC18}" sibTransId="{2BCB7698-97E4-48AD-A86A-48E39B6FC7C2}"/>
    <dgm:cxn modelId="{175B0368-6D69-4089-BBCB-87091543F39A}" type="presOf" srcId="{ED3763C6-DBA8-444E-BEC2-092394746F75}" destId="{4302EFC5-07A6-4014-B345-74D5573AE9E3}" srcOrd="0" destOrd="0" presId="urn:microsoft.com/office/officeart/2005/8/layout/vList5"/>
    <dgm:cxn modelId="{9D649373-6994-4A40-B6B2-309F7562A134}" srcId="{ED3763C6-DBA8-444E-BEC2-092394746F75}" destId="{4BC2DD02-9C58-4663-8027-C499898823A4}" srcOrd="0" destOrd="0" parTransId="{FF0E3FE5-F420-44C3-85FF-13709AC9B0C8}" sibTransId="{CBCBBE56-B94F-4676-92A7-774CF80F36B9}"/>
    <dgm:cxn modelId="{765F779C-FE6F-4A42-B6C5-998D4C2A75CF}" srcId="{07E6B648-65F0-4E6B-816F-C7766364100F}" destId="{BC6430E4-0128-43BA-AB8D-7656674473F1}" srcOrd="1" destOrd="0" parTransId="{60238242-318C-4108-957D-1126E49200D2}" sibTransId="{99AEBB6C-D6DB-42E0-91D0-6160FA3DB32E}"/>
    <dgm:cxn modelId="{4FE9B6A6-455C-4DD6-A184-D8D910BFE356}" type="presOf" srcId="{814F3873-94AF-4693-9581-32AAA33941B6}" destId="{61CF52B0-1163-4609-96A4-5158647F7B7A}" srcOrd="0" destOrd="0" presId="urn:microsoft.com/office/officeart/2005/8/layout/vList5"/>
    <dgm:cxn modelId="{683BA4BB-86B7-45DB-A7D9-58709946D043}" type="presOf" srcId="{E4F8099D-457A-4FEA-A476-2C424946F2DB}" destId="{49EBD28B-6CC3-4E89-B8E3-8A2D6B55CC6B}" srcOrd="0" destOrd="0" presId="urn:microsoft.com/office/officeart/2005/8/layout/vList5"/>
    <dgm:cxn modelId="{A4DC61C4-4143-4063-A724-BC48728AA9DC}" type="presOf" srcId="{C1A4B948-8A3B-4272-B056-163CFF557445}" destId="{61CF52B0-1163-4609-96A4-5158647F7B7A}" srcOrd="0" destOrd="1" presId="urn:microsoft.com/office/officeart/2005/8/layout/vList5"/>
    <dgm:cxn modelId="{4DE29ACC-A869-4DBA-8E02-12C9AFC69145}" srcId="{CB248A8E-E17E-4D59-A202-12DD96A7900A}" destId="{953E2A8F-5C90-46D5-AE69-17D8DC84FC7D}" srcOrd="2" destOrd="0" parTransId="{6A1DDBEF-0609-4B1D-A430-46A858D1B5A7}" sibTransId="{B99FDCDF-CBDB-4E77-9244-810EA960E05D}"/>
    <dgm:cxn modelId="{43CD08CF-2D18-4C55-A370-61B7F946CF41}" type="presOf" srcId="{07E6B648-65F0-4E6B-816F-C7766364100F}" destId="{F6D37343-B038-4015-863A-D16F5EDEEFBF}" srcOrd="0" destOrd="0" presId="urn:microsoft.com/office/officeart/2005/8/layout/vList5"/>
    <dgm:cxn modelId="{41551AD3-DC6F-407D-B886-ACF304BD8A8A}" srcId="{CB248A8E-E17E-4D59-A202-12DD96A7900A}" destId="{C1A4B948-8A3B-4272-B056-163CFF557445}" srcOrd="1" destOrd="0" parTransId="{3045104E-1A6A-482E-B47A-127138171EE4}" sibTransId="{1A210E3E-EEAB-4743-BE56-EB595E8BBB24}"/>
    <dgm:cxn modelId="{E1F47FD3-5077-46D7-ACC7-2B5BD6BA7023}" type="presOf" srcId="{BC6430E4-0128-43BA-AB8D-7656674473F1}" destId="{A3B40158-2361-40AA-8D07-7B094D1CB480}" srcOrd="0" destOrd="1" presId="urn:microsoft.com/office/officeart/2005/8/layout/vList5"/>
    <dgm:cxn modelId="{62C182D3-3009-4B77-A94E-245ED6C52F21}" type="presOf" srcId="{35AFD355-16E2-4EAE-98C7-D7DE644C6C3E}" destId="{2ACDE2FB-3FBB-46B5-9728-F8E77CBC8155}" srcOrd="0" destOrd="1" presId="urn:microsoft.com/office/officeart/2005/8/layout/vList5"/>
    <dgm:cxn modelId="{BAFA14F5-C6BA-4C6A-BE41-75CD959B6020}" srcId="{A2862BE3-48D5-4ABB-9A58-67852AB3D230}" destId="{E4F8099D-457A-4FEA-A476-2C424946F2DB}" srcOrd="0" destOrd="0" parTransId="{9CC2224E-898C-4406-84F6-3AF3CA6871FB}" sibTransId="{030474E1-4C37-411E-97A0-0D5B43A4D5C7}"/>
    <dgm:cxn modelId="{CACBF2FF-8C2A-4DAF-B7E9-438EEB7BD7A5}" type="presOf" srcId="{2B25706D-62A6-4E91-8CC0-7FA9E0DB1BEA}" destId="{A3B40158-2361-40AA-8D07-7B094D1CB480}" srcOrd="0" destOrd="0" presId="urn:microsoft.com/office/officeart/2005/8/layout/vList5"/>
    <dgm:cxn modelId="{1CF9615F-C4BA-4464-8AB5-731D06A969DC}" type="presParOf" srcId="{8B75CA79-E13B-404D-9801-42CD4BDB2872}" destId="{32D45116-4817-4B7C-ACFA-12AF36550997}" srcOrd="0" destOrd="0" presId="urn:microsoft.com/office/officeart/2005/8/layout/vList5"/>
    <dgm:cxn modelId="{5EFE13C0-A4EF-49E3-B93C-1B547725B841}" type="presParOf" srcId="{32D45116-4817-4B7C-ACFA-12AF36550997}" destId="{49EBD28B-6CC3-4E89-B8E3-8A2D6B55CC6B}" srcOrd="0" destOrd="0" presId="urn:microsoft.com/office/officeart/2005/8/layout/vList5"/>
    <dgm:cxn modelId="{F0690A94-3A79-458C-AF67-9F87B10FF493}" type="presParOf" srcId="{8B75CA79-E13B-404D-9801-42CD4BDB2872}" destId="{E327850C-CAEB-44EF-ADAE-557A602499BB}" srcOrd="1" destOrd="0" presId="urn:microsoft.com/office/officeart/2005/8/layout/vList5"/>
    <dgm:cxn modelId="{0DED1CEF-77BA-46C8-9B46-AC0C12E66285}" type="presParOf" srcId="{8B75CA79-E13B-404D-9801-42CD4BDB2872}" destId="{6AEAE538-561B-41A4-B661-A4BDC6D0D186}" srcOrd="2" destOrd="0" presId="urn:microsoft.com/office/officeart/2005/8/layout/vList5"/>
    <dgm:cxn modelId="{9EEFD240-0037-4024-979E-10D2FE31B3C0}" type="presParOf" srcId="{6AEAE538-561B-41A4-B661-A4BDC6D0D186}" destId="{4302EFC5-07A6-4014-B345-74D5573AE9E3}" srcOrd="0" destOrd="0" presId="urn:microsoft.com/office/officeart/2005/8/layout/vList5"/>
    <dgm:cxn modelId="{DCD67FDA-C25B-4EC3-A18B-B3EB4341F631}" type="presParOf" srcId="{6AEAE538-561B-41A4-B661-A4BDC6D0D186}" destId="{2ACDE2FB-3FBB-46B5-9728-F8E77CBC8155}" srcOrd="1" destOrd="0" presId="urn:microsoft.com/office/officeart/2005/8/layout/vList5"/>
    <dgm:cxn modelId="{C6A968E7-B785-4D46-B520-9F6C79204F59}" type="presParOf" srcId="{8B75CA79-E13B-404D-9801-42CD4BDB2872}" destId="{907A11B9-6908-4B74-BD78-63F17B601E46}" srcOrd="3" destOrd="0" presId="urn:microsoft.com/office/officeart/2005/8/layout/vList5"/>
    <dgm:cxn modelId="{CA1DFF73-8A34-47F0-A7CF-999DD58BA20C}" type="presParOf" srcId="{8B75CA79-E13B-404D-9801-42CD4BDB2872}" destId="{A6401E4A-C86B-4F4C-AB59-6A5BE576E737}" srcOrd="4" destOrd="0" presId="urn:microsoft.com/office/officeart/2005/8/layout/vList5"/>
    <dgm:cxn modelId="{096484A9-B958-41F3-AF77-E81A6CCCC367}" type="presParOf" srcId="{A6401E4A-C86B-4F4C-AB59-6A5BE576E737}" destId="{F6D37343-B038-4015-863A-D16F5EDEEFBF}" srcOrd="0" destOrd="0" presId="urn:microsoft.com/office/officeart/2005/8/layout/vList5"/>
    <dgm:cxn modelId="{23635AC0-BB8B-4DC2-8126-EBE94B55DDC8}" type="presParOf" srcId="{A6401E4A-C86B-4F4C-AB59-6A5BE576E737}" destId="{A3B40158-2361-40AA-8D07-7B094D1CB480}" srcOrd="1" destOrd="0" presId="urn:microsoft.com/office/officeart/2005/8/layout/vList5"/>
    <dgm:cxn modelId="{076EA4E2-7161-45F0-9C90-77F3E181D0C2}" type="presParOf" srcId="{8B75CA79-E13B-404D-9801-42CD4BDB2872}" destId="{A0CE8DD1-38B8-4919-B061-F172C98171A5}" srcOrd="5" destOrd="0" presId="urn:microsoft.com/office/officeart/2005/8/layout/vList5"/>
    <dgm:cxn modelId="{6B50D023-ADA1-4D09-83B6-30D77779E003}" type="presParOf" srcId="{8B75CA79-E13B-404D-9801-42CD4BDB2872}" destId="{E3652DC1-CFA9-4F0B-9642-DFB16906C72B}" srcOrd="6" destOrd="0" presId="urn:microsoft.com/office/officeart/2005/8/layout/vList5"/>
    <dgm:cxn modelId="{E77A78C7-667F-45E9-968B-65FB4C44C85F}" type="presParOf" srcId="{E3652DC1-CFA9-4F0B-9642-DFB16906C72B}" destId="{CAFBCFAF-2709-49CA-AF89-31E18524577D}" srcOrd="0" destOrd="0" presId="urn:microsoft.com/office/officeart/2005/8/layout/vList5"/>
    <dgm:cxn modelId="{C5F30666-EDEB-4F30-B081-EBD93075ECCE}" type="presParOf" srcId="{E3652DC1-CFA9-4F0B-9642-DFB16906C72B}" destId="{61CF52B0-1163-4609-96A4-5158647F7B7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B0DF9A-132C-4213-9C98-E8CFA17F6F2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A1C2AC0-9F50-4684-8CCC-02F23A22C8B8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Gazdaság-politikai célok</a:t>
          </a:r>
        </a:p>
      </dgm:t>
    </dgm:pt>
    <dgm:pt modelId="{DD11264A-1180-4768-9733-1D31BA840AE6}" type="parTrans" cxnId="{DAC02338-9CF3-4B62-B707-509F12A4C5BC}">
      <dgm:prSet/>
      <dgm:spPr/>
      <dgm:t>
        <a:bodyPr/>
        <a:lstStyle/>
        <a:p>
          <a:endParaRPr lang="hu-HU"/>
        </a:p>
      </dgm:t>
    </dgm:pt>
    <dgm:pt modelId="{7BC088E3-2A3F-44A8-932F-C12F3A450113}" type="sibTrans" cxnId="{DAC02338-9CF3-4B62-B707-509F12A4C5BC}">
      <dgm:prSet/>
      <dgm:spPr/>
      <dgm:t>
        <a:bodyPr/>
        <a:lstStyle/>
        <a:p>
          <a:endParaRPr lang="hu-HU"/>
        </a:p>
      </dgm:t>
    </dgm:pt>
    <dgm:pt modelId="{C14D2601-B4EC-464F-9F86-0C9EB0AA7E82}">
      <dgm:prSet phldrT="[Szöveg]" custT="1"/>
      <dgm:spPr/>
      <dgm:t>
        <a:bodyPr/>
        <a:lstStyle/>
        <a:p>
          <a:pPr algn="l"/>
          <a:r>
            <a:rPr lang="hu-HU" sz="2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közpénzekkel való takarékos gazdálkodás</a:t>
          </a:r>
          <a:endParaRPr lang="hu-HU" sz="28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48ADC9C2-9021-4F68-AB69-3DC498150404}" type="parTrans" cxnId="{57026A9A-C37B-46D2-86CE-7713E125C2B4}">
      <dgm:prSet/>
      <dgm:spPr/>
      <dgm:t>
        <a:bodyPr/>
        <a:lstStyle/>
        <a:p>
          <a:endParaRPr lang="hu-HU"/>
        </a:p>
      </dgm:t>
    </dgm:pt>
    <dgm:pt modelId="{9EA37A41-A735-4E23-96A5-37EF1021AC63}" type="sibTrans" cxnId="{57026A9A-C37B-46D2-86CE-7713E125C2B4}">
      <dgm:prSet/>
      <dgm:spPr/>
      <dgm:t>
        <a:bodyPr/>
        <a:lstStyle/>
        <a:p>
          <a:endParaRPr lang="hu-HU"/>
        </a:p>
      </dgm:t>
    </dgm:pt>
    <dgm:pt modelId="{C180B4F2-3242-4F53-BF47-0F3215FD2421}">
      <dgm:prSet phldrT="[Szöveg]" custT="1"/>
      <dgm:spPr/>
      <dgm:t>
        <a:bodyPr/>
        <a:lstStyle/>
        <a:p>
          <a:pPr algn="l"/>
          <a:r>
            <a:rPr lang="hu-HU" sz="2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egyensúly megteremtése és hosszú távú fenntartása </a:t>
          </a:r>
          <a:endParaRPr lang="hu-HU" sz="28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3D0E7FA-A741-4AAC-A387-C70FDD0B4BB2}" type="parTrans" cxnId="{11FF2968-4966-400A-890B-E81977E6E7BD}">
      <dgm:prSet/>
      <dgm:spPr/>
      <dgm:t>
        <a:bodyPr/>
        <a:lstStyle/>
        <a:p>
          <a:endParaRPr lang="hu-HU"/>
        </a:p>
      </dgm:t>
    </dgm:pt>
    <dgm:pt modelId="{9CEAA287-8693-4A94-ABB0-9025F756329B}" type="sibTrans" cxnId="{11FF2968-4966-400A-890B-E81977E6E7BD}">
      <dgm:prSet/>
      <dgm:spPr/>
      <dgm:t>
        <a:bodyPr/>
        <a:lstStyle/>
        <a:p>
          <a:endParaRPr lang="hu-HU"/>
        </a:p>
      </dgm:t>
    </dgm:pt>
    <dgm:pt modelId="{FE53C8F4-7DFC-45C6-9899-1D941A122CA6}">
      <dgm:prSet phldrT="[Szöveg]" custT="1"/>
      <dgm:spPr/>
      <dgm:t>
        <a:bodyPr/>
        <a:lstStyle/>
        <a:p>
          <a:pPr algn="l"/>
          <a:r>
            <a:rPr lang="hu-HU" sz="2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államadósság csökkentése </a:t>
          </a:r>
          <a:endParaRPr lang="hu-HU" sz="28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4D68258D-F316-4E3F-BCEA-344D3A9647AD}" type="parTrans" cxnId="{197366A6-93FF-4BFF-A501-5D835AE32F1F}">
      <dgm:prSet/>
      <dgm:spPr/>
      <dgm:t>
        <a:bodyPr/>
        <a:lstStyle/>
        <a:p>
          <a:endParaRPr lang="hu-HU"/>
        </a:p>
      </dgm:t>
    </dgm:pt>
    <dgm:pt modelId="{7CC3D6FE-105D-412B-8E35-CB65A5648B7F}" type="sibTrans" cxnId="{197366A6-93FF-4BFF-A501-5D835AE32F1F}">
      <dgm:prSet/>
      <dgm:spPr/>
      <dgm:t>
        <a:bodyPr/>
        <a:lstStyle/>
        <a:p>
          <a:endParaRPr lang="hu-HU"/>
        </a:p>
      </dgm:t>
    </dgm:pt>
    <dgm:pt modelId="{1FF6D161-8E81-486C-95D6-A9DBCBA2E3F0}" type="pres">
      <dgm:prSet presAssocID="{57B0DF9A-132C-4213-9C98-E8CFA17F6F2C}" presName="vert0" presStyleCnt="0">
        <dgm:presLayoutVars>
          <dgm:dir/>
          <dgm:animOne val="branch"/>
          <dgm:animLvl val="lvl"/>
        </dgm:presLayoutVars>
      </dgm:prSet>
      <dgm:spPr/>
    </dgm:pt>
    <dgm:pt modelId="{F1C00675-6157-4D03-95BF-7754FEE905CE}" type="pres">
      <dgm:prSet presAssocID="{3A1C2AC0-9F50-4684-8CCC-02F23A22C8B8}" presName="thickLine" presStyleLbl="alignNode1" presStyleIdx="0" presStyleCnt="1"/>
      <dgm:spPr>
        <a:ln>
          <a:noFill/>
        </a:ln>
      </dgm:spPr>
    </dgm:pt>
    <dgm:pt modelId="{9D8071A2-1E3F-4F72-A0B0-715C258BAD3B}" type="pres">
      <dgm:prSet presAssocID="{3A1C2AC0-9F50-4684-8CCC-02F23A22C8B8}" presName="horz1" presStyleCnt="0"/>
      <dgm:spPr/>
    </dgm:pt>
    <dgm:pt modelId="{853C0B47-9EBA-4B72-B1B3-4E4AC87D2A47}" type="pres">
      <dgm:prSet presAssocID="{3A1C2AC0-9F50-4684-8CCC-02F23A22C8B8}" presName="tx1" presStyleLbl="revTx" presStyleIdx="0" presStyleCnt="4" custScaleX="154252" custLinFactNeighborX="-702" custLinFactNeighborY="-2262"/>
      <dgm:spPr/>
    </dgm:pt>
    <dgm:pt modelId="{09BF41F9-4D40-4000-8F76-B2F766518F3C}" type="pres">
      <dgm:prSet presAssocID="{3A1C2AC0-9F50-4684-8CCC-02F23A22C8B8}" presName="vert1" presStyleCnt="0"/>
      <dgm:spPr/>
    </dgm:pt>
    <dgm:pt modelId="{40396153-5B2E-4F49-BDAA-74413865EEC8}" type="pres">
      <dgm:prSet presAssocID="{C14D2601-B4EC-464F-9F86-0C9EB0AA7E82}" presName="vertSpace2a" presStyleCnt="0"/>
      <dgm:spPr/>
    </dgm:pt>
    <dgm:pt modelId="{EAFA8E4C-7CAF-413F-9FE3-386FCE14BA62}" type="pres">
      <dgm:prSet presAssocID="{C14D2601-B4EC-464F-9F86-0C9EB0AA7E82}" presName="horz2" presStyleCnt="0"/>
      <dgm:spPr/>
    </dgm:pt>
    <dgm:pt modelId="{57FBB622-11DE-42C2-8278-5412B03476FA}" type="pres">
      <dgm:prSet presAssocID="{C14D2601-B4EC-464F-9F86-0C9EB0AA7E82}" presName="horzSpace2" presStyleCnt="0"/>
      <dgm:spPr/>
    </dgm:pt>
    <dgm:pt modelId="{DA913D43-BEF1-4567-89A6-619F5D91EC54}" type="pres">
      <dgm:prSet presAssocID="{C14D2601-B4EC-464F-9F86-0C9EB0AA7E82}" presName="tx2" presStyleLbl="revTx" presStyleIdx="1" presStyleCnt="4" custScaleY="75329"/>
      <dgm:spPr/>
    </dgm:pt>
    <dgm:pt modelId="{9BB9D4B1-C7FF-481C-97DB-5B617921B0E6}" type="pres">
      <dgm:prSet presAssocID="{C14D2601-B4EC-464F-9F86-0C9EB0AA7E82}" presName="vert2" presStyleCnt="0"/>
      <dgm:spPr/>
    </dgm:pt>
    <dgm:pt modelId="{1D92CC92-7555-44B9-B75B-AB7FE7D488C7}" type="pres">
      <dgm:prSet presAssocID="{C14D2601-B4EC-464F-9F86-0C9EB0AA7E82}" presName="thinLine2b" presStyleLbl="callout" presStyleIdx="0" presStyleCnt="3" custLinFactY="-254060" custLinFactNeighborX="1333" custLinFactNeighborY="-300000"/>
      <dgm:spPr>
        <a:ln>
          <a:solidFill>
            <a:schemeClr val="bg1"/>
          </a:solidFill>
        </a:ln>
      </dgm:spPr>
    </dgm:pt>
    <dgm:pt modelId="{0B08D1E9-A179-4A5D-A951-F4838AF889F3}" type="pres">
      <dgm:prSet presAssocID="{C14D2601-B4EC-464F-9F86-0C9EB0AA7E82}" presName="vertSpace2b" presStyleCnt="0"/>
      <dgm:spPr/>
    </dgm:pt>
    <dgm:pt modelId="{3C691EA7-A14F-45F3-9BB7-B59FA17E5779}" type="pres">
      <dgm:prSet presAssocID="{C180B4F2-3242-4F53-BF47-0F3215FD2421}" presName="horz2" presStyleCnt="0"/>
      <dgm:spPr/>
    </dgm:pt>
    <dgm:pt modelId="{5E76BDC1-7221-4A45-8953-DE88E866F6A1}" type="pres">
      <dgm:prSet presAssocID="{C180B4F2-3242-4F53-BF47-0F3215FD2421}" presName="horzSpace2" presStyleCnt="0"/>
      <dgm:spPr/>
    </dgm:pt>
    <dgm:pt modelId="{6A32778C-5657-46E0-A2E7-F0FC6460A444}" type="pres">
      <dgm:prSet presAssocID="{C180B4F2-3242-4F53-BF47-0F3215FD2421}" presName="tx2" presStyleLbl="revTx" presStyleIdx="2" presStyleCnt="4" custScaleY="75329"/>
      <dgm:spPr/>
    </dgm:pt>
    <dgm:pt modelId="{472C9B48-C658-4057-8E83-B372D021D39B}" type="pres">
      <dgm:prSet presAssocID="{C180B4F2-3242-4F53-BF47-0F3215FD2421}" presName="vert2" presStyleCnt="0"/>
      <dgm:spPr/>
    </dgm:pt>
    <dgm:pt modelId="{7B9A6629-0FF1-4304-B6EF-617A893E9095}" type="pres">
      <dgm:prSet presAssocID="{C180B4F2-3242-4F53-BF47-0F3215FD2421}" presName="thinLine2b" presStyleLbl="callout" presStyleIdx="1" presStyleCnt="3"/>
      <dgm:spPr>
        <a:ln>
          <a:solidFill>
            <a:schemeClr val="bg1"/>
          </a:solidFill>
        </a:ln>
      </dgm:spPr>
    </dgm:pt>
    <dgm:pt modelId="{21CE8539-2109-4BDB-9279-09EA260D7085}" type="pres">
      <dgm:prSet presAssocID="{C180B4F2-3242-4F53-BF47-0F3215FD2421}" presName="vertSpace2b" presStyleCnt="0"/>
      <dgm:spPr/>
    </dgm:pt>
    <dgm:pt modelId="{BEE11CA5-86E1-4F62-AACC-D0B876A08227}" type="pres">
      <dgm:prSet presAssocID="{FE53C8F4-7DFC-45C6-9899-1D941A122CA6}" presName="horz2" presStyleCnt="0"/>
      <dgm:spPr/>
    </dgm:pt>
    <dgm:pt modelId="{A9C18FD1-E1A2-4273-BE10-F52968C61C06}" type="pres">
      <dgm:prSet presAssocID="{FE53C8F4-7DFC-45C6-9899-1D941A122CA6}" presName="horzSpace2" presStyleCnt="0"/>
      <dgm:spPr/>
    </dgm:pt>
    <dgm:pt modelId="{64F80031-1DFF-4E34-88A1-9373D7367B21}" type="pres">
      <dgm:prSet presAssocID="{FE53C8F4-7DFC-45C6-9899-1D941A122CA6}" presName="tx2" presStyleLbl="revTx" presStyleIdx="3" presStyleCnt="4"/>
      <dgm:spPr/>
    </dgm:pt>
    <dgm:pt modelId="{00A833F9-C69E-485F-963E-DA0B9ADFBB59}" type="pres">
      <dgm:prSet presAssocID="{FE53C8F4-7DFC-45C6-9899-1D941A122CA6}" presName="vert2" presStyleCnt="0"/>
      <dgm:spPr/>
    </dgm:pt>
    <dgm:pt modelId="{7E2C7DA1-056C-4608-9E3E-45E250F830A5}" type="pres">
      <dgm:prSet presAssocID="{FE53C8F4-7DFC-45C6-9899-1D941A122CA6}" presName="thinLine2b" presStyleLbl="callout" presStyleIdx="2" presStyleCnt="3"/>
      <dgm:spPr/>
    </dgm:pt>
    <dgm:pt modelId="{9E28C9D1-29EE-4FD8-B07A-EFBC5BB9F33F}" type="pres">
      <dgm:prSet presAssocID="{FE53C8F4-7DFC-45C6-9899-1D941A122CA6}" presName="vertSpace2b" presStyleCnt="0"/>
      <dgm:spPr/>
    </dgm:pt>
  </dgm:ptLst>
  <dgm:cxnLst>
    <dgm:cxn modelId="{AF850710-3B68-499F-B3E4-1D61FB9D63AB}" type="presOf" srcId="{FE53C8F4-7DFC-45C6-9899-1D941A122CA6}" destId="{64F80031-1DFF-4E34-88A1-9373D7367B21}" srcOrd="0" destOrd="0" presId="urn:microsoft.com/office/officeart/2008/layout/LinedList"/>
    <dgm:cxn modelId="{DAC02338-9CF3-4B62-B707-509F12A4C5BC}" srcId="{57B0DF9A-132C-4213-9C98-E8CFA17F6F2C}" destId="{3A1C2AC0-9F50-4684-8CCC-02F23A22C8B8}" srcOrd="0" destOrd="0" parTransId="{DD11264A-1180-4768-9733-1D31BA840AE6}" sibTransId="{7BC088E3-2A3F-44A8-932F-C12F3A450113}"/>
    <dgm:cxn modelId="{11FF2968-4966-400A-890B-E81977E6E7BD}" srcId="{3A1C2AC0-9F50-4684-8CCC-02F23A22C8B8}" destId="{C180B4F2-3242-4F53-BF47-0F3215FD2421}" srcOrd="1" destOrd="0" parTransId="{B3D0E7FA-A741-4AAC-A387-C70FDD0B4BB2}" sibTransId="{9CEAA287-8693-4A94-ABB0-9025F756329B}"/>
    <dgm:cxn modelId="{B0B47951-29FA-4ACA-A941-D6C2B9A92C54}" type="presOf" srcId="{C180B4F2-3242-4F53-BF47-0F3215FD2421}" destId="{6A32778C-5657-46E0-A2E7-F0FC6460A444}" srcOrd="0" destOrd="0" presId="urn:microsoft.com/office/officeart/2008/layout/LinedList"/>
    <dgm:cxn modelId="{2A8E9E85-C4C2-4ED5-BC8D-CA348893D543}" type="presOf" srcId="{3A1C2AC0-9F50-4684-8CCC-02F23A22C8B8}" destId="{853C0B47-9EBA-4B72-B1B3-4E4AC87D2A47}" srcOrd="0" destOrd="0" presId="urn:microsoft.com/office/officeart/2008/layout/LinedList"/>
    <dgm:cxn modelId="{57026A9A-C37B-46D2-86CE-7713E125C2B4}" srcId="{3A1C2AC0-9F50-4684-8CCC-02F23A22C8B8}" destId="{C14D2601-B4EC-464F-9F86-0C9EB0AA7E82}" srcOrd="0" destOrd="0" parTransId="{48ADC9C2-9021-4F68-AB69-3DC498150404}" sibTransId="{9EA37A41-A735-4E23-96A5-37EF1021AC63}"/>
    <dgm:cxn modelId="{197366A6-93FF-4BFF-A501-5D835AE32F1F}" srcId="{3A1C2AC0-9F50-4684-8CCC-02F23A22C8B8}" destId="{FE53C8F4-7DFC-45C6-9899-1D941A122CA6}" srcOrd="2" destOrd="0" parTransId="{4D68258D-F316-4E3F-BCEA-344D3A9647AD}" sibTransId="{7CC3D6FE-105D-412B-8E35-CB65A5648B7F}"/>
    <dgm:cxn modelId="{F0D20BC9-3B1E-4CA3-9137-64430C41F552}" type="presOf" srcId="{C14D2601-B4EC-464F-9F86-0C9EB0AA7E82}" destId="{DA913D43-BEF1-4567-89A6-619F5D91EC54}" srcOrd="0" destOrd="0" presId="urn:microsoft.com/office/officeart/2008/layout/LinedList"/>
    <dgm:cxn modelId="{DD048DD8-57EF-44A7-ABEF-C41AA203F6FE}" type="presOf" srcId="{57B0DF9A-132C-4213-9C98-E8CFA17F6F2C}" destId="{1FF6D161-8E81-486C-95D6-A9DBCBA2E3F0}" srcOrd="0" destOrd="0" presId="urn:microsoft.com/office/officeart/2008/layout/LinedList"/>
    <dgm:cxn modelId="{630E4FA8-5FE4-441B-B63B-FF1072954BCE}" type="presParOf" srcId="{1FF6D161-8E81-486C-95D6-A9DBCBA2E3F0}" destId="{F1C00675-6157-4D03-95BF-7754FEE905CE}" srcOrd="0" destOrd="0" presId="urn:microsoft.com/office/officeart/2008/layout/LinedList"/>
    <dgm:cxn modelId="{22E633FE-4F19-4666-A18F-D4F5B19030A0}" type="presParOf" srcId="{1FF6D161-8E81-486C-95D6-A9DBCBA2E3F0}" destId="{9D8071A2-1E3F-4F72-A0B0-715C258BAD3B}" srcOrd="1" destOrd="0" presId="urn:microsoft.com/office/officeart/2008/layout/LinedList"/>
    <dgm:cxn modelId="{8B24A8FB-72CE-4E3A-8F73-B7B697EC3702}" type="presParOf" srcId="{9D8071A2-1E3F-4F72-A0B0-715C258BAD3B}" destId="{853C0B47-9EBA-4B72-B1B3-4E4AC87D2A47}" srcOrd="0" destOrd="0" presId="urn:microsoft.com/office/officeart/2008/layout/LinedList"/>
    <dgm:cxn modelId="{A3DB4D20-D827-41BC-904E-66229F49470D}" type="presParOf" srcId="{9D8071A2-1E3F-4F72-A0B0-715C258BAD3B}" destId="{09BF41F9-4D40-4000-8F76-B2F766518F3C}" srcOrd="1" destOrd="0" presId="urn:microsoft.com/office/officeart/2008/layout/LinedList"/>
    <dgm:cxn modelId="{4EC1A01E-01A0-4350-A724-600EC8497BBA}" type="presParOf" srcId="{09BF41F9-4D40-4000-8F76-B2F766518F3C}" destId="{40396153-5B2E-4F49-BDAA-74413865EEC8}" srcOrd="0" destOrd="0" presId="urn:microsoft.com/office/officeart/2008/layout/LinedList"/>
    <dgm:cxn modelId="{040DC966-07FB-4D95-829B-CE9188ED364C}" type="presParOf" srcId="{09BF41F9-4D40-4000-8F76-B2F766518F3C}" destId="{EAFA8E4C-7CAF-413F-9FE3-386FCE14BA62}" srcOrd="1" destOrd="0" presId="urn:microsoft.com/office/officeart/2008/layout/LinedList"/>
    <dgm:cxn modelId="{75F02133-4AFF-4BBA-A96F-269C452B62F8}" type="presParOf" srcId="{EAFA8E4C-7CAF-413F-9FE3-386FCE14BA62}" destId="{57FBB622-11DE-42C2-8278-5412B03476FA}" srcOrd="0" destOrd="0" presId="urn:microsoft.com/office/officeart/2008/layout/LinedList"/>
    <dgm:cxn modelId="{34A40500-48DC-412E-8946-391069D1DCBE}" type="presParOf" srcId="{EAFA8E4C-7CAF-413F-9FE3-386FCE14BA62}" destId="{DA913D43-BEF1-4567-89A6-619F5D91EC54}" srcOrd="1" destOrd="0" presId="urn:microsoft.com/office/officeart/2008/layout/LinedList"/>
    <dgm:cxn modelId="{8C84250B-E267-4F02-9DF5-25A75840267D}" type="presParOf" srcId="{EAFA8E4C-7CAF-413F-9FE3-386FCE14BA62}" destId="{9BB9D4B1-C7FF-481C-97DB-5B617921B0E6}" srcOrd="2" destOrd="0" presId="urn:microsoft.com/office/officeart/2008/layout/LinedList"/>
    <dgm:cxn modelId="{641EFF9F-5EA6-4DCF-835B-187660FBC445}" type="presParOf" srcId="{09BF41F9-4D40-4000-8F76-B2F766518F3C}" destId="{1D92CC92-7555-44B9-B75B-AB7FE7D488C7}" srcOrd="2" destOrd="0" presId="urn:microsoft.com/office/officeart/2008/layout/LinedList"/>
    <dgm:cxn modelId="{D3A6941F-977A-43D4-A736-04B216DF6BA5}" type="presParOf" srcId="{09BF41F9-4D40-4000-8F76-B2F766518F3C}" destId="{0B08D1E9-A179-4A5D-A951-F4838AF889F3}" srcOrd="3" destOrd="0" presId="urn:microsoft.com/office/officeart/2008/layout/LinedList"/>
    <dgm:cxn modelId="{A44AE06D-F671-4369-B04B-F527DB6C08FC}" type="presParOf" srcId="{09BF41F9-4D40-4000-8F76-B2F766518F3C}" destId="{3C691EA7-A14F-45F3-9BB7-B59FA17E5779}" srcOrd="4" destOrd="0" presId="urn:microsoft.com/office/officeart/2008/layout/LinedList"/>
    <dgm:cxn modelId="{1C5AC70B-3F4C-46EF-AAD2-79193A7EF835}" type="presParOf" srcId="{3C691EA7-A14F-45F3-9BB7-B59FA17E5779}" destId="{5E76BDC1-7221-4A45-8953-DE88E866F6A1}" srcOrd="0" destOrd="0" presId="urn:microsoft.com/office/officeart/2008/layout/LinedList"/>
    <dgm:cxn modelId="{26EFFF50-6182-452B-A6F4-D6CA2618F948}" type="presParOf" srcId="{3C691EA7-A14F-45F3-9BB7-B59FA17E5779}" destId="{6A32778C-5657-46E0-A2E7-F0FC6460A444}" srcOrd="1" destOrd="0" presId="urn:microsoft.com/office/officeart/2008/layout/LinedList"/>
    <dgm:cxn modelId="{2075083F-A912-4323-A3C0-2E7740A13EEA}" type="presParOf" srcId="{3C691EA7-A14F-45F3-9BB7-B59FA17E5779}" destId="{472C9B48-C658-4057-8E83-B372D021D39B}" srcOrd="2" destOrd="0" presId="urn:microsoft.com/office/officeart/2008/layout/LinedList"/>
    <dgm:cxn modelId="{22E13DAF-A8A1-48A7-9E80-082A83CABD13}" type="presParOf" srcId="{09BF41F9-4D40-4000-8F76-B2F766518F3C}" destId="{7B9A6629-0FF1-4304-B6EF-617A893E9095}" srcOrd="5" destOrd="0" presId="urn:microsoft.com/office/officeart/2008/layout/LinedList"/>
    <dgm:cxn modelId="{DA325BCD-30DB-4610-AFAE-2444BC61C460}" type="presParOf" srcId="{09BF41F9-4D40-4000-8F76-B2F766518F3C}" destId="{21CE8539-2109-4BDB-9279-09EA260D7085}" srcOrd="6" destOrd="0" presId="urn:microsoft.com/office/officeart/2008/layout/LinedList"/>
    <dgm:cxn modelId="{86E4A7A5-ACBC-4E44-B7E2-96CE4DE1BCE2}" type="presParOf" srcId="{09BF41F9-4D40-4000-8F76-B2F766518F3C}" destId="{BEE11CA5-86E1-4F62-AACC-D0B876A08227}" srcOrd="7" destOrd="0" presId="urn:microsoft.com/office/officeart/2008/layout/LinedList"/>
    <dgm:cxn modelId="{9C877FA5-62A6-4896-870E-379E8209B5B5}" type="presParOf" srcId="{BEE11CA5-86E1-4F62-AACC-D0B876A08227}" destId="{A9C18FD1-E1A2-4273-BE10-F52968C61C06}" srcOrd="0" destOrd="0" presId="urn:microsoft.com/office/officeart/2008/layout/LinedList"/>
    <dgm:cxn modelId="{884CA1D9-ADE8-45A6-A69F-7C3303D5033E}" type="presParOf" srcId="{BEE11CA5-86E1-4F62-AACC-D0B876A08227}" destId="{64F80031-1DFF-4E34-88A1-9373D7367B21}" srcOrd="1" destOrd="0" presId="urn:microsoft.com/office/officeart/2008/layout/LinedList"/>
    <dgm:cxn modelId="{61EA70D6-5ADB-44D7-BD0B-D05C6E98AF32}" type="presParOf" srcId="{BEE11CA5-86E1-4F62-AACC-D0B876A08227}" destId="{00A833F9-C69E-485F-963E-DA0B9ADFBB59}" srcOrd="2" destOrd="0" presId="urn:microsoft.com/office/officeart/2008/layout/LinedList"/>
    <dgm:cxn modelId="{47B9C10A-1E2C-4C5E-A88B-1B28F189E62C}" type="presParOf" srcId="{09BF41F9-4D40-4000-8F76-B2F766518F3C}" destId="{7E2C7DA1-056C-4608-9E3E-45E250F830A5}" srcOrd="8" destOrd="0" presId="urn:microsoft.com/office/officeart/2008/layout/LinedList"/>
    <dgm:cxn modelId="{534990A1-2753-4681-A293-3C9673B2D5C7}" type="presParOf" srcId="{09BF41F9-4D40-4000-8F76-B2F766518F3C}" destId="{9E28C9D1-29EE-4FD8-B07A-EFBC5BB9F33F}" srcOrd="9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781E8CC-4459-4B0D-8F2C-7E43610971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8F23ACB-3C4C-428C-8FC1-A0D44B514042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államadósság kezelése</a:t>
          </a:r>
        </a:p>
      </dgm:t>
    </dgm:pt>
    <dgm:pt modelId="{5314A754-E3C8-494E-BE01-F2B276F36FC5}" type="parTrans" cxnId="{74D4F668-7CE4-413F-A570-BE36218769A3}">
      <dgm:prSet/>
      <dgm:spPr/>
      <dgm:t>
        <a:bodyPr/>
        <a:lstStyle/>
        <a:p>
          <a:endParaRPr lang="hu-HU"/>
        </a:p>
      </dgm:t>
    </dgm:pt>
    <dgm:pt modelId="{F70722B6-AE23-48B2-8ABA-E764600E3B0C}" type="sibTrans" cxnId="{74D4F668-7CE4-413F-A570-BE36218769A3}">
      <dgm:prSet/>
      <dgm:spPr/>
      <dgm:t>
        <a:bodyPr/>
        <a:lstStyle/>
        <a:p>
          <a:endParaRPr lang="hu-HU"/>
        </a:p>
      </dgm:t>
    </dgm:pt>
    <dgm:pt modelId="{A319AC24-7656-44D9-BAA5-BA44D0415886}">
      <dgm:prSet custT="1"/>
      <dgm:spPr/>
      <dgm:t>
        <a:bodyPr/>
        <a:lstStyle/>
        <a:p>
          <a:pPr algn="l"/>
          <a:r>
            <a:rPr lang="hu-HU" sz="240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adósságcsökkentésre vonatkozó szabályok</a:t>
          </a:r>
          <a:endParaRPr lang="hu-HU" sz="2400" b="1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374E5BDD-BE7C-4D63-BE9D-20B5C9D84F62}" type="sibTrans" cxnId="{3C3FAF18-0BFF-4363-BE29-433F696D19BE}">
      <dgm:prSet/>
      <dgm:spPr/>
      <dgm:t>
        <a:bodyPr/>
        <a:lstStyle/>
        <a:p>
          <a:endParaRPr lang="hu-HU"/>
        </a:p>
      </dgm:t>
    </dgm:pt>
    <dgm:pt modelId="{223E804C-4359-4F6F-9898-C61285E7BED4}" type="parTrans" cxnId="{3C3FAF18-0BFF-4363-BE29-433F696D19BE}">
      <dgm:prSet/>
      <dgm:spPr/>
      <dgm:t>
        <a:bodyPr/>
        <a:lstStyle/>
        <a:p>
          <a:endParaRPr lang="hu-HU"/>
        </a:p>
      </dgm:t>
    </dgm:pt>
    <dgm:pt modelId="{D3E0FC90-1344-42B6-9FBC-16730617FDD9}">
      <dgm:prSet custT="1"/>
      <dgm:spPr/>
      <dgm:t>
        <a:bodyPr/>
        <a:lstStyle/>
        <a:p>
          <a:pPr algn="l"/>
          <a:r>
            <a:rPr lang="hu-HU" sz="240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önkormányzatok adósságot keletkeztető ügyleteinek kontrollja</a:t>
          </a:r>
        </a:p>
      </dgm:t>
    </dgm:pt>
    <dgm:pt modelId="{C8218440-5D11-4960-A532-5ABCBD354B2B}" type="parTrans" cxnId="{9FAC31CF-2733-49A0-A05D-712AD7F5450C}">
      <dgm:prSet/>
      <dgm:spPr/>
      <dgm:t>
        <a:bodyPr/>
        <a:lstStyle/>
        <a:p>
          <a:endParaRPr lang="hu-HU"/>
        </a:p>
      </dgm:t>
    </dgm:pt>
    <dgm:pt modelId="{64739A23-B2AE-41F1-B1EF-67DE5896B6C1}" type="sibTrans" cxnId="{9FAC31CF-2733-49A0-A05D-712AD7F5450C}">
      <dgm:prSet/>
      <dgm:spPr/>
      <dgm:t>
        <a:bodyPr/>
        <a:lstStyle/>
        <a:p>
          <a:endParaRPr lang="hu-HU"/>
        </a:p>
      </dgm:t>
    </dgm:pt>
    <dgm:pt modelId="{B0576180-BE1A-4C06-9201-70C475C070F0}">
      <dgm:prSet custT="1"/>
      <dgm:spPr/>
      <dgm:t>
        <a:bodyPr/>
        <a:lstStyle/>
        <a:p>
          <a:pPr algn="l"/>
          <a:r>
            <a:rPr lang="hu-HU" sz="240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kötelezettségvállalás korlátozására vonatkozó szabályok</a:t>
          </a:r>
        </a:p>
      </dgm:t>
    </dgm:pt>
    <dgm:pt modelId="{6DCBC077-5F80-41A4-AB66-124A9463457F}" type="sibTrans" cxnId="{4C0EDA0C-EBDC-4EEE-AA0C-F2E8F7402017}">
      <dgm:prSet/>
      <dgm:spPr/>
      <dgm:t>
        <a:bodyPr/>
        <a:lstStyle/>
        <a:p>
          <a:endParaRPr lang="hu-HU"/>
        </a:p>
      </dgm:t>
    </dgm:pt>
    <dgm:pt modelId="{27B7D99C-F399-4C6E-8836-521DAB2FCFD9}" type="parTrans" cxnId="{4C0EDA0C-EBDC-4EEE-AA0C-F2E8F7402017}">
      <dgm:prSet/>
      <dgm:spPr/>
      <dgm:t>
        <a:bodyPr/>
        <a:lstStyle/>
        <a:p>
          <a:endParaRPr lang="hu-HU"/>
        </a:p>
      </dgm:t>
    </dgm:pt>
    <dgm:pt modelId="{49F3F614-72CB-4E13-9FD4-E6823F393158}" type="pres">
      <dgm:prSet presAssocID="{8781E8CC-4459-4B0D-8F2C-7E4361097109}" presName="vert0" presStyleCnt="0">
        <dgm:presLayoutVars>
          <dgm:dir/>
          <dgm:animOne val="branch"/>
          <dgm:animLvl val="lvl"/>
        </dgm:presLayoutVars>
      </dgm:prSet>
      <dgm:spPr/>
    </dgm:pt>
    <dgm:pt modelId="{9FD83965-593F-43F8-BFA4-62D228FB951E}" type="pres">
      <dgm:prSet presAssocID="{D8F23ACB-3C4C-428C-8FC1-A0D44B514042}" presName="thickLine" presStyleLbl="alignNode1" presStyleIdx="0" presStyleCnt="1"/>
      <dgm:spPr>
        <a:ln>
          <a:noFill/>
        </a:ln>
      </dgm:spPr>
    </dgm:pt>
    <dgm:pt modelId="{9BA1634D-08F5-47E6-87AB-3FCAC50E295C}" type="pres">
      <dgm:prSet presAssocID="{D8F23ACB-3C4C-428C-8FC1-A0D44B514042}" presName="horz1" presStyleCnt="0"/>
      <dgm:spPr/>
    </dgm:pt>
    <dgm:pt modelId="{8C9316B6-A41C-445A-BF3E-2C9588136858}" type="pres">
      <dgm:prSet presAssocID="{D8F23ACB-3C4C-428C-8FC1-A0D44B514042}" presName="tx1" presStyleLbl="revTx" presStyleIdx="0" presStyleCnt="4" custScaleX="319592" custLinFactNeighborX="-23491" custLinFactNeighborY="-49"/>
      <dgm:spPr/>
    </dgm:pt>
    <dgm:pt modelId="{5B9179AF-A5F3-4D36-97AD-F7F0EA9DD9B3}" type="pres">
      <dgm:prSet presAssocID="{D8F23ACB-3C4C-428C-8FC1-A0D44B514042}" presName="vert1" presStyleCnt="0"/>
      <dgm:spPr/>
    </dgm:pt>
    <dgm:pt modelId="{718E3F2F-F8F7-4645-A92F-B74A1382B984}" type="pres">
      <dgm:prSet presAssocID="{A319AC24-7656-44D9-BAA5-BA44D0415886}" presName="vertSpace2a" presStyleCnt="0"/>
      <dgm:spPr/>
    </dgm:pt>
    <dgm:pt modelId="{1421CD4E-3DE1-4FF9-8D73-FD4A7A60CDB0}" type="pres">
      <dgm:prSet presAssocID="{A319AC24-7656-44D9-BAA5-BA44D0415886}" presName="horz2" presStyleCnt="0"/>
      <dgm:spPr/>
    </dgm:pt>
    <dgm:pt modelId="{B611C29B-624A-437E-BE26-B00E9CE778CE}" type="pres">
      <dgm:prSet presAssocID="{A319AC24-7656-44D9-BAA5-BA44D0415886}" presName="horzSpace2" presStyleCnt="0"/>
      <dgm:spPr/>
    </dgm:pt>
    <dgm:pt modelId="{7C76CC25-A2A8-4E00-89AB-2692002D439C}" type="pres">
      <dgm:prSet presAssocID="{A319AC24-7656-44D9-BAA5-BA44D0415886}" presName="tx2" presStyleLbl="revTx" presStyleIdx="1" presStyleCnt="4" custScaleX="115556" custScaleY="537066" custLinFactY="-700000" custLinFactNeighborX="-1814" custLinFactNeighborY="-702791"/>
      <dgm:spPr/>
    </dgm:pt>
    <dgm:pt modelId="{459D77B0-1B42-424B-A7C5-8F2E1B8FFBBF}" type="pres">
      <dgm:prSet presAssocID="{A319AC24-7656-44D9-BAA5-BA44D0415886}" presName="vert2" presStyleCnt="0"/>
      <dgm:spPr/>
    </dgm:pt>
    <dgm:pt modelId="{EC2F0388-DE22-4170-95EA-9C9E032FDCB7}" type="pres">
      <dgm:prSet presAssocID="{A319AC24-7656-44D9-BAA5-BA44D0415886}" presName="thinLine2b" presStyleLbl="callout" presStyleIdx="0" presStyleCnt="3" custLinFactY="-3700000" custLinFactNeighborX="2154" custLinFactNeighborY="-3700079"/>
      <dgm:spPr>
        <a:ln>
          <a:solidFill>
            <a:schemeClr val="bg1"/>
          </a:solidFill>
        </a:ln>
      </dgm:spPr>
    </dgm:pt>
    <dgm:pt modelId="{128056A6-1A58-4D23-8462-8A0013C40475}" type="pres">
      <dgm:prSet presAssocID="{A319AC24-7656-44D9-BAA5-BA44D0415886}" presName="vertSpace2b" presStyleCnt="0"/>
      <dgm:spPr/>
    </dgm:pt>
    <dgm:pt modelId="{BA6B1A07-35E4-44DD-A8B6-47E5DE908097}" type="pres">
      <dgm:prSet presAssocID="{B0576180-BE1A-4C06-9201-70C475C070F0}" presName="horz2" presStyleCnt="0"/>
      <dgm:spPr/>
    </dgm:pt>
    <dgm:pt modelId="{29A09D5C-5377-4B85-83F7-0327E95C7027}" type="pres">
      <dgm:prSet presAssocID="{B0576180-BE1A-4C06-9201-70C475C070F0}" presName="horzSpace2" presStyleCnt="0"/>
      <dgm:spPr/>
    </dgm:pt>
    <dgm:pt modelId="{1C134C54-4A19-42E2-A5AD-F190BD092070}" type="pres">
      <dgm:prSet presAssocID="{B0576180-BE1A-4C06-9201-70C475C070F0}" presName="tx2" presStyleLbl="revTx" presStyleIdx="2" presStyleCnt="4" custScaleX="131978" custScaleY="84639" custLinFactY="-156641" custLinFactNeighborX="-1709" custLinFactNeighborY="-200000"/>
      <dgm:spPr/>
    </dgm:pt>
    <dgm:pt modelId="{2E6DB737-066C-4FB2-ADEE-EA6A551E8D4A}" type="pres">
      <dgm:prSet presAssocID="{B0576180-BE1A-4C06-9201-70C475C070F0}" presName="vert2" presStyleCnt="0"/>
      <dgm:spPr/>
    </dgm:pt>
    <dgm:pt modelId="{8B8D0A2B-35AE-4186-B004-C953EDE09479}" type="pres">
      <dgm:prSet presAssocID="{B0576180-BE1A-4C06-9201-70C475C070F0}" presName="thinLine2b" presStyleLbl="callout" presStyleIdx="1" presStyleCnt="3" custLinFactY="-2015278" custLinFactNeighborX="2154" custLinFactNeighborY="-2100000"/>
      <dgm:spPr>
        <a:ln>
          <a:solidFill>
            <a:schemeClr val="bg1"/>
          </a:solidFill>
        </a:ln>
      </dgm:spPr>
    </dgm:pt>
    <dgm:pt modelId="{F26E189F-BD85-4E50-A448-EF699A784908}" type="pres">
      <dgm:prSet presAssocID="{B0576180-BE1A-4C06-9201-70C475C070F0}" presName="vertSpace2b" presStyleCnt="0"/>
      <dgm:spPr/>
    </dgm:pt>
    <dgm:pt modelId="{8EB85A7A-1118-4EFB-977F-EDE6D3AF77FC}" type="pres">
      <dgm:prSet presAssocID="{D3E0FC90-1344-42B6-9FBC-16730617FDD9}" presName="horz2" presStyleCnt="0"/>
      <dgm:spPr/>
    </dgm:pt>
    <dgm:pt modelId="{C51B3644-9439-4F41-AA37-384BB5E31B23}" type="pres">
      <dgm:prSet presAssocID="{D3E0FC90-1344-42B6-9FBC-16730617FDD9}" presName="horzSpace2" presStyleCnt="0"/>
      <dgm:spPr/>
    </dgm:pt>
    <dgm:pt modelId="{6171C98B-E546-4F65-8D78-3DD7E63278E0}" type="pres">
      <dgm:prSet presAssocID="{D3E0FC90-1344-42B6-9FBC-16730617FDD9}" presName="tx2" presStyleLbl="revTx" presStyleIdx="3" presStyleCnt="4" custScaleX="124850" custLinFactY="-86583" custLinFactNeighborX="-1579" custLinFactNeighborY="-100000"/>
      <dgm:spPr/>
    </dgm:pt>
    <dgm:pt modelId="{F1719356-DA08-44A6-A4BB-A6F45E818CC7}" type="pres">
      <dgm:prSet presAssocID="{D3E0FC90-1344-42B6-9FBC-16730617FDD9}" presName="vert2" presStyleCnt="0"/>
      <dgm:spPr/>
    </dgm:pt>
    <dgm:pt modelId="{761174BF-75EE-4645-8B60-CD4586DECB86}" type="pres">
      <dgm:prSet presAssocID="{D3E0FC90-1344-42B6-9FBC-16730617FDD9}" presName="thinLine2b" presStyleLbl="callout" presStyleIdx="2" presStyleCnt="3"/>
      <dgm:spPr/>
    </dgm:pt>
    <dgm:pt modelId="{761EE292-13ED-4E2E-9B3A-FAC28A9BC947}" type="pres">
      <dgm:prSet presAssocID="{D3E0FC90-1344-42B6-9FBC-16730617FDD9}" presName="vertSpace2b" presStyleCnt="0"/>
      <dgm:spPr/>
    </dgm:pt>
  </dgm:ptLst>
  <dgm:cxnLst>
    <dgm:cxn modelId="{4C0EDA0C-EBDC-4EEE-AA0C-F2E8F7402017}" srcId="{D8F23ACB-3C4C-428C-8FC1-A0D44B514042}" destId="{B0576180-BE1A-4C06-9201-70C475C070F0}" srcOrd="1" destOrd="0" parTransId="{27B7D99C-F399-4C6E-8836-521DAB2FCFD9}" sibTransId="{6DCBC077-5F80-41A4-AB66-124A9463457F}"/>
    <dgm:cxn modelId="{3758C013-977D-4D98-8268-E1D8ADD6C072}" type="presOf" srcId="{A319AC24-7656-44D9-BAA5-BA44D0415886}" destId="{7C76CC25-A2A8-4E00-89AB-2692002D439C}" srcOrd="0" destOrd="0" presId="urn:microsoft.com/office/officeart/2008/layout/LinedList"/>
    <dgm:cxn modelId="{3C3FAF18-0BFF-4363-BE29-433F696D19BE}" srcId="{D8F23ACB-3C4C-428C-8FC1-A0D44B514042}" destId="{A319AC24-7656-44D9-BAA5-BA44D0415886}" srcOrd="0" destOrd="0" parTransId="{223E804C-4359-4F6F-9898-C61285E7BED4}" sibTransId="{374E5BDD-BE7C-4D63-BE9D-20B5C9D84F62}"/>
    <dgm:cxn modelId="{74D4F668-7CE4-413F-A570-BE36218769A3}" srcId="{8781E8CC-4459-4B0D-8F2C-7E4361097109}" destId="{D8F23ACB-3C4C-428C-8FC1-A0D44B514042}" srcOrd="0" destOrd="0" parTransId="{5314A754-E3C8-494E-BE01-F2B276F36FC5}" sibTransId="{F70722B6-AE23-48B2-8ABA-E764600E3B0C}"/>
    <dgm:cxn modelId="{03F97080-8F8B-46B7-85C4-A49E6E1A0005}" type="presOf" srcId="{8781E8CC-4459-4B0D-8F2C-7E4361097109}" destId="{49F3F614-72CB-4E13-9FD4-E6823F393158}" srcOrd="0" destOrd="0" presId="urn:microsoft.com/office/officeart/2008/layout/LinedList"/>
    <dgm:cxn modelId="{412ED888-2D28-427C-8A20-2EAACA0DEE0F}" type="presOf" srcId="{B0576180-BE1A-4C06-9201-70C475C070F0}" destId="{1C134C54-4A19-42E2-A5AD-F190BD092070}" srcOrd="0" destOrd="0" presId="urn:microsoft.com/office/officeart/2008/layout/LinedList"/>
    <dgm:cxn modelId="{4F8CE3C9-7B72-4223-9861-5DCF11C670AA}" type="presOf" srcId="{D3E0FC90-1344-42B6-9FBC-16730617FDD9}" destId="{6171C98B-E546-4F65-8D78-3DD7E63278E0}" srcOrd="0" destOrd="0" presId="urn:microsoft.com/office/officeart/2008/layout/LinedList"/>
    <dgm:cxn modelId="{9FAC31CF-2733-49A0-A05D-712AD7F5450C}" srcId="{D8F23ACB-3C4C-428C-8FC1-A0D44B514042}" destId="{D3E0FC90-1344-42B6-9FBC-16730617FDD9}" srcOrd="2" destOrd="0" parTransId="{C8218440-5D11-4960-A532-5ABCBD354B2B}" sibTransId="{64739A23-B2AE-41F1-B1EF-67DE5896B6C1}"/>
    <dgm:cxn modelId="{C9D31BF2-EE5D-470D-9E7F-B6061055E7B9}" type="presOf" srcId="{D8F23ACB-3C4C-428C-8FC1-A0D44B514042}" destId="{8C9316B6-A41C-445A-BF3E-2C9588136858}" srcOrd="0" destOrd="0" presId="urn:microsoft.com/office/officeart/2008/layout/LinedList"/>
    <dgm:cxn modelId="{0201E7D0-D645-4D3F-ADA3-BAF66308674C}" type="presParOf" srcId="{49F3F614-72CB-4E13-9FD4-E6823F393158}" destId="{9FD83965-593F-43F8-BFA4-62D228FB951E}" srcOrd="0" destOrd="0" presId="urn:microsoft.com/office/officeart/2008/layout/LinedList"/>
    <dgm:cxn modelId="{CBEBF831-1357-43CC-8AB2-1ACDAE4BCEEE}" type="presParOf" srcId="{49F3F614-72CB-4E13-9FD4-E6823F393158}" destId="{9BA1634D-08F5-47E6-87AB-3FCAC50E295C}" srcOrd="1" destOrd="0" presId="urn:microsoft.com/office/officeart/2008/layout/LinedList"/>
    <dgm:cxn modelId="{3E9BCE76-7B19-43E9-BBFB-7B6D69C41762}" type="presParOf" srcId="{9BA1634D-08F5-47E6-87AB-3FCAC50E295C}" destId="{8C9316B6-A41C-445A-BF3E-2C9588136858}" srcOrd="0" destOrd="0" presId="urn:microsoft.com/office/officeart/2008/layout/LinedList"/>
    <dgm:cxn modelId="{B52882E4-425A-4985-8263-351ABE0EA21F}" type="presParOf" srcId="{9BA1634D-08F5-47E6-87AB-3FCAC50E295C}" destId="{5B9179AF-A5F3-4D36-97AD-F7F0EA9DD9B3}" srcOrd="1" destOrd="0" presId="urn:microsoft.com/office/officeart/2008/layout/LinedList"/>
    <dgm:cxn modelId="{F3092E98-EF8D-4F76-83AE-7807D43AE22D}" type="presParOf" srcId="{5B9179AF-A5F3-4D36-97AD-F7F0EA9DD9B3}" destId="{718E3F2F-F8F7-4645-A92F-B74A1382B984}" srcOrd="0" destOrd="0" presId="urn:microsoft.com/office/officeart/2008/layout/LinedList"/>
    <dgm:cxn modelId="{8CF8241A-3CB2-4C8C-A9C7-FB80AC30AAA7}" type="presParOf" srcId="{5B9179AF-A5F3-4D36-97AD-F7F0EA9DD9B3}" destId="{1421CD4E-3DE1-4FF9-8D73-FD4A7A60CDB0}" srcOrd="1" destOrd="0" presId="urn:microsoft.com/office/officeart/2008/layout/LinedList"/>
    <dgm:cxn modelId="{4AEE7288-8835-4ED0-B309-FCF25543BEA2}" type="presParOf" srcId="{1421CD4E-3DE1-4FF9-8D73-FD4A7A60CDB0}" destId="{B611C29B-624A-437E-BE26-B00E9CE778CE}" srcOrd="0" destOrd="0" presId="urn:microsoft.com/office/officeart/2008/layout/LinedList"/>
    <dgm:cxn modelId="{945B7699-095A-45BC-B4D5-D838AEE2D422}" type="presParOf" srcId="{1421CD4E-3DE1-4FF9-8D73-FD4A7A60CDB0}" destId="{7C76CC25-A2A8-4E00-89AB-2692002D439C}" srcOrd="1" destOrd="0" presId="urn:microsoft.com/office/officeart/2008/layout/LinedList"/>
    <dgm:cxn modelId="{8825D1BF-7103-4D11-97EE-D25B312F009A}" type="presParOf" srcId="{1421CD4E-3DE1-4FF9-8D73-FD4A7A60CDB0}" destId="{459D77B0-1B42-424B-A7C5-8F2E1B8FFBBF}" srcOrd="2" destOrd="0" presId="urn:microsoft.com/office/officeart/2008/layout/LinedList"/>
    <dgm:cxn modelId="{D68FD947-BA8B-4E0A-91FA-A5464122A6A5}" type="presParOf" srcId="{5B9179AF-A5F3-4D36-97AD-F7F0EA9DD9B3}" destId="{EC2F0388-DE22-4170-95EA-9C9E032FDCB7}" srcOrd="2" destOrd="0" presId="urn:microsoft.com/office/officeart/2008/layout/LinedList"/>
    <dgm:cxn modelId="{A59A79F2-6319-4F9D-B318-8C33A4F9E362}" type="presParOf" srcId="{5B9179AF-A5F3-4D36-97AD-F7F0EA9DD9B3}" destId="{128056A6-1A58-4D23-8462-8A0013C40475}" srcOrd="3" destOrd="0" presId="urn:microsoft.com/office/officeart/2008/layout/LinedList"/>
    <dgm:cxn modelId="{1EA3BD49-A8A8-4174-8B9E-FCAE960F3C40}" type="presParOf" srcId="{5B9179AF-A5F3-4D36-97AD-F7F0EA9DD9B3}" destId="{BA6B1A07-35E4-44DD-A8B6-47E5DE908097}" srcOrd="4" destOrd="0" presId="urn:microsoft.com/office/officeart/2008/layout/LinedList"/>
    <dgm:cxn modelId="{4E4DA036-75A7-42A8-A235-9FF4B4034B9C}" type="presParOf" srcId="{BA6B1A07-35E4-44DD-A8B6-47E5DE908097}" destId="{29A09D5C-5377-4B85-83F7-0327E95C7027}" srcOrd="0" destOrd="0" presId="urn:microsoft.com/office/officeart/2008/layout/LinedList"/>
    <dgm:cxn modelId="{A3262495-6805-4585-BB53-5145FEB038E2}" type="presParOf" srcId="{BA6B1A07-35E4-44DD-A8B6-47E5DE908097}" destId="{1C134C54-4A19-42E2-A5AD-F190BD092070}" srcOrd="1" destOrd="0" presId="urn:microsoft.com/office/officeart/2008/layout/LinedList"/>
    <dgm:cxn modelId="{80FC4C64-E9AD-4345-8C88-9840ECD01AA1}" type="presParOf" srcId="{BA6B1A07-35E4-44DD-A8B6-47E5DE908097}" destId="{2E6DB737-066C-4FB2-ADEE-EA6A551E8D4A}" srcOrd="2" destOrd="0" presId="urn:microsoft.com/office/officeart/2008/layout/LinedList"/>
    <dgm:cxn modelId="{0C347354-D4FA-43DE-9F81-B44FF2D4881F}" type="presParOf" srcId="{5B9179AF-A5F3-4D36-97AD-F7F0EA9DD9B3}" destId="{8B8D0A2B-35AE-4186-B004-C953EDE09479}" srcOrd="5" destOrd="0" presId="urn:microsoft.com/office/officeart/2008/layout/LinedList"/>
    <dgm:cxn modelId="{E04E1663-DCF7-4B92-A52E-D9572676B1E5}" type="presParOf" srcId="{5B9179AF-A5F3-4D36-97AD-F7F0EA9DD9B3}" destId="{F26E189F-BD85-4E50-A448-EF699A784908}" srcOrd="6" destOrd="0" presId="urn:microsoft.com/office/officeart/2008/layout/LinedList"/>
    <dgm:cxn modelId="{34EBDA71-0626-4B08-8936-0E35158218B6}" type="presParOf" srcId="{5B9179AF-A5F3-4D36-97AD-F7F0EA9DD9B3}" destId="{8EB85A7A-1118-4EFB-977F-EDE6D3AF77FC}" srcOrd="7" destOrd="0" presId="urn:microsoft.com/office/officeart/2008/layout/LinedList"/>
    <dgm:cxn modelId="{C3C85B82-EA72-42F3-A56C-1823144CB9C8}" type="presParOf" srcId="{8EB85A7A-1118-4EFB-977F-EDE6D3AF77FC}" destId="{C51B3644-9439-4F41-AA37-384BB5E31B23}" srcOrd="0" destOrd="0" presId="urn:microsoft.com/office/officeart/2008/layout/LinedList"/>
    <dgm:cxn modelId="{D21E51A0-6D1D-4DEB-86FB-75E21AE18A0A}" type="presParOf" srcId="{8EB85A7A-1118-4EFB-977F-EDE6D3AF77FC}" destId="{6171C98B-E546-4F65-8D78-3DD7E63278E0}" srcOrd="1" destOrd="0" presId="urn:microsoft.com/office/officeart/2008/layout/LinedList"/>
    <dgm:cxn modelId="{0F6FC564-39D3-4E0C-B9B7-466D4D4309E3}" type="presParOf" srcId="{8EB85A7A-1118-4EFB-977F-EDE6D3AF77FC}" destId="{F1719356-DA08-44A6-A4BB-A6F45E818CC7}" srcOrd="2" destOrd="0" presId="urn:microsoft.com/office/officeart/2008/layout/LinedList"/>
    <dgm:cxn modelId="{F9907881-674F-4F38-B691-E7B9E9EF72EF}" type="presParOf" srcId="{5B9179AF-A5F3-4D36-97AD-F7F0EA9DD9B3}" destId="{761174BF-75EE-4645-8B60-CD4586DECB86}" srcOrd="8" destOrd="0" presId="urn:microsoft.com/office/officeart/2008/layout/LinedList"/>
    <dgm:cxn modelId="{F158B466-353C-4CFC-8349-2DF6B490E1AC}" type="presParOf" srcId="{5B9179AF-A5F3-4D36-97AD-F7F0EA9DD9B3}" destId="{761EE292-13ED-4E2E-9B3A-FAC28A9BC94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99A0163-39CC-455B-A261-05DE054716A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E4D1301-EDCD-4B42-9453-3F2997AF08AD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Tanács jogállása, tagjai, működésének szabályai</a:t>
          </a:r>
        </a:p>
      </dgm:t>
    </dgm:pt>
    <dgm:pt modelId="{38E0EC31-7063-42EF-8F83-9E6A488901C4}" type="parTrans" cxnId="{01D99F0A-C068-4E19-A44F-CB4E0584A5FC}">
      <dgm:prSet/>
      <dgm:spPr/>
      <dgm:t>
        <a:bodyPr/>
        <a:lstStyle/>
        <a:p>
          <a:endParaRPr lang="hu-HU"/>
        </a:p>
      </dgm:t>
    </dgm:pt>
    <dgm:pt modelId="{4AA52A64-4128-431A-96C9-AE02CDEC64FC}" type="sibTrans" cxnId="{01D99F0A-C068-4E19-A44F-CB4E0584A5FC}">
      <dgm:prSet/>
      <dgm:spPr/>
      <dgm:t>
        <a:bodyPr/>
        <a:lstStyle/>
        <a:p>
          <a:endParaRPr lang="hu-HU"/>
        </a:p>
      </dgm:t>
    </dgm:pt>
    <dgm:pt modelId="{EE706270-1771-44E0-875F-504822471CD6}">
      <dgm:prSet phldrT="[Szöveg]" custT="1"/>
      <dgm:spPr>
        <a:solidFill>
          <a:schemeClr val="tx2"/>
        </a:solidFill>
        <a:ln>
          <a:solidFill>
            <a:schemeClr val="tx2"/>
          </a:solidFill>
        </a:ln>
      </dgm:spPr>
      <dgm:t>
        <a:bodyPr anchor="t"/>
        <a:lstStyle/>
        <a:p>
          <a:pPr algn="l"/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Tanács feladatai</a:t>
          </a:r>
        </a:p>
      </dgm:t>
    </dgm:pt>
    <dgm:pt modelId="{CA8FADA6-C508-4EEC-9837-99DB6F7B75CE}" type="parTrans" cxnId="{E3477D70-C782-4044-A91B-C06F88698C29}">
      <dgm:prSet/>
      <dgm:spPr/>
      <dgm:t>
        <a:bodyPr/>
        <a:lstStyle/>
        <a:p>
          <a:endParaRPr lang="hu-HU"/>
        </a:p>
      </dgm:t>
    </dgm:pt>
    <dgm:pt modelId="{F09218AA-D4D3-4D54-9278-8CC0262DEAE3}" type="sibTrans" cxnId="{E3477D70-C782-4044-A91B-C06F88698C29}">
      <dgm:prSet/>
      <dgm:spPr/>
      <dgm:t>
        <a:bodyPr/>
        <a:lstStyle/>
        <a:p>
          <a:endParaRPr lang="hu-HU"/>
        </a:p>
      </dgm:t>
    </dgm:pt>
    <dgm:pt modelId="{36BF28DC-834B-4D07-9127-1BBD558F1591}">
      <dgm:prSet phldrT="[Szöveg]" custT="1"/>
      <dgm:spPr>
        <a:noFill/>
        <a:ln>
          <a:solidFill>
            <a:schemeClr val="tx2"/>
          </a:solidFill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előzetes hozzájárulásról való döntés a központi költségvetési törvény elfogadásához/módosításához</a:t>
          </a:r>
        </a:p>
      </dgm:t>
    </dgm:pt>
    <dgm:pt modelId="{4F1E68F1-11B5-409C-ACCD-DF3000CF8125}" type="parTrans" cxnId="{D0C332ED-5259-4924-94F0-2E93B010AD2F}">
      <dgm:prSet/>
      <dgm:spPr/>
      <dgm:t>
        <a:bodyPr/>
        <a:lstStyle/>
        <a:p>
          <a:endParaRPr lang="hu-HU"/>
        </a:p>
      </dgm:t>
    </dgm:pt>
    <dgm:pt modelId="{787AF821-E6D6-40B9-91B3-6CAFAD84A582}" type="sibTrans" cxnId="{D0C332ED-5259-4924-94F0-2E93B010AD2F}">
      <dgm:prSet/>
      <dgm:spPr/>
      <dgm:t>
        <a:bodyPr/>
        <a:lstStyle/>
        <a:p>
          <a:endParaRPr lang="hu-HU"/>
        </a:p>
      </dgm:t>
    </dgm:pt>
    <dgm:pt modelId="{1F69AABE-0191-4423-AC44-A59DDB75A09F}">
      <dgm:prSet phldrT="[Szöveg]" custT="1"/>
      <dgm:spPr>
        <a:noFill/>
        <a:ln>
          <a:solidFill>
            <a:schemeClr val="tx2"/>
          </a:solidFill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véleménynyilvánítási jogkörök</a:t>
          </a:r>
        </a:p>
      </dgm:t>
    </dgm:pt>
    <dgm:pt modelId="{5952EE4F-6F11-4E4E-AA47-84C58441ED38}" type="parTrans" cxnId="{4A5FC9BE-4AA1-4C08-8043-C830BD74CFB2}">
      <dgm:prSet/>
      <dgm:spPr/>
      <dgm:t>
        <a:bodyPr/>
        <a:lstStyle/>
        <a:p>
          <a:endParaRPr lang="hu-HU"/>
        </a:p>
      </dgm:t>
    </dgm:pt>
    <dgm:pt modelId="{92B8112F-C934-48A1-B50E-3223021BE1EB}" type="sibTrans" cxnId="{4A5FC9BE-4AA1-4C08-8043-C830BD74CFB2}">
      <dgm:prSet/>
      <dgm:spPr/>
      <dgm:t>
        <a:bodyPr/>
        <a:lstStyle/>
        <a:p>
          <a:endParaRPr lang="hu-HU"/>
        </a:p>
      </dgm:t>
    </dgm:pt>
    <dgm:pt modelId="{ED033986-3034-4428-8F92-8F839986FE6C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 költségvetés tervezetének véleményezése</a:t>
          </a:r>
        </a:p>
      </dgm:t>
    </dgm:pt>
    <dgm:pt modelId="{91D60A80-04E2-41F2-B43C-89FEBFCED870}" type="sibTrans" cxnId="{A550F205-87AC-479C-A739-18CECD8D723D}">
      <dgm:prSet/>
      <dgm:spPr/>
      <dgm:t>
        <a:bodyPr/>
        <a:lstStyle/>
        <a:p>
          <a:endParaRPr lang="hu-HU"/>
        </a:p>
      </dgm:t>
    </dgm:pt>
    <dgm:pt modelId="{D5AD4A8A-8DA4-425A-BDF9-9D709BC1233A}" type="parTrans" cxnId="{A550F205-87AC-479C-A739-18CECD8D723D}">
      <dgm:prSet/>
      <dgm:spPr/>
      <dgm:t>
        <a:bodyPr/>
        <a:lstStyle/>
        <a:p>
          <a:endParaRPr lang="hu-HU"/>
        </a:p>
      </dgm:t>
    </dgm:pt>
    <dgm:pt modelId="{B64E4B1F-DB0F-47F5-A2D6-4B9060D822C6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algn="l"/>
          <a:r>
            <a:rPr lang="hu-HU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ügyrend elfogadása</a:t>
          </a:r>
        </a:p>
      </dgm:t>
    </dgm:pt>
    <dgm:pt modelId="{FBE70BA1-D850-4F1D-ACBC-424D845B3DAD}" type="parTrans" cxnId="{4D71A666-E1B2-4CEE-8C94-46CEEBC482EA}">
      <dgm:prSet/>
      <dgm:spPr/>
      <dgm:t>
        <a:bodyPr/>
        <a:lstStyle/>
        <a:p>
          <a:endParaRPr lang="hu-HU"/>
        </a:p>
      </dgm:t>
    </dgm:pt>
    <dgm:pt modelId="{AB11F786-8A86-4AF0-BC8E-CCA0A61F8A25}" type="sibTrans" cxnId="{4D71A666-E1B2-4CEE-8C94-46CEEBC482EA}">
      <dgm:prSet/>
      <dgm:spPr/>
      <dgm:t>
        <a:bodyPr/>
        <a:lstStyle/>
        <a:p>
          <a:endParaRPr lang="hu-HU"/>
        </a:p>
      </dgm:t>
    </dgm:pt>
    <dgm:pt modelId="{E6C2AEF1-9283-4694-B4D1-51891C49C2AE}" type="pres">
      <dgm:prSet presAssocID="{B99A0163-39CC-455B-A261-05DE054716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0C2867-C62A-4506-A5C1-32F3444A3C7C}" type="pres">
      <dgm:prSet presAssocID="{2E4D1301-EDCD-4B42-9453-3F2997AF08AD}" presName="vertOne" presStyleCnt="0"/>
      <dgm:spPr/>
    </dgm:pt>
    <dgm:pt modelId="{A0155408-4386-44E4-A463-CF8AFF71AB1E}" type="pres">
      <dgm:prSet presAssocID="{2E4D1301-EDCD-4B42-9453-3F2997AF08AD}" presName="txOne" presStyleLbl="node0" presStyleIdx="0" presStyleCnt="1" custLinFactNeighborX="808" custLinFactNeighborY="17596">
        <dgm:presLayoutVars>
          <dgm:chPref val="3"/>
        </dgm:presLayoutVars>
      </dgm:prSet>
      <dgm:spPr/>
    </dgm:pt>
    <dgm:pt modelId="{8C14AA7E-190B-4AAC-B787-03311864ADC1}" type="pres">
      <dgm:prSet presAssocID="{2E4D1301-EDCD-4B42-9453-3F2997AF08AD}" presName="parTransOne" presStyleCnt="0"/>
      <dgm:spPr/>
    </dgm:pt>
    <dgm:pt modelId="{50751B23-5C65-4520-B091-5E40FF9676F0}" type="pres">
      <dgm:prSet presAssocID="{2E4D1301-EDCD-4B42-9453-3F2997AF08AD}" presName="horzOne" presStyleCnt="0"/>
      <dgm:spPr/>
    </dgm:pt>
    <dgm:pt modelId="{9863FEDD-6520-4530-8F7A-AA88E89C3F6A}" type="pres">
      <dgm:prSet presAssocID="{EE706270-1771-44E0-875F-504822471CD6}" presName="vertTwo" presStyleCnt="0"/>
      <dgm:spPr/>
    </dgm:pt>
    <dgm:pt modelId="{D0C082D1-82D9-4A31-8C0B-9A24B976442B}" type="pres">
      <dgm:prSet presAssocID="{EE706270-1771-44E0-875F-504822471CD6}" presName="txTwo" presStyleLbl="node2" presStyleIdx="0" presStyleCnt="2" custScaleX="54787" custScaleY="454844" custLinFactNeighborX="1162" custLinFactNeighborY="3709">
        <dgm:presLayoutVars>
          <dgm:chPref val="3"/>
        </dgm:presLayoutVars>
      </dgm:prSet>
      <dgm:spPr/>
    </dgm:pt>
    <dgm:pt modelId="{10D653A5-A49B-4CF6-85A9-1EB0C45D4601}" type="pres">
      <dgm:prSet presAssocID="{EE706270-1771-44E0-875F-504822471CD6}" presName="horzTwo" presStyleCnt="0"/>
      <dgm:spPr/>
    </dgm:pt>
    <dgm:pt modelId="{4F9EE8CE-083C-4D16-A72C-7280E8715224}" type="pres">
      <dgm:prSet presAssocID="{F09218AA-D4D3-4D54-9278-8CC0262DEAE3}" presName="sibSpaceTwo" presStyleCnt="0"/>
      <dgm:spPr/>
    </dgm:pt>
    <dgm:pt modelId="{4D08C3C2-6B17-4A3A-8B01-C6C25DE17B57}" type="pres">
      <dgm:prSet presAssocID="{ED033986-3034-4428-8F92-8F839986FE6C}" presName="vertTwo" presStyleCnt="0"/>
      <dgm:spPr/>
    </dgm:pt>
    <dgm:pt modelId="{80C23898-6E48-47AE-BCD6-1FDE5DD129DE}" type="pres">
      <dgm:prSet presAssocID="{ED033986-3034-4428-8F92-8F839986FE6C}" presName="txTwo" presStyleLbl="node2" presStyleIdx="1" presStyleCnt="2" custLinFactY="9188" custLinFactNeighborY="100000">
        <dgm:presLayoutVars>
          <dgm:chPref val="3"/>
        </dgm:presLayoutVars>
      </dgm:prSet>
      <dgm:spPr/>
    </dgm:pt>
    <dgm:pt modelId="{B1B79E93-CD9F-41B3-B7E5-36CD82C7CC78}" type="pres">
      <dgm:prSet presAssocID="{ED033986-3034-4428-8F92-8F839986FE6C}" presName="parTransTwo" presStyleCnt="0"/>
      <dgm:spPr/>
    </dgm:pt>
    <dgm:pt modelId="{4ACE3E7E-9C1A-4747-9E4C-65A8112D46AE}" type="pres">
      <dgm:prSet presAssocID="{ED033986-3034-4428-8F92-8F839986FE6C}" presName="horzTwo" presStyleCnt="0"/>
      <dgm:spPr/>
    </dgm:pt>
    <dgm:pt modelId="{9B8796D8-5290-4D00-B61E-149D3D80CDA0}" type="pres">
      <dgm:prSet presAssocID="{36BF28DC-834B-4D07-9127-1BBD558F1591}" presName="vertThree" presStyleCnt="0"/>
      <dgm:spPr/>
    </dgm:pt>
    <dgm:pt modelId="{51ED0D0E-2700-485B-9B1D-36C64526D23A}" type="pres">
      <dgm:prSet presAssocID="{36BF28DC-834B-4D07-9127-1BBD558F1591}" presName="txThree" presStyleLbl="node3" presStyleIdx="0" presStyleCnt="1" custScaleY="120849" custLinFactY="15642" custLinFactNeighborY="100000">
        <dgm:presLayoutVars>
          <dgm:chPref val="3"/>
        </dgm:presLayoutVars>
      </dgm:prSet>
      <dgm:spPr/>
    </dgm:pt>
    <dgm:pt modelId="{EEBC1B7A-4B88-46AB-8B7E-5ECFAB9A52BA}" type="pres">
      <dgm:prSet presAssocID="{36BF28DC-834B-4D07-9127-1BBD558F1591}" presName="parTransThree" presStyleCnt="0"/>
      <dgm:spPr/>
    </dgm:pt>
    <dgm:pt modelId="{1DACEF26-21EC-4B49-B6AE-6F94EAED7B63}" type="pres">
      <dgm:prSet presAssocID="{36BF28DC-834B-4D07-9127-1BBD558F1591}" presName="horzThree" presStyleCnt="0"/>
      <dgm:spPr/>
    </dgm:pt>
    <dgm:pt modelId="{AF16FF09-C118-46FB-813B-7E44DBEC35AF}" type="pres">
      <dgm:prSet presAssocID="{1F69AABE-0191-4423-AC44-A59DDB75A09F}" presName="vertFour" presStyleCnt="0">
        <dgm:presLayoutVars>
          <dgm:chPref val="3"/>
        </dgm:presLayoutVars>
      </dgm:prSet>
      <dgm:spPr/>
    </dgm:pt>
    <dgm:pt modelId="{59059AC9-E1B5-4ABD-85EA-0EB221B54228}" type="pres">
      <dgm:prSet presAssocID="{1F69AABE-0191-4423-AC44-A59DDB75A09F}" presName="txFour" presStyleLbl="node4" presStyleIdx="0" presStyleCnt="2" custScaleY="81818" custLinFactY="21902" custLinFactNeighborY="100000">
        <dgm:presLayoutVars>
          <dgm:chPref val="3"/>
        </dgm:presLayoutVars>
      </dgm:prSet>
      <dgm:spPr/>
    </dgm:pt>
    <dgm:pt modelId="{1DC7905D-B712-4EEC-8FBE-60D13FABF965}" type="pres">
      <dgm:prSet presAssocID="{1F69AABE-0191-4423-AC44-A59DDB75A09F}" presName="parTransFour" presStyleCnt="0"/>
      <dgm:spPr/>
    </dgm:pt>
    <dgm:pt modelId="{A5E6A86B-8FE0-4B79-8989-8C626C1E2AEF}" type="pres">
      <dgm:prSet presAssocID="{1F69AABE-0191-4423-AC44-A59DDB75A09F}" presName="horzFour" presStyleCnt="0"/>
      <dgm:spPr/>
    </dgm:pt>
    <dgm:pt modelId="{578C2275-B87D-4F20-BAC8-0815583DB593}" type="pres">
      <dgm:prSet presAssocID="{B64E4B1F-DB0F-47F5-A2D6-4B9060D822C6}" presName="vertFour" presStyleCnt="0">
        <dgm:presLayoutVars>
          <dgm:chPref val="3"/>
        </dgm:presLayoutVars>
      </dgm:prSet>
      <dgm:spPr/>
    </dgm:pt>
    <dgm:pt modelId="{A098CB59-1DBE-497D-BC88-AE17B6F2D347}" type="pres">
      <dgm:prSet presAssocID="{B64E4B1F-DB0F-47F5-A2D6-4B9060D822C6}" presName="txFour" presStyleLbl="node4" presStyleIdx="1" presStyleCnt="2" custScaleY="73794" custLinFactNeighborY="37476">
        <dgm:presLayoutVars>
          <dgm:chPref val="3"/>
        </dgm:presLayoutVars>
      </dgm:prSet>
      <dgm:spPr/>
    </dgm:pt>
    <dgm:pt modelId="{FFB1721C-CDF9-44E9-A377-817D0AC96B07}" type="pres">
      <dgm:prSet presAssocID="{B64E4B1F-DB0F-47F5-A2D6-4B9060D822C6}" presName="horzFour" presStyleCnt="0"/>
      <dgm:spPr/>
    </dgm:pt>
  </dgm:ptLst>
  <dgm:cxnLst>
    <dgm:cxn modelId="{A550F205-87AC-479C-A739-18CECD8D723D}" srcId="{2E4D1301-EDCD-4B42-9453-3F2997AF08AD}" destId="{ED033986-3034-4428-8F92-8F839986FE6C}" srcOrd="1" destOrd="0" parTransId="{D5AD4A8A-8DA4-425A-BDF9-9D709BC1233A}" sibTransId="{91D60A80-04E2-41F2-B43C-89FEBFCED870}"/>
    <dgm:cxn modelId="{01D99F0A-C068-4E19-A44F-CB4E0584A5FC}" srcId="{B99A0163-39CC-455B-A261-05DE054716AA}" destId="{2E4D1301-EDCD-4B42-9453-3F2997AF08AD}" srcOrd="0" destOrd="0" parTransId="{38E0EC31-7063-42EF-8F83-9E6A488901C4}" sibTransId="{4AA52A64-4128-431A-96C9-AE02CDEC64FC}"/>
    <dgm:cxn modelId="{07166B38-5E2A-4B21-8B70-6565CC6094E0}" type="presOf" srcId="{EE706270-1771-44E0-875F-504822471CD6}" destId="{D0C082D1-82D9-4A31-8C0B-9A24B976442B}" srcOrd="0" destOrd="0" presId="urn:microsoft.com/office/officeart/2005/8/layout/hierarchy4"/>
    <dgm:cxn modelId="{4D71A666-E1B2-4CEE-8C94-46CEEBC482EA}" srcId="{1F69AABE-0191-4423-AC44-A59DDB75A09F}" destId="{B64E4B1F-DB0F-47F5-A2D6-4B9060D822C6}" srcOrd="0" destOrd="0" parTransId="{FBE70BA1-D850-4F1D-ACBC-424D845B3DAD}" sibTransId="{AB11F786-8A86-4AF0-BC8E-CCA0A61F8A25}"/>
    <dgm:cxn modelId="{E3477D70-C782-4044-A91B-C06F88698C29}" srcId="{2E4D1301-EDCD-4B42-9453-3F2997AF08AD}" destId="{EE706270-1771-44E0-875F-504822471CD6}" srcOrd="0" destOrd="0" parTransId="{CA8FADA6-C508-4EEC-9837-99DB6F7B75CE}" sibTransId="{F09218AA-D4D3-4D54-9278-8CC0262DEAE3}"/>
    <dgm:cxn modelId="{A8571A52-C9CE-46C0-9935-711684F4BF60}" type="presOf" srcId="{2E4D1301-EDCD-4B42-9453-3F2997AF08AD}" destId="{A0155408-4386-44E4-A463-CF8AFF71AB1E}" srcOrd="0" destOrd="0" presId="urn:microsoft.com/office/officeart/2005/8/layout/hierarchy4"/>
    <dgm:cxn modelId="{23447F55-EBFD-4B77-A3B0-9557AEE33775}" type="presOf" srcId="{B64E4B1F-DB0F-47F5-A2D6-4B9060D822C6}" destId="{A098CB59-1DBE-497D-BC88-AE17B6F2D347}" srcOrd="0" destOrd="0" presId="urn:microsoft.com/office/officeart/2005/8/layout/hierarchy4"/>
    <dgm:cxn modelId="{9D0F2485-CA4D-4D6B-9AA1-48A187DB978E}" type="presOf" srcId="{1F69AABE-0191-4423-AC44-A59DDB75A09F}" destId="{59059AC9-E1B5-4ABD-85EA-0EB221B54228}" srcOrd="0" destOrd="0" presId="urn:microsoft.com/office/officeart/2005/8/layout/hierarchy4"/>
    <dgm:cxn modelId="{358AFD99-0E80-47F5-A64B-8729231437CD}" type="presOf" srcId="{ED033986-3034-4428-8F92-8F839986FE6C}" destId="{80C23898-6E48-47AE-BCD6-1FDE5DD129DE}" srcOrd="0" destOrd="0" presId="urn:microsoft.com/office/officeart/2005/8/layout/hierarchy4"/>
    <dgm:cxn modelId="{D8CA14AF-96C3-4B08-8371-C656FA30DD43}" type="presOf" srcId="{36BF28DC-834B-4D07-9127-1BBD558F1591}" destId="{51ED0D0E-2700-485B-9B1D-36C64526D23A}" srcOrd="0" destOrd="0" presId="urn:microsoft.com/office/officeart/2005/8/layout/hierarchy4"/>
    <dgm:cxn modelId="{4A5FC9BE-4AA1-4C08-8043-C830BD74CFB2}" srcId="{36BF28DC-834B-4D07-9127-1BBD558F1591}" destId="{1F69AABE-0191-4423-AC44-A59DDB75A09F}" srcOrd="0" destOrd="0" parTransId="{5952EE4F-6F11-4E4E-AA47-84C58441ED38}" sibTransId="{92B8112F-C934-48A1-B50E-3223021BE1EB}"/>
    <dgm:cxn modelId="{3BAA33CA-A1D2-4713-8DA0-79CB8CF4E266}" type="presOf" srcId="{B99A0163-39CC-455B-A261-05DE054716AA}" destId="{E6C2AEF1-9283-4694-B4D1-51891C49C2AE}" srcOrd="0" destOrd="0" presId="urn:microsoft.com/office/officeart/2005/8/layout/hierarchy4"/>
    <dgm:cxn modelId="{D0C332ED-5259-4924-94F0-2E93B010AD2F}" srcId="{ED033986-3034-4428-8F92-8F839986FE6C}" destId="{36BF28DC-834B-4D07-9127-1BBD558F1591}" srcOrd="0" destOrd="0" parTransId="{4F1E68F1-11B5-409C-ACCD-DF3000CF8125}" sibTransId="{787AF821-E6D6-40B9-91B3-6CAFAD84A582}"/>
    <dgm:cxn modelId="{C33E0E0E-31CE-49A8-81B2-CC310F3B1DE5}" type="presParOf" srcId="{E6C2AEF1-9283-4694-B4D1-51891C49C2AE}" destId="{870C2867-C62A-4506-A5C1-32F3444A3C7C}" srcOrd="0" destOrd="0" presId="urn:microsoft.com/office/officeart/2005/8/layout/hierarchy4"/>
    <dgm:cxn modelId="{F25E61ED-742F-45C2-9B0F-2D028A08A8CB}" type="presParOf" srcId="{870C2867-C62A-4506-A5C1-32F3444A3C7C}" destId="{A0155408-4386-44E4-A463-CF8AFF71AB1E}" srcOrd="0" destOrd="0" presId="urn:microsoft.com/office/officeart/2005/8/layout/hierarchy4"/>
    <dgm:cxn modelId="{3C1B15DB-633E-4329-B19C-0E54BED5F7CF}" type="presParOf" srcId="{870C2867-C62A-4506-A5C1-32F3444A3C7C}" destId="{8C14AA7E-190B-4AAC-B787-03311864ADC1}" srcOrd="1" destOrd="0" presId="urn:microsoft.com/office/officeart/2005/8/layout/hierarchy4"/>
    <dgm:cxn modelId="{5B41B7E2-3FF4-4C02-A2E2-0CFB03B24C22}" type="presParOf" srcId="{870C2867-C62A-4506-A5C1-32F3444A3C7C}" destId="{50751B23-5C65-4520-B091-5E40FF9676F0}" srcOrd="2" destOrd="0" presId="urn:microsoft.com/office/officeart/2005/8/layout/hierarchy4"/>
    <dgm:cxn modelId="{5467DF57-3303-4496-AB60-F011807AACAA}" type="presParOf" srcId="{50751B23-5C65-4520-B091-5E40FF9676F0}" destId="{9863FEDD-6520-4530-8F7A-AA88E89C3F6A}" srcOrd="0" destOrd="0" presId="urn:microsoft.com/office/officeart/2005/8/layout/hierarchy4"/>
    <dgm:cxn modelId="{FC23D687-E2F2-4E3A-B397-16DA2E3B96B8}" type="presParOf" srcId="{9863FEDD-6520-4530-8F7A-AA88E89C3F6A}" destId="{D0C082D1-82D9-4A31-8C0B-9A24B976442B}" srcOrd="0" destOrd="0" presId="urn:microsoft.com/office/officeart/2005/8/layout/hierarchy4"/>
    <dgm:cxn modelId="{50805EB0-32F5-4C7C-B13F-F202EC59FABD}" type="presParOf" srcId="{9863FEDD-6520-4530-8F7A-AA88E89C3F6A}" destId="{10D653A5-A49B-4CF6-85A9-1EB0C45D4601}" srcOrd="1" destOrd="0" presId="urn:microsoft.com/office/officeart/2005/8/layout/hierarchy4"/>
    <dgm:cxn modelId="{61E4A7C9-1B60-45FB-AEBE-6250B24BA722}" type="presParOf" srcId="{50751B23-5C65-4520-B091-5E40FF9676F0}" destId="{4F9EE8CE-083C-4D16-A72C-7280E8715224}" srcOrd="1" destOrd="0" presId="urn:microsoft.com/office/officeart/2005/8/layout/hierarchy4"/>
    <dgm:cxn modelId="{CEE723A6-C0C5-4547-81CD-9AC3B9945393}" type="presParOf" srcId="{50751B23-5C65-4520-B091-5E40FF9676F0}" destId="{4D08C3C2-6B17-4A3A-8B01-C6C25DE17B57}" srcOrd="2" destOrd="0" presId="urn:microsoft.com/office/officeart/2005/8/layout/hierarchy4"/>
    <dgm:cxn modelId="{E1FCC4BD-3453-418C-BF8E-9C7C58BAB5E6}" type="presParOf" srcId="{4D08C3C2-6B17-4A3A-8B01-C6C25DE17B57}" destId="{80C23898-6E48-47AE-BCD6-1FDE5DD129DE}" srcOrd="0" destOrd="0" presId="urn:microsoft.com/office/officeart/2005/8/layout/hierarchy4"/>
    <dgm:cxn modelId="{A9C70D54-0A85-4666-8416-F2031410764C}" type="presParOf" srcId="{4D08C3C2-6B17-4A3A-8B01-C6C25DE17B57}" destId="{B1B79E93-CD9F-41B3-B7E5-36CD82C7CC78}" srcOrd="1" destOrd="0" presId="urn:microsoft.com/office/officeart/2005/8/layout/hierarchy4"/>
    <dgm:cxn modelId="{EFCE28DF-FBCC-44C8-85CB-016F4573421C}" type="presParOf" srcId="{4D08C3C2-6B17-4A3A-8B01-C6C25DE17B57}" destId="{4ACE3E7E-9C1A-4747-9E4C-65A8112D46AE}" srcOrd="2" destOrd="0" presId="urn:microsoft.com/office/officeart/2005/8/layout/hierarchy4"/>
    <dgm:cxn modelId="{1519BB87-F7A2-4C8F-A8FF-03626201A16E}" type="presParOf" srcId="{4ACE3E7E-9C1A-4747-9E4C-65A8112D46AE}" destId="{9B8796D8-5290-4D00-B61E-149D3D80CDA0}" srcOrd="0" destOrd="0" presId="urn:microsoft.com/office/officeart/2005/8/layout/hierarchy4"/>
    <dgm:cxn modelId="{4FA0B570-8B23-4C83-B3A6-EDBF685E785E}" type="presParOf" srcId="{9B8796D8-5290-4D00-B61E-149D3D80CDA0}" destId="{51ED0D0E-2700-485B-9B1D-36C64526D23A}" srcOrd="0" destOrd="0" presId="urn:microsoft.com/office/officeart/2005/8/layout/hierarchy4"/>
    <dgm:cxn modelId="{AEFA3A21-5B6C-4B0D-90F5-375BD8A32505}" type="presParOf" srcId="{9B8796D8-5290-4D00-B61E-149D3D80CDA0}" destId="{EEBC1B7A-4B88-46AB-8B7E-5ECFAB9A52BA}" srcOrd="1" destOrd="0" presId="urn:microsoft.com/office/officeart/2005/8/layout/hierarchy4"/>
    <dgm:cxn modelId="{2ADEF199-2A13-42BA-8A91-CEE7806B43C7}" type="presParOf" srcId="{9B8796D8-5290-4D00-B61E-149D3D80CDA0}" destId="{1DACEF26-21EC-4B49-B6AE-6F94EAED7B63}" srcOrd="2" destOrd="0" presId="urn:microsoft.com/office/officeart/2005/8/layout/hierarchy4"/>
    <dgm:cxn modelId="{5B913BB4-A138-4CA5-9C82-DB5619D750AF}" type="presParOf" srcId="{1DACEF26-21EC-4B49-B6AE-6F94EAED7B63}" destId="{AF16FF09-C118-46FB-813B-7E44DBEC35AF}" srcOrd="0" destOrd="0" presId="urn:microsoft.com/office/officeart/2005/8/layout/hierarchy4"/>
    <dgm:cxn modelId="{E9CFADBD-F81E-467D-9549-0D61FFB7E3B7}" type="presParOf" srcId="{AF16FF09-C118-46FB-813B-7E44DBEC35AF}" destId="{59059AC9-E1B5-4ABD-85EA-0EB221B54228}" srcOrd="0" destOrd="0" presId="urn:microsoft.com/office/officeart/2005/8/layout/hierarchy4"/>
    <dgm:cxn modelId="{C13E3BF2-38F7-4FE7-8708-B6AF86E8338D}" type="presParOf" srcId="{AF16FF09-C118-46FB-813B-7E44DBEC35AF}" destId="{1DC7905D-B712-4EEC-8FBE-60D13FABF965}" srcOrd="1" destOrd="0" presId="urn:microsoft.com/office/officeart/2005/8/layout/hierarchy4"/>
    <dgm:cxn modelId="{7A01A668-5CA3-4F06-B608-D102FDE3F9DA}" type="presParOf" srcId="{AF16FF09-C118-46FB-813B-7E44DBEC35AF}" destId="{A5E6A86B-8FE0-4B79-8989-8C626C1E2AEF}" srcOrd="2" destOrd="0" presId="urn:microsoft.com/office/officeart/2005/8/layout/hierarchy4"/>
    <dgm:cxn modelId="{9C88C0F5-124B-4EC1-8947-64774867FCA8}" type="presParOf" srcId="{A5E6A86B-8FE0-4B79-8989-8C626C1E2AEF}" destId="{578C2275-B87D-4F20-BAC8-0815583DB593}" srcOrd="0" destOrd="0" presId="urn:microsoft.com/office/officeart/2005/8/layout/hierarchy4"/>
    <dgm:cxn modelId="{3F705458-3CE0-4501-9338-FDEF28D52EBA}" type="presParOf" srcId="{578C2275-B87D-4F20-BAC8-0815583DB593}" destId="{A098CB59-1DBE-497D-BC88-AE17B6F2D347}" srcOrd="0" destOrd="0" presId="urn:microsoft.com/office/officeart/2005/8/layout/hierarchy4"/>
    <dgm:cxn modelId="{202F936F-4200-47DC-B8C2-C0B1D1672CD4}" type="presParOf" srcId="{578C2275-B87D-4F20-BAC8-0815583DB593}" destId="{FFB1721C-CDF9-44E9-A377-817D0AC96B07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12AD18E-CC6C-40E3-B547-430ADAB5DA8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FBF1D04-4494-4293-8EAC-E37B07DDA845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2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</a:t>
          </a:r>
        </a:p>
      </dgm:t>
    </dgm:pt>
    <dgm:pt modelId="{90A736C9-A93E-4D0F-A1D2-B4CA33D0B5C8}" type="parTrans" cxnId="{08CF5793-EBD8-4B0A-ADEC-88BF34035B1C}">
      <dgm:prSet/>
      <dgm:spPr/>
      <dgm:t>
        <a:bodyPr/>
        <a:lstStyle/>
        <a:p>
          <a:endParaRPr lang="hu-HU"/>
        </a:p>
      </dgm:t>
    </dgm:pt>
    <dgm:pt modelId="{49F0DD27-60EF-4C1D-98D3-7B18EA665FA7}" type="sibTrans" cxnId="{08CF5793-EBD8-4B0A-ADEC-88BF34035B1C}">
      <dgm:prSet/>
      <dgm:spPr/>
      <dgm:t>
        <a:bodyPr/>
        <a:lstStyle/>
        <a:p>
          <a:endParaRPr lang="hu-HU"/>
        </a:p>
      </dgm:t>
    </dgm:pt>
    <dgm:pt modelId="{FDF1B497-95CF-42A1-A1B5-4C0923BF1EDB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Korlátozottan forgalomképes</a:t>
          </a:r>
        </a:p>
      </dgm:t>
    </dgm:pt>
    <dgm:pt modelId="{7E853157-9219-4922-980C-B1DA654785D5}" type="sibTrans" cxnId="{70EA6BFF-6154-49D3-AAAD-9597BA1AFEDA}">
      <dgm:prSet/>
      <dgm:spPr/>
      <dgm:t>
        <a:bodyPr/>
        <a:lstStyle/>
        <a:p>
          <a:endParaRPr lang="hu-HU"/>
        </a:p>
      </dgm:t>
    </dgm:pt>
    <dgm:pt modelId="{BA8A7830-346A-47D6-A466-AAB0C3BA53BF}" type="parTrans" cxnId="{70EA6BFF-6154-49D3-AAAD-9597BA1AFEDA}">
      <dgm:prSet/>
      <dgm:spPr/>
      <dgm:t>
        <a:bodyPr/>
        <a:lstStyle/>
        <a:p>
          <a:endParaRPr lang="hu-HU"/>
        </a:p>
      </dgm:t>
    </dgm:pt>
    <dgm:pt modelId="{CE1BFCEB-BD65-4BA5-9633-A6743001CA99}">
      <dgm:prSet phldrT="[Szöveg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állami vagy önkormányzati tulajdonban álló vagyon</a:t>
          </a:r>
        </a:p>
      </dgm:t>
    </dgm:pt>
    <dgm:pt modelId="{B329328A-B119-43DD-973D-3FE5D6F1654B}" type="sibTrans" cxnId="{579984F2-B879-4CC5-9BC1-C1738D4EBE84}">
      <dgm:prSet/>
      <dgm:spPr/>
      <dgm:t>
        <a:bodyPr/>
        <a:lstStyle/>
        <a:p>
          <a:endParaRPr lang="hu-HU"/>
        </a:p>
      </dgm:t>
    </dgm:pt>
    <dgm:pt modelId="{2BBAEF06-F7C4-4E51-9146-270457EF5F0F}" type="parTrans" cxnId="{579984F2-B879-4CC5-9BC1-C1738D4EBE84}">
      <dgm:prSet/>
      <dgm:spPr>
        <a:ln>
          <a:solidFill>
            <a:schemeClr val="tx2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8ADFF11-F931-46EA-B950-AF3E0530B365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Forgalomképtelen</a:t>
          </a:r>
        </a:p>
      </dgm:t>
    </dgm:pt>
    <dgm:pt modelId="{CA09255D-996E-4160-8520-F6493A2E0FCF}" type="sibTrans" cxnId="{1683C9D3-5013-4325-BB87-936974FFEEC2}">
      <dgm:prSet/>
      <dgm:spPr/>
      <dgm:t>
        <a:bodyPr/>
        <a:lstStyle/>
        <a:p>
          <a:endParaRPr lang="hu-HU"/>
        </a:p>
      </dgm:t>
    </dgm:pt>
    <dgm:pt modelId="{4EEAAEB9-F2F9-45F0-A000-C3ED38EDFE8A}" type="parTrans" cxnId="{1683C9D3-5013-4325-BB87-936974FFEEC2}">
      <dgm:prSet/>
      <dgm:spPr/>
      <dgm:t>
        <a:bodyPr/>
        <a:lstStyle/>
        <a:p>
          <a:endParaRPr lang="hu-HU"/>
        </a:p>
      </dgm:t>
    </dgm:pt>
    <dgm:pt modelId="{368E9A6B-AAF6-42E2-AB07-8A012F01FB75}">
      <dgm:prSet phldrT="[Szöveg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</dgm:t>
    </dgm:pt>
    <dgm:pt modelId="{85C33EF3-E6C1-458B-81B6-217580FF5900}" type="parTrans" cxnId="{F6A5EEFD-075F-432A-9D2E-023EAD3F4038}">
      <dgm:prSet/>
      <dgm:spPr>
        <a:ln>
          <a:solidFill>
            <a:schemeClr val="tx2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7F3D424-7AEE-4218-8AE0-738ADE61FFDA}" type="sibTrans" cxnId="{F6A5EEFD-075F-432A-9D2E-023EAD3F4038}">
      <dgm:prSet/>
      <dgm:spPr/>
      <dgm:t>
        <a:bodyPr/>
        <a:lstStyle/>
        <a:p>
          <a:endParaRPr lang="hu-HU"/>
        </a:p>
      </dgm:t>
    </dgm:pt>
    <dgm:pt modelId="{F30F294E-0B95-436E-B4D9-22A8A9293060}" type="pres">
      <dgm:prSet presAssocID="{712AD18E-CC6C-40E3-B547-430ADAB5DA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A1688-D7FE-4B40-8754-1576DAD9E9A5}" type="pres">
      <dgm:prSet presAssocID="{A8ADFF11-F931-46EA-B950-AF3E0530B365}" presName="root" presStyleCnt="0"/>
      <dgm:spPr/>
    </dgm:pt>
    <dgm:pt modelId="{9B9F629E-571F-4C49-A105-8982F3BF0689}" type="pres">
      <dgm:prSet presAssocID="{A8ADFF11-F931-46EA-B950-AF3E0530B365}" presName="rootComposite" presStyleCnt="0"/>
      <dgm:spPr/>
    </dgm:pt>
    <dgm:pt modelId="{6D9FFC9F-8A1E-407C-8AD7-C4761EE9CBB6}" type="pres">
      <dgm:prSet presAssocID="{A8ADFF11-F931-46EA-B950-AF3E0530B365}" presName="rootText" presStyleLbl="node1" presStyleIdx="0" presStyleCnt="3" custScaleX="173087" custScaleY="142391" custLinFactNeighborX="-61" custLinFactNeighborY="1471"/>
      <dgm:spPr/>
    </dgm:pt>
    <dgm:pt modelId="{45EE36FD-CBEA-441D-B9B2-BE47C507F054}" type="pres">
      <dgm:prSet presAssocID="{A8ADFF11-F931-46EA-B950-AF3E0530B365}" presName="rootConnector" presStyleLbl="node1" presStyleIdx="0" presStyleCnt="3"/>
      <dgm:spPr/>
    </dgm:pt>
    <dgm:pt modelId="{4BB90E02-11CC-46F1-903E-106C110CA900}" type="pres">
      <dgm:prSet presAssocID="{A8ADFF11-F931-46EA-B950-AF3E0530B365}" presName="childShape" presStyleCnt="0"/>
      <dgm:spPr/>
    </dgm:pt>
    <dgm:pt modelId="{EEAAE69F-7B0F-4E58-8F07-B73DF2FEFC8E}" type="pres">
      <dgm:prSet presAssocID="{2BBAEF06-F7C4-4E51-9146-270457EF5F0F}" presName="Name13" presStyleLbl="parChTrans1D2" presStyleIdx="0" presStyleCnt="2"/>
      <dgm:spPr/>
    </dgm:pt>
    <dgm:pt modelId="{569E77D0-BB86-42E2-B21A-76B8A60E6E6D}" type="pres">
      <dgm:prSet presAssocID="{CE1BFCEB-BD65-4BA5-9633-A6743001CA99}" presName="childText" presStyleLbl="bgAcc1" presStyleIdx="0" presStyleCnt="2" custScaleX="188583" custScaleY="168023" custLinFactNeighborX="-2279">
        <dgm:presLayoutVars>
          <dgm:bulletEnabled val="1"/>
        </dgm:presLayoutVars>
      </dgm:prSet>
      <dgm:spPr/>
    </dgm:pt>
    <dgm:pt modelId="{97117695-5FF1-4708-B7A9-0CD446121D4D}" type="pres">
      <dgm:prSet presAssocID="{85C33EF3-E6C1-458B-81B6-217580FF5900}" presName="Name13" presStyleLbl="parChTrans1D2" presStyleIdx="1" presStyleCnt="2"/>
      <dgm:spPr/>
    </dgm:pt>
    <dgm:pt modelId="{C1904128-0B44-40E7-B446-14AAC5E5B037}" type="pres">
      <dgm:prSet presAssocID="{368E9A6B-AAF6-42E2-AB07-8A012F01FB75}" presName="childText" presStyleLbl="bgAcc1" presStyleIdx="1" presStyleCnt="2" custScaleX="186921" custScaleY="166028" custLinFactNeighborX="-1540">
        <dgm:presLayoutVars>
          <dgm:bulletEnabled val="1"/>
        </dgm:presLayoutVars>
      </dgm:prSet>
      <dgm:spPr/>
    </dgm:pt>
    <dgm:pt modelId="{5C83BEA2-DB7A-46C2-A60C-F98F4FD92AF4}" type="pres">
      <dgm:prSet presAssocID="{FDF1B497-95CF-42A1-A1B5-4C0923BF1EDB}" presName="root" presStyleCnt="0"/>
      <dgm:spPr/>
    </dgm:pt>
    <dgm:pt modelId="{09949A77-75D1-4F81-879F-E56625A85B9F}" type="pres">
      <dgm:prSet presAssocID="{FDF1B497-95CF-42A1-A1B5-4C0923BF1EDB}" presName="rootComposite" presStyleCnt="0"/>
      <dgm:spPr/>
    </dgm:pt>
    <dgm:pt modelId="{78FFF220-AF76-4BBD-8B00-AE4BDE34B70B}" type="pres">
      <dgm:prSet presAssocID="{FDF1B497-95CF-42A1-A1B5-4C0923BF1EDB}" presName="rootText" presStyleLbl="node1" presStyleIdx="1" presStyleCnt="3" custScaleX="152713" custScaleY="140776" custLinFactNeighborX="1500" custLinFactNeighborY="1500"/>
      <dgm:spPr/>
    </dgm:pt>
    <dgm:pt modelId="{7256161F-A379-4D8E-89F5-94045F9CE08C}" type="pres">
      <dgm:prSet presAssocID="{FDF1B497-95CF-42A1-A1B5-4C0923BF1EDB}" presName="rootConnector" presStyleLbl="node1" presStyleIdx="1" presStyleCnt="3"/>
      <dgm:spPr/>
    </dgm:pt>
    <dgm:pt modelId="{64763D9A-070D-41A9-8A67-59E15062862E}" type="pres">
      <dgm:prSet presAssocID="{FDF1B497-95CF-42A1-A1B5-4C0923BF1EDB}" presName="childShape" presStyleCnt="0"/>
      <dgm:spPr/>
    </dgm:pt>
    <dgm:pt modelId="{FFF3BF68-7D03-485A-B9EF-375D8491487D}" type="pres">
      <dgm:prSet presAssocID="{BFBF1D04-4494-4293-8EAC-E37B07DDA845}" presName="root" presStyleCnt="0"/>
      <dgm:spPr/>
    </dgm:pt>
    <dgm:pt modelId="{48A255FA-0EDB-4B85-9CD8-B394A2494B63}" type="pres">
      <dgm:prSet presAssocID="{BFBF1D04-4494-4293-8EAC-E37B07DDA845}" presName="rootComposite" presStyleCnt="0"/>
      <dgm:spPr/>
    </dgm:pt>
    <dgm:pt modelId="{487AEE01-F9EC-4187-BCC6-A1760CED51DF}" type="pres">
      <dgm:prSet presAssocID="{BFBF1D04-4494-4293-8EAC-E37B07DDA845}" presName="rootText" presStyleLbl="node1" presStyleIdx="2" presStyleCnt="3" custScaleX="181261" custScaleY="137551" custLinFactNeighborX="4739"/>
      <dgm:spPr/>
    </dgm:pt>
    <dgm:pt modelId="{F11ED2DF-CD79-4691-AD62-1CD9101AB5B0}" type="pres">
      <dgm:prSet presAssocID="{BFBF1D04-4494-4293-8EAC-E37B07DDA845}" presName="rootConnector" presStyleLbl="node1" presStyleIdx="2" presStyleCnt="3"/>
      <dgm:spPr/>
    </dgm:pt>
    <dgm:pt modelId="{FAFCC202-A750-4ABB-ADEE-5CB71DA7F2A7}" type="pres">
      <dgm:prSet presAssocID="{BFBF1D04-4494-4293-8EAC-E37B07DDA845}" presName="childShape" presStyleCnt="0"/>
      <dgm:spPr/>
    </dgm:pt>
  </dgm:ptLst>
  <dgm:cxnLst>
    <dgm:cxn modelId="{0D67BE0A-7E6B-416B-9C0A-421D1E8FA025}" type="presOf" srcId="{BFBF1D04-4494-4293-8EAC-E37B07DDA845}" destId="{F11ED2DF-CD79-4691-AD62-1CD9101AB5B0}" srcOrd="1" destOrd="0" presId="urn:microsoft.com/office/officeart/2005/8/layout/hierarchy3"/>
    <dgm:cxn modelId="{51CFC911-3F84-487A-B5F1-4277B59AA914}" type="presOf" srcId="{A8ADFF11-F931-46EA-B950-AF3E0530B365}" destId="{45EE36FD-CBEA-441D-B9B2-BE47C507F054}" srcOrd="1" destOrd="0" presId="urn:microsoft.com/office/officeart/2005/8/layout/hierarchy3"/>
    <dgm:cxn modelId="{6E2E5E1B-CD35-4849-AE2B-A035C07375B6}" type="presOf" srcId="{2BBAEF06-F7C4-4E51-9146-270457EF5F0F}" destId="{EEAAE69F-7B0F-4E58-8F07-B73DF2FEFC8E}" srcOrd="0" destOrd="0" presId="urn:microsoft.com/office/officeart/2005/8/layout/hierarchy3"/>
    <dgm:cxn modelId="{25007C32-B1F2-4625-BAB9-276BD72F43F4}" type="presOf" srcId="{368E9A6B-AAF6-42E2-AB07-8A012F01FB75}" destId="{C1904128-0B44-40E7-B446-14AAC5E5B037}" srcOrd="0" destOrd="0" presId="urn:microsoft.com/office/officeart/2005/8/layout/hierarchy3"/>
    <dgm:cxn modelId="{B6651035-B69E-494C-8CF0-2A16D25206CF}" type="presOf" srcId="{CE1BFCEB-BD65-4BA5-9633-A6743001CA99}" destId="{569E77D0-BB86-42E2-B21A-76B8A60E6E6D}" srcOrd="0" destOrd="0" presId="urn:microsoft.com/office/officeart/2005/8/layout/hierarchy3"/>
    <dgm:cxn modelId="{6194F867-FAD6-4152-A361-0637D3D03777}" type="presOf" srcId="{FDF1B497-95CF-42A1-A1B5-4C0923BF1EDB}" destId="{78FFF220-AF76-4BBD-8B00-AE4BDE34B70B}" srcOrd="0" destOrd="0" presId="urn:microsoft.com/office/officeart/2005/8/layout/hierarchy3"/>
    <dgm:cxn modelId="{434E5B92-A15F-45C7-8E4B-B9A2B8A1D46A}" type="presOf" srcId="{BFBF1D04-4494-4293-8EAC-E37B07DDA845}" destId="{487AEE01-F9EC-4187-BCC6-A1760CED51DF}" srcOrd="0" destOrd="0" presId="urn:microsoft.com/office/officeart/2005/8/layout/hierarchy3"/>
    <dgm:cxn modelId="{08CF5793-EBD8-4B0A-ADEC-88BF34035B1C}" srcId="{712AD18E-CC6C-40E3-B547-430ADAB5DA8F}" destId="{BFBF1D04-4494-4293-8EAC-E37B07DDA845}" srcOrd="2" destOrd="0" parTransId="{90A736C9-A93E-4D0F-A1D2-B4CA33D0B5C8}" sibTransId="{49F0DD27-60EF-4C1D-98D3-7B18EA665FA7}"/>
    <dgm:cxn modelId="{D0D8F2B1-E3D6-45BC-9309-4C6BF682EC47}" type="presOf" srcId="{FDF1B497-95CF-42A1-A1B5-4C0923BF1EDB}" destId="{7256161F-A379-4D8E-89F5-94045F9CE08C}" srcOrd="1" destOrd="0" presId="urn:microsoft.com/office/officeart/2005/8/layout/hierarchy3"/>
    <dgm:cxn modelId="{375D25BC-CE9A-4111-AE81-98E201A51E9E}" type="presOf" srcId="{A8ADFF11-F931-46EA-B950-AF3E0530B365}" destId="{6D9FFC9F-8A1E-407C-8AD7-C4761EE9CBB6}" srcOrd="0" destOrd="0" presId="urn:microsoft.com/office/officeart/2005/8/layout/hierarchy3"/>
    <dgm:cxn modelId="{704C7BC9-4F23-4C4D-9386-F56A1A727551}" type="presOf" srcId="{712AD18E-CC6C-40E3-B547-430ADAB5DA8F}" destId="{F30F294E-0B95-436E-B4D9-22A8A9293060}" srcOrd="0" destOrd="0" presId="urn:microsoft.com/office/officeart/2005/8/layout/hierarchy3"/>
    <dgm:cxn modelId="{1683C9D3-5013-4325-BB87-936974FFEEC2}" srcId="{712AD18E-CC6C-40E3-B547-430ADAB5DA8F}" destId="{A8ADFF11-F931-46EA-B950-AF3E0530B365}" srcOrd="0" destOrd="0" parTransId="{4EEAAEB9-F2F9-45F0-A000-C3ED38EDFE8A}" sibTransId="{CA09255D-996E-4160-8520-F6493A2E0FCF}"/>
    <dgm:cxn modelId="{9C2FB6DA-95BA-447A-AEA6-B19CBE6DE09E}" type="presOf" srcId="{85C33EF3-E6C1-458B-81B6-217580FF5900}" destId="{97117695-5FF1-4708-B7A9-0CD446121D4D}" srcOrd="0" destOrd="0" presId="urn:microsoft.com/office/officeart/2005/8/layout/hierarchy3"/>
    <dgm:cxn modelId="{579984F2-B879-4CC5-9BC1-C1738D4EBE84}" srcId="{A8ADFF11-F931-46EA-B950-AF3E0530B365}" destId="{CE1BFCEB-BD65-4BA5-9633-A6743001CA99}" srcOrd="0" destOrd="0" parTransId="{2BBAEF06-F7C4-4E51-9146-270457EF5F0F}" sibTransId="{B329328A-B119-43DD-973D-3FE5D6F1654B}"/>
    <dgm:cxn modelId="{F6A5EEFD-075F-432A-9D2E-023EAD3F4038}" srcId="{A8ADFF11-F931-46EA-B950-AF3E0530B365}" destId="{368E9A6B-AAF6-42E2-AB07-8A012F01FB75}" srcOrd="1" destOrd="0" parTransId="{85C33EF3-E6C1-458B-81B6-217580FF5900}" sibTransId="{77F3D424-7AEE-4218-8AE0-738ADE61FFDA}"/>
    <dgm:cxn modelId="{70EA6BFF-6154-49D3-AAAD-9597BA1AFEDA}" srcId="{712AD18E-CC6C-40E3-B547-430ADAB5DA8F}" destId="{FDF1B497-95CF-42A1-A1B5-4C0923BF1EDB}" srcOrd="1" destOrd="0" parTransId="{BA8A7830-346A-47D6-A466-AAB0C3BA53BF}" sibTransId="{7E853157-9219-4922-980C-B1DA654785D5}"/>
    <dgm:cxn modelId="{F0F07707-F3E3-40BB-91AB-15A47FE3077B}" type="presParOf" srcId="{F30F294E-0B95-436E-B4D9-22A8A9293060}" destId="{9E8A1688-D7FE-4B40-8754-1576DAD9E9A5}" srcOrd="0" destOrd="0" presId="urn:microsoft.com/office/officeart/2005/8/layout/hierarchy3"/>
    <dgm:cxn modelId="{F8CFF98B-0B64-4724-BCC9-EDD9505247B0}" type="presParOf" srcId="{9E8A1688-D7FE-4B40-8754-1576DAD9E9A5}" destId="{9B9F629E-571F-4C49-A105-8982F3BF0689}" srcOrd="0" destOrd="0" presId="urn:microsoft.com/office/officeart/2005/8/layout/hierarchy3"/>
    <dgm:cxn modelId="{3B5A3AFD-2A01-48B8-A4E3-D36337F2E151}" type="presParOf" srcId="{9B9F629E-571F-4C49-A105-8982F3BF0689}" destId="{6D9FFC9F-8A1E-407C-8AD7-C4761EE9CBB6}" srcOrd="0" destOrd="0" presId="urn:microsoft.com/office/officeart/2005/8/layout/hierarchy3"/>
    <dgm:cxn modelId="{BF34D41E-41DB-4ADA-BE30-C53A464AE30A}" type="presParOf" srcId="{9B9F629E-571F-4C49-A105-8982F3BF0689}" destId="{45EE36FD-CBEA-441D-B9B2-BE47C507F054}" srcOrd="1" destOrd="0" presId="urn:microsoft.com/office/officeart/2005/8/layout/hierarchy3"/>
    <dgm:cxn modelId="{B3CA11BE-974A-455A-8F9F-0A5C28DC2F7D}" type="presParOf" srcId="{9E8A1688-D7FE-4B40-8754-1576DAD9E9A5}" destId="{4BB90E02-11CC-46F1-903E-106C110CA900}" srcOrd="1" destOrd="0" presId="urn:microsoft.com/office/officeart/2005/8/layout/hierarchy3"/>
    <dgm:cxn modelId="{2870C07A-728C-4844-8D67-A209793931EB}" type="presParOf" srcId="{4BB90E02-11CC-46F1-903E-106C110CA900}" destId="{EEAAE69F-7B0F-4E58-8F07-B73DF2FEFC8E}" srcOrd="0" destOrd="0" presId="urn:microsoft.com/office/officeart/2005/8/layout/hierarchy3"/>
    <dgm:cxn modelId="{49932AF5-CAAB-4611-AB9D-68E7013D8785}" type="presParOf" srcId="{4BB90E02-11CC-46F1-903E-106C110CA900}" destId="{569E77D0-BB86-42E2-B21A-76B8A60E6E6D}" srcOrd="1" destOrd="0" presId="urn:microsoft.com/office/officeart/2005/8/layout/hierarchy3"/>
    <dgm:cxn modelId="{16CE9B29-1F39-4DA7-93CA-AB4C1F20838F}" type="presParOf" srcId="{4BB90E02-11CC-46F1-903E-106C110CA900}" destId="{97117695-5FF1-4708-B7A9-0CD446121D4D}" srcOrd="2" destOrd="0" presId="urn:microsoft.com/office/officeart/2005/8/layout/hierarchy3"/>
    <dgm:cxn modelId="{7FB69DC3-3F99-4987-BE3A-27E86611764F}" type="presParOf" srcId="{4BB90E02-11CC-46F1-903E-106C110CA900}" destId="{C1904128-0B44-40E7-B446-14AAC5E5B037}" srcOrd="3" destOrd="0" presId="urn:microsoft.com/office/officeart/2005/8/layout/hierarchy3"/>
    <dgm:cxn modelId="{F563F820-EA6D-4C18-981C-62914A2E6900}" type="presParOf" srcId="{F30F294E-0B95-436E-B4D9-22A8A9293060}" destId="{5C83BEA2-DB7A-46C2-A60C-F98F4FD92AF4}" srcOrd="1" destOrd="0" presId="urn:microsoft.com/office/officeart/2005/8/layout/hierarchy3"/>
    <dgm:cxn modelId="{943784E7-C9DE-4B1A-BD0E-C816FF53C2E9}" type="presParOf" srcId="{5C83BEA2-DB7A-46C2-A60C-F98F4FD92AF4}" destId="{09949A77-75D1-4F81-879F-E56625A85B9F}" srcOrd="0" destOrd="0" presId="urn:microsoft.com/office/officeart/2005/8/layout/hierarchy3"/>
    <dgm:cxn modelId="{EACC4EF1-8CEE-4E64-938A-8788D6B86EDE}" type="presParOf" srcId="{09949A77-75D1-4F81-879F-E56625A85B9F}" destId="{78FFF220-AF76-4BBD-8B00-AE4BDE34B70B}" srcOrd="0" destOrd="0" presId="urn:microsoft.com/office/officeart/2005/8/layout/hierarchy3"/>
    <dgm:cxn modelId="{9322F312-5CB0-4892-B0F4-8944EA66497D}" type="presParOf" srcId="{09949A77-75D1-4F81-879F-E56625A85B9F}" destId="{7256161F-A379-4D8E-89F5-94045F9CE08C}" srcOrd="1" destOrd="0" presId="urn:microsoft.com/office/officeart/2005/8/layout/hierarchy3"/>
    <dgm:cxn modelId="{93AA3255-D79D-4E08-AB83-BB7D9599FB29}" type="presParOf" srcId="{5C83BEA2-DB7A-46C2-A60C-F98F4FD92AF4}" destId="{64763D9A-070D-41A9-8A67-59E15062862E}" srcOrd="1" destOrd="0" presId="urn:microsoft.com/office/officeart/2005/8/layout/hierarchy3"/>
    <dgm:cxn modelId="{B0F73809-EA00-45B7-AF31-CB43C22FE871}" type="presParOf" srcId="{F30F294E-0B95-436E-B4D9-22A8A9293060}" destId="{FFF3BF68-7D03-485A-B9EF-375D8491487D}" srcOrd="2" destOrd="0" presId="urn:microsoft.com/office/officeart/2005/8/layout/hierarchy3"/>
    <dgm:cxn modelId="{BFAD3709-2491-492A-A011-D0E75391CC8C}" type="presParOf" srcId="{FFF3BF68-7D03-485A-B9EF-375D8491487D}" destId="{48A255FA-0EDB-4B85-9CD8-B394A2494B63}" srcOrd="0" destOrd="0" presId="urn:microsoft.com/office/officeart/2005/8/layout/hierarchy3"/>
    <dgm:cxn modelId="{EFDB08E0-71DE-4F08-B228-A52012E61491}" type="presParOf" srcId="{48A255FA-0EDB-4B85-9CD8-B394A2494B63}" destId="{487AEE01-F9EC-4187-BCC6-A1760CED51DF}" srcOrd="0" destOrd="0" presId="urn:microsoft.com/office/officeart/2005/8/layout/hierarchy3"/>
    <dgm:cxn modelId="{2C487C7D-5C94-431C-BACC-41907A8A7DC8}" type="presParOf" srcId="{48A255FA-0EDB-4B85-9CD8-B394A2494B63}" destId="{F11ED2DF-CD79-4691-AD62-1CD9101AB5B0}" srcOrd="1" destOrd="0" presId="urn:microsoft.com/office/officeart/2005/8/layout/hierarchy3"/>
    <dgm:cxn modelId="{EA688153-9BFB-4AAD-90B3-8D05D58B7DA9}" type="presParOf" srcId="{FFF3BF68-7D03-485A-B9EF-375D8491487D}" destId="{FAFCC202-A750-4ABB-ADEE-5CB71DA7F2A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3BF1DCE-B644-4DFE-A1E0-AEDB642690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A41FB2C-8618-4D01-8467-C723F864B668}">
      <dgm:prSet phldrT="[Szöveg]" custT="1"/>
      <dgm:spPr>
        <a:xfrm>
          <a:off x="26" y="1710"/>
          <a:ext cx="2563713" cy="51840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22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Kincstári vagyon</a:t>
          </a:r>
        </a:p>
      </dgm:t>
    </dgm:pt>
    <dgm:pt modelId="{A1DBC034-C3EE-4BE9-9A1E-37EB1E7B19EF}" type="parTrans" cxnId="{B38941A9-47C5-4004-936B-A96B5EF8A9F2}">
      <dgm:prSet/>
      <dgm:spPr/>
      <dgm:t>
        <a:bodyPr/>
        <a:lstStyle/>
        <a:p>
          <a:endParaRPr lang="hu-HU"/>
        </a:p>
      </dgm:t>
    </dgm:pt>
    <dgm:pt modelId="{B95D2FB9-E244-4AAF-A6C9-C62AABEEC70C}" type="sibTrans" cxnId="{B38941A9-47C5-4004-936B-A96B5EF8A9F2}">
      <dgm:prSet/>
      <dgm:spPr/>
      <dgm:t>
        <a:bodyPr/>
        <a:lstStyle/>
        <a:p>
          <a:endParaRPr lang="hu-HU"/>
        </a:p>
      </dgm:t>
    </dgm:pt>
    <dgm:pt modelId="{DFB0EB36-CD19-4D04-BD10-37DDB3CA451F}">
      <dgm:prSet phldrT="[Szöveg]" custT="1"/>
      <dgm:spPr>
        <a:xfrm>
          <a:off x="26" y="520110"/>
          <a:ext cx="2563713" cy="15070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forgalomképtelen</a:t>
          </a:r>
        </a:p>
      </dgm:t>
    </dgm:pt>
    <dgm:pt modelId="{AFC68B5D-F7FF-4B60-A64A-B4112983E5B9}" type="parTrans" cxnId="{19DE104D-7C35-4025-8E1B-42EF24A9264C}">
      <dgm:prSet/>
      <dgm:spPr/>
      <dgm:t>
        <a:bodyPr/>
        <a:lstStyle/>
        <a:p>
          <a:endParaRPr lang="hu-HU"/>
        </a:p>
      </dgm:t>
    </dgm:pt>
    <dgm:pt modelId="{754A9667-0A53-48FE-BF9A-2ECDD0E5617F}" type="sibTrans" cxnId="{19DE104D-7C35-4025-8E1B-42EF24A9264C}">
      <dgm:prSet/>
      <dgm:spPr/>
      <dgm:t>
        <a:bodyPr/>
        <a:lstStyle/>
        <a:p>
          <a:endParaRPr lang="hu-HU"/>
        </a:p>
      </dgm:t>
    </dgm:pt>
    <dgm:pt modelId="{7C2AE84F-425A-4C24-B68C-F0A7DD2C042A}">
      <dgm:prSet phldrT="[Szöveg]" custT="1"/>
      <dgm:spPr>
        <a:xfrm>
          <a:off x="26" y="520110"/>
          <a:ext cx="2563713" cy="15070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korlátozottan forgalomképes</a:t>
          </a:r>
        </a:p>
      </dgm:t>
    </dgm:pt>
    <dgm:pt modelId="{2EBB0B22-8D75-48AE-9343-25F297539D03}" type="parTrans" cxnId="{1F74FC32-2CF9-45FE-A468-A0838375139F}">
      <dgm:prSet/>
      <dgm:spPr/>
      <dgm:t>
        <a:bodyPr/>
        <a:lstStyle/>
        <a:p>
          <a:endParaRPr lang="hu-HU"/>
        </a:p>
      </dgm:t>
    </dgm:pt>
    <dgm:pt modelId="{99FB2A30-8F50-4CBB-9DD9-F43DDDD2D4A5}" type="sibTrans" cxnId="{1F74FC32-2CF9-45FE-A468-A0838375139F}">
      <dgm:prSet/>
      <dgm:spPr/>
      <dgm:t>
        <a:bodyPr/>
        <a:lstStyle/>
        <a:p>
          <a:endParaRPr lang="hu-HU"/>
        </a:p>
      </dgm:t>
    </dgm:pt>
    <dgm:pt modelId="{F0BFE397-EA9A-476C-B057-6BA9E4DB082A}">
      <dgm:prSet phldrT="[Szöveg]" custT="1"/>
      <dgm:spPr>
        <a:xfrm>
          <a:off x="2922659" y="1710"/>
          <a:ext cx="2563713" cy="51840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22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Üzleti vagyon</a:t>
          </a:r>
        </a:p>
      </dgm:t>
    </dgm:pt>
    <dgm:pt modelId="{7011B634-7173-4CB4-9DFB-14B15434B848}" type="parTrans" cxnId="{36C8C402-3FE3-4A82-8FD0-4E4B81BD435C}">
      <dgm:prSet/>
      <dgm:spPr/>
      <dgm:t>
        <a:bodyPr/>
        <a:lstStyle/>
        <a:p>
          <a:endParaRPr lang="hu-HU"/>
        </a:p>
      </dgm:t>
    </dgm:pt>
    <dgm:pt modelId="{D2A60110-EBF8-4338-94FB-5205CC1BB05D}" type="sibTrans" cxnId="{36C8C402-3FE3-4A82-8FD0-4E4B81BD435C}">
      <dgm:prSet/>
      <dgm:spPr/>
      <dgm:t>
        <a:bodyPr/>
        <a:lstStyle/>
        <a:p>
          <a:endParaRPr lang="hu-HU"/>
        </a:p>
      </dgm:t>
    </dgm:pt>
    <dgm:pt modelId="{EA14BD97-222B-4F26-B3CB-BBF46064C71A}">
      <dgm:prSet phldrT="[Szöveg]" custT="1"/>
      <dgm:spPr>
        <a:xfrm>
          <a:off x="26" y="520110"/>
          <a:ext cx="2563713" cy="15070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állami tulajdonban álló vagyon</a:t>
          </a:r>
        </a:p>
      </dgm:t>
    </dgm:pt>
    <dgm:pt modelId="{9AC93445-A58F-49E9-AA6D-416B0BDD41B7}" type="parTrans" cxnId="{DC5952AC-97EC-4B33-B505-882FDC4AD899}">
      <dgm:prSet/>
      <dgm:spPr/>
      <dgm:t>
        <a:bodyPr/>
        <a:lstStyle/>
        <a:p>
          <a:endParaRPr lang="hu-HU"/>
        </a:p>
      </dgm:t>
    </dgm:pt>
    <dgm:pt modelId="{A424CC16-5364-408B-A04E-F075615E9EAF}" type="sibTrans" cxnId="{DC5952AC-97EC-4B33-B505-882FDC4AD899}">
      <dgm:prSet/>
      <dgm:spPr/>
      <dgm:t>
        <a:bodyPr/>
        <a:lstStyle/>
        <a:p>
          <a:endParaRPr lang="hu-HU"/>
        </a:p>
      </dgm:t>
    </dgm:pt>
    <dgm:pt modelId="{6913D5B2-B4A8-4F50-8999-6EC3A17EF291}">
      <dgm:prSet phldrT="[Szöveg]" custT="1"/>
      <dgm:spPr>
        <a:xfrm>
          <a:off x="26" y="520110"/>
          <a:ext cx="2563713" cy="15070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</dgm:t>
    </dgm:pt>
    <dgm:pt modelId="{5B290F47-C213-4804-8E22-98ADAF0D111B}" type="parTrans" cxnId="{961D1BCA-CFBE-4DA5-AF68-45BD3074811C}">
      <dgm:prSet/>
      <dgm:spPr/>
      <dgm:t>
        <a:bodyPr/>
        <a:lstStyle/>
        <a:p>
          <a:endParaRPr lang="hu-HU"/>
        </a:p>
      </dgm:t>
    </dgm:pt>
    <dgm:pt modelId="{84E67F26-50DE-497C-A4AD-8AD2A2A74A74}" type="sibTrans" cxnId="{961D1BCA-CFBE-4DA5-AF68-45BD3074811C}">
      <dgm:prSet/>
      <dgm:spPr/>
      <dgm:t>
        <a:bodyPr/>
        <a:lstStyle/>
        <a:p>
          <a:endParaRPr lang="hu-HU"/>
        </a:p>
      </dgm:t>
    </dgm:pt>
    <dgm:pt modelId="{E1E0E21F-A332-45C2-A5E4-EEF990EF74E2}">
      <dgm:prSet phldrT="[Szöveg]" custT="1"/>
      <dgm:spPr>
        <a:xfrm>
          <a:off x="2922659" y="1710"/>
          <a:ext cx="2563713" cy="518400"/>
        </a:xfr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</a:t>
          </a:r>
        </a:p>
      </dgm:t>
    </dgm:pt>
    <dgm:pt modelId="{6FAD3937-5167-4376-9F44-25DB48BA1069}" type="parTrans" cxnId="{81F2A536-C38D-4CCF-B6E5-98B1D2962C79}">
      <dgm:prSet/>
      <dgm:spPr/>
      <dgm:t>
        <a:bodyPr/>
        <a:lstStyle/>
        <a:p>
          <a:endParaRPr lang="hu-HU"/>
        </a:p>
      </dgm:t>
    </dgm:pt>
    <dgm:pt modelId="{5A87944C-1CCF-4077-9ACC-ECCA5F8B64ED}" type="sibTrans" cxnId="{81F2A536-C38D-4CCF-B6E5-98B1D2962C79}">
      <dgm:prSet/>
      <dgm:spPr/>
      <dgm:t>
        <a:bodyPr/>
        <a:lstStyle/>
        <a:p>
          <a:endParaRPr lang="hu-HU"/>
        </a:p>
      </dgm:t>
    </dgm:pt>
    <dgm:pt modelId="{ABFCB020-9651-47E8-8BE1-B601ABB9B373}">
      <dgm:prSet phldrT="[Szöveg]" custT="1"/>
      <dgm:spPr>
        <a:xfrm>
          <a:off x="2922659" y="1710"/>
          <a:ext cx="2563713" cy="518400"/>
        </a:xfr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22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Kivezetésre szánt állami vagyon</a:t>
          </a:r>
        </a:p>
      </dgm:t>
    </dgm:pt>
    <dgm:pt modelId="{CAB55803-1C25-418C-9FDD-9EB6CFCFAF06}" type="parTrans" cxnId="{36621F4C-6517-47B9-A6D4-98066D7835CA}">
      <dgm:prSet/>
      <dgm:spPr/>
      <dgm:t>
        <a:bodyPr/>
        <a:lstStyle/>
        <a:p>
          <a:endParaRPr lang="hu-HU"/>
        </a:p>
      </dgm:t>
    </dgm:pt>
    <dgm:pt modelId="{F1921147-B9C3-4CEE-99B3-742504083ECD}" type="sibTrans" cxnId="{36621F4C-6517-47B9-A6D4-98066D7835CA}">
      <dgm:prSet/>
      <dgm:spPr/>
      <dgm:t>
        <a:bodyPr/>
        <a:lstStyle/>
        <a:p>
          <a:endParaRPr lang="hu-HU"/>
        </a:p>
      </dgm:t>
    </dgm:pt>
    <dgm:pt modelId="{1E250129-5A0D-4412-96AC-3F4C74C1A2A9}">
      <dgm:prSet phldrT="[Szöveg]" custT="1"/>
      <dgm:spPr>
        <a:xfrm>
          <a:off x="2922659" y="1710"/>
          <a:ext cx="2563713" cy="518400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 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kivéve:</a:t>
          </a:r>
          <a:endParaRPr lang="hu-HU" sz="16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8D54DEF-232C-4DDA-A270-0DE0AE1E59EE}" type="parTrans" cxnId="{50210D3A-7858-428B-90B0-8DA947CE4FCB}">
      <dgm:prSet/>
      <dgm:spPr/>
      <dgm:t>
        <a:bodyPr/>
        <a:lstStyle/>
        <a:p>
          <a:endParaRPr lang="hu-HU"/>
        </a:p>
      </dgm:t>
    </dgm:pt>
    <dgm:pt modelId="{F5A5AC67-2393-40F5-AF17-CA04B739146A}" type="sibTrans" cxnId="{50210D3A-7858-428B-90B0-8DA947CE4FCB}">
      <dgm:prSet/>
      <dgm:spPr/>
      <dgm:t>
        <a:bodyPr/>
        <a:lstStyle/>
        <a:p>
          <a:endParaRPr lang="hu-HU"/>
        </a:p>
      </dgm:t>
    </dgm:pt>
    <dgm:pt modelId="{0D64B2BF-FDC7-484B-A393-8A628CCD7D01}">
      <dgm:prSet phldrT="[Szöveg]" custT="1"/>
      <dgm:spPr>
        <a:xfrm>
          <a:off x="2922659" y="1710"/>
          <a:ext cx="2563713" cy="518400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hu-HU" sz="15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E6D7E315-62A6-44D6-A481-7F0C16615463}" type="parTrans" cxnId="{67766722-0822-4387-A172-635650AE4DD9}">
      <dgm:prSet/>
      <dgm:spPr/>
      <dgm:t>
        <a:bodyPr/>
        <a:lstStyle/>
        <a:p>
          <a:endParaRPr lang="hu-HU"/>
        </a:p>
      </dgm:t>
    </dgm:pt>
    <dgm:pt modelId="{B360D283-7D8B-4D4A-B362-3769B239C2F0}" type="sibTrans" cxnId="{67766722-0822-4387-A172-635650AE4DD9}">
      <dgm:prSet/>
      <dgm:spPr/>
      <dgm:t>
        <a:bodyPr/>
        <a:lstStyle/>
        <a:p>
          <a:endParaRPr lang="hu-HU"/>
        </a:p>
      </dgm:t>
    </dgm:pt>
    <dgm:pt modelId="{E663CD64-4EB0-45FB-AE50-55ACDB5247D4}">
      <dgm:prSet phldrT="[Szöveg]" custT="1"/>
      <dgm:spPr>
        <a:xfrm>
          <a:off x="2922659" y="1710"/>
          <a:ext cx="2563713" cy="518400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vagyonkezelésbe adás</a:t>
          </a:r>
        </a:p>
      </dgm:t>
    </dgm:pt>
    <dgm:pt modelId="{FC396994-E4AC-4187-BCE8-58FD1B51E4B1}" type="parTrans" cxnId="{43A578E6-9E16-4859-B9A2-78CC5EBAD8F6}">
      <dgm:prSet/>
      <dgm:spPr/>
      <dgm:t>
        <a:bodyPr/>
        <a:lstStyle/>
        <a:p>
          <a:endParaRPr lang="hu-HU"/>
        </a:p>
      </dgm:t>
    </dgm:pt>
    <dgm:pt modelId="{C5B62243-80A9-4509-92C2-B48BD4DEB66B}" type="sibTrans" cxnId="{43A578E6-9E16-4859-B9A2-78CC5EBAD8F6}">
      <dgm:prSet/>
      <dgm:spPr/>
      <dgm:t>
        <a:bodyPr/>
        <a:lstStyle/>
        <a:p>
          <a:endParaRPr lang="hu-HU"/>
        </a:p>
      </dgm:t>
    </dgm:pt>
    <dgm:pt modelId="{0483CA0A-DC15-4859-99A3-36D3C6F80D6D}">
      <dgm:prSet custT="1"/>
      <dgm:spPr>
        <a:noFill/>
      </dgm:spPr>
      <dgm:t>
        <a:bodyPr/>
        <a:lstStyle/>
        <a:p>
          <a:endParaRPr lang="hu-HU" sz="1500" b="1" i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4B4DF995-E9CA-4DF1-A717-B1AF0BD6FC50}" type="parTrans" cxnId="{3CCE2A93-2090-4CD5-A8AF-F681160554FD}">
      <dgm:prSet/>
      <dgm:spPr/>
      <dgm:t>
        <a:bodyPr/>
        <a:lstStyle/>
        <a:p>
          <a:endParaRPr lang="hu-HU"/>
        </a:p>
      </dgm:t>
    </dgm:pt>
    <dgm:pt modelId="{26A81B69-15DF-40BB-91D0-0D38A0951871}" type="sibTrans" cxnId="{3CCE2A93-2090-4CD5-A8AF-F681160554FD}">
      <dgm:prSet/>
      <dgm:spPr/>
      <dgm:t>
        <a:bodyPr/>
        <a:lstStyle/>
        <a:p>
          <a:endParaRPr lang="hu-HU"/>
        </a:p>
      </dgm:t>
    </dgm:pt>
    <dgm:pt modelId="{EDC69548-0F8B-49E8-96B9-443C5E286F58}">
      <dgm:prSet phldrT="[Szöveg]" custT="1"/>
      <dgm:spPr>
        <a:xfrm>
          <a:off x="2922659" y="1710"/>
          <a:ext cx="2563713" cy="518400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haszonélvezeti jog alapítás</a:t>
          </a:r>
        </a:p>
      </dgm:t>
    </dgm:pt>
    <dgm:pt modelId="{ED2EDA15-04A0-46B5-9DCE-33F74AE745D6}" type="parTrans" cxnId="{42707848-8017-4AE6-BF52-5FB4E96C4EE8}">
      <dgm:prSet/>
      <dgm:spPr/>
      <dgm:t>
        <a:bodyPr/>
        <a:lstStyle/>
        <a:p>
          <a:endParaRPr lang="hu-HU"/>
        </a:p>
      </dgm:t>
    </dgm:pt>
    <dgm:pt modelId="{C7FA3160-1ED1-466F-B621-EAE05ADA0472}" type="sibTrans" cxnId="{42707848-8017-4AE6-BF52-5FB4E96C4EE8}">
      <dgm:prSet/>
      <dgm:spPr/>
      <dgm:t>
        <a:bodyPr/>
        <a:lstStyle/>
        <a:p>
          <a:endParaRPr lang="hu-HU"/>
        </a:p>
      </dgm:t>
    </dgm:pt>
    <dgm:pt modelId="{49878A7F-98E0-45CF-8033-385FADAAB479}">
      <dgm:prSet phldrT="[Szöveg]" custT="1"/>
      <dgm:spPr>
        <a:xfrm>
          <a:off x="2922659" y="1710"/>
          <a:ext cx="2563713" cy="518400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ingyenes hasznosítás</a:t>
          </a:r>
        </a:p>
      </dgm:t>
    </dgm:pt>
    <dgm:pt modelId="{0CC1AC97-E6F2-4980-BF32-7450297D5D61}" type="parTrans" cxnId="{1DC5F915-952C-4F45-99F2-D4483569E741}">
      <dgm:prSet/>
      <dgm:spPr/>
      <dgm:t>
        <a:bodyPr/>
        <a:lstStyle/>
        <a:p>
          <a:endParaRPr lang="hu-HU"/>
        </a:p>
      </dgm:t>
    </dgm:pt>
    <dgm:pt modelId="{42C90F32-ABCE-4DEC-BFF2-F0498FD4377F}" type="sibTrans" cxnId="{1DC5F915-952C-4F45-99F2-D4483569E741}">
      <dgm:prSet/>
      <dgm:spPr/>
      <dgm:t>
        <a:bodyPr/>
        <a:lstStyle/>
        <a:p>
          <a:endParaRPr lang="hu-HU"/>
        </a:p>
      </dgm:t>
    </dgm:pt>
    <dgm:pt modelId="{646D1133-6798-4FC1-8B1A-990911583C95}" type="pres">
      <dgm:prSet presAssocID="{23BF1DCE-B644-4DFE-A1E0-AEDB6426904F}" presName="Name0" presStyleCnt="0">
        <dgm:presLayoutVars>
          <dgm:dir/>
          <dgm:animLvl val="lvl"/>
          <dgm:resizeHandles val="exact"/>
        </dgm:presLayoutVars>
      </dgm:prSet>
      <dgm:spPr/>
    </dgm:pt>
    <dgm:pt modelId="{5B6FD547-CC47-4A09-A1FE-37A980BFBE5C}" type="pres">
      <dgm:prSet presAssocID="{EA41FB2C-8618-4D01-8467-C723F864B668}" presName="composite" presStyleCnt="0"/>
      <dgm:spPr/>
    </dgm:pt>
    <dgm:pt modelId="{B7528FE1-F6C2-42E9-821E-5C5F2BD05439}" type="pres">
      <dgm:prSet presAssocID="{EA41FB2C-8618-4D01-8467-C723F864B66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BCBB17E-56AF-4F45-A83E-4CE008E353A1}" type="pres">
      <dgm:prSet presAssocID="{EA41FB2C-8618-4D01-8467-C723F864B668}" presName="desTx" presStyleLbl="alignAccFollowNode1" presStyleIdx="0" presStyleCnt="3">
        <dgm:presLayoutVars>
          <dgm:bulletEnabled val="1"/>
        </dgm:presLayoutVars>
      </dgm:prSet>
      <dgm:spPr/>
    </dgm:pt>
    <dgm:pt modelId="{8D24BA27-C5F0-4847-875E-5F8457DE30F4}" type="pres">
      <dgm:prSet presAssocID="{B95D2FB9-E244-4AAF-A6C9-C62AABEEC70C}" presName="space" presStyleCnt="0"/>
      <dgm:spPr/>
    </dgm:pt>
    <dgm:pt modelId="{804A0F66-6495-4B0C-82EA-E9D7799CDB9E}" type="pres">
      <dgm:prSet presAssocID="{F0BFE397-EA9A-476C-B057-6BA9E4DB082A}" presName="composite" presStyleCnt="0"/>
      <dgm:spPr/>
    </dgm:pt>
    <dgm:pt modelId="{765916EB-3E48-4452-AA5D-4512206947DA}" type="pres">
      <dgm:prSet presAssocID="{F0BFE397-EA9A-476C-B057-6BA9E4DB082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78564AE-D421-4170-B9DD-A9B96123F69C}" type="pres">
      <dgm:prSet presAssocID="{F0BFE397-EA9A-476C-B057-6BA9E4DB082A}" presName="desTx" presStyleLbl="alignAccFollowNode1" presStyleIdx="1" presStyleCnt="3" custScaleX="98976">
        <dgm:presLayoutVars>
          <dgm:bulletEnabled val="1"/>
        </dgm:presLayoutVars>
      </dgm:prSet>
      <dgm:spPr>
        <a:xfrm>
          <a:off x="2922659" y="520110"/>
          <a:ext cx="2563713" cy="1507005"/>
        </a:xfrm>
        <a:prstGeom prst="rect">
          <a:avLst/>
        </a:prstGeo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6D9EBD3-1EF3-4651-AB22-603E568F9685}" type="pres">
      <dgm:prSet presAssocID="{D2A60110-EBF8-4338-94FB-5205CC1BB05D}" presName="space" presStyleCnt="0"/>
      <dgm:spPr/>
    </dgm:pt>
    <dgm:pt modelId="{D9FC2AA6-344B-4395-8150-E15F84873FA2}" type="pres">
      <dgm:prSet presAssocID="{ABFCB020-9651-47E8-8BE1-B601ABB9B373}" presName="composite" presStyleCnt="0"/>
      <dgm:spPr/>
    </dgm:pt>
    <dgm:pt modelId="{5A44FA25-D7BD-4115-99B9-16FE29F9D545}" type="pres">
      <dgm:prSet presAssocID="{ABFCB020-9651-47E8-8BE1-B601ABB9B373}" presName="parTx" presStyleLbl="alignNode1" presStyleIdx="2" presStyleCnt="3" custScaleX="136185" custScaleY="117609">
        <dgm:presLayoutVars>
          <dgm:chMax val="0"/>
          <dgm:chPref val="0"/>
          <dgm:bulletEnabled val="1"/>
        </dgm:presLayoutVars>
      </dgm:prSet>
      <dgm:spPr/>
    </dgm:pt>
    <dgm:pt modelId="{43622A88-6B9F-47B9-BD82-4B02F2AA1201}" type="pres">
      <dgm:prSet presAssocID="{ABFCB020-9651-47E8-8BE1-B601ABB9B373}" presName="desTx" presStyleLbl="alignAccFollowNode1" presStyleIdx="2" presStyleCnt="3" custScaleX="109940" custLinFactNeighborX="7" custLinFactNeighborY="289">
        <dgm:presLayoutVars>
          <dgm:bulletEnabled val="1"/>
        </dgm:presLayoutVars>
      </dgm:prSet>
      <dgm:spPr/>
    </dgm:pt>
  </dgm:ptLst>
  <dgm:cxnLst>
    <dgm:cxn modelId="{36C8C402-3FE3-4A82-8FD0-4E4B81BD435C}" srcId="{23BF1DCE-B644-4DFE-A1E0-AEDB6426904F}" destId="{F0BFE397-EA9A-476C-B057-6BA9E4DB082A}" srcOrd="1" destOrd="0" parTransId="{7011B634-7173-4CB4-9DFB-14B15434B848}" sibTransId="{D2A60110-EBF8-4338-94FB-5205CC1BB05D}"/>
    <dgm:cxn modelId="{D315B005-1BCA-486B-A64C-E975721E0FEE}" type="presOf" srcId="{ABFCB020-9651-47E8-8BE1-B601ABB9B373}" destId="{5A44FA25-D7BD-4115-99B9-16FE29F9D545}" srcOrd="0" destOrd="0" presId="urn:microsoft.com/office/officeart/2005/8/layout/hList1"/>
    <dgm:cxn modelId="{54681810-B3BF-4CF2-90A2-C50FEC7D2D61}" type="presOf" srcId="{49878A7F-98E0-45CF-8033-385FADAAB479}" destId="{43622A88-6B9F-47B9-BD82-4B02F2AA1201}" srcOrd="0" destOrd="3" presId="urn:microsoft.com/office/officeart/2005/8/layout/hList1"/>
    <dgm:cxn modelId="{EE395111-475A-448E-8031-85F6026506B8}" type="presOf" srcId="{EA14BD97-222B-4F26-B3CB-BBF46064C71A}" destId="{7BCBB17E-56AF-4F45-A83E-4CE008E353A1}" srcOrd="0" destOrd="1" presId="urn:microsoft.com/office/officeart/2005/8/layout/hList1"/>
    <dgm:cxn modelId="{1DC5F915-952C-4F45-99F2-D4483569E741}" srcId="{1E250129-5A0D-4412-96AC-3F4C74C1A2A9}" destId="{49878A7F-98E0-45CF-8033-385FADAAB479}" srcOrd="2" destOrd="0" parTransId="{0CC1AC97-E6F2-4980-BF32-7450297D5D61}" sibTransId="{42C90F32-ABCE-4DEC-BFF2-F0498FD4377F}"/>
    <dgm:cxn modelId="{67766722-0822-4387-A172-635650AE4DD9}" srcId="{ABFCB020-9651-47E8-8BE1-B601ABB9B373}" destId="{0D64B2BF-FDC7-484B-A393-8A628CCD7D01}" srcOrd="2" destOrd="0" parTransId="{E6D7E315-62A6-44D6-A481-7F0C16615463}" sibTransId="{B360D283-7D8B-4D4A-B362-3769B239C2F0}"/>
    <dgm:cxn modelId="{5FBA3D24-CBEF-4475-9AF3-C51E60A056BA}" type="presOf" srcId="{6913D5B2-B4A8-4F50-8999-6EC3A17EF291}" destId="{7BCBB17E-56AF-4F45-A83E-4CE008E353A1}" srcOrd="0" destOrd="2" presId="urn:microsoft.com/office/officeart/2005/8/layout/hList1"/>
    <dgm:cxn modelId="{FE75DB2F-8C5E-424B-A1EB-8310E1F89CEE}" type="presOf" srcId="{EA41FB2C-8618-4D01-8467-C723F864B668}" destId="{B7528FE1-F6C2-42E9-821E-5C5F2BD05439}" srcOrd="0" destOrd="0" presId="urn:microsoft.com/office/officeart/2005/8/layout/hList1"/>
    <dgm:cxn modelId="{1F74FC32-2CF9-45FE-A468-A0838375139F}" srcId="{EA41FB2C-8618-4D01-8467-C723F864B668}" destId="{7C2AE84F-425A-4C24-B68C-F0A7DD2C042A}" srcOrd="1" destOrd="0" parTransId="{2EBB0B22-8D75-48AE-9343-25F297539D03}" sibTransId="{99FB2A30-8F50-4CBB-9DD9-F43DDDD2D4A5}"/>
    <dgm:cxn modelId="{81F2A536-C38D-4CCF-B6E5-98B1D2962C79}" srcId="{F0BFE397-EA9A-476C-B057-6BA9E4DB082A}" destId="{E1E0E21F-A332-45C2-A5E4-EEF990EF74E2}" srcOrd="0" destOrd="0" parTransId="{6FAD3937-5167-4376-9F44-25DB48BA1069}" sibTransId="{5A87944C-1CCF-4077-9ACC-ECCA5F8B64ED}"/>
    <dgm:cxn modelId="{50210D3A-7858-428B-90B0-8DA947CE4FCB}" srcId="{ABFCB020-9651-47E8-8BE1-B601ABB9B373}" destId="{1E250129-5A0D-4412-96AC-3F4C74C1A2A9}" srcOrd="0" destOrd="0" parTransId="{B8D54DEF-232C-4DDA-A270-0DE0AE1E59EE}" sibTransId="{F5A5AC67-2393-40F5-AF17-CA04B739146A}"/>
    <dgm:cxn modelId="{FFA2843F-74C7-4BA8-96E5-819EA825A7DF}" type="presOf" srcId="{F0BFE397-EA9A-476C-B057-6BA9E4DB082A}" destId="{765916EB-3E48-4452-AA5D-4512206947DA}" srcOrd="0" destOrd="0" presId="urn:microsoft.com/office/officeart/2005/8/layout/hList1"/>
    <dgm:cxn modelId="{41352E5C-86C4-446F-88FC-BAB5EBCE2E20}" type="presOf" srcId="{DFB0EB36-CD19-4D04-BD10-37DDB3CA451F}" destId="{7BCBB17E-56AF-4F45-A83E-4CE008E353A1}" srcOrd="0" destOrd="0" presId="urn:microsoft.com/office/officeart/2005/8/layout/hList1"/>
    <dgm:cxn modelId="{42707848-8017-4AE6-BF52-5FB4E96C4EE8}" srcId="{1E250129-5A0D-4412-96AC-3F4C74C1A2A9}" destId="{EDC69548-0F8B-49E8-96B9-443C5E286F58}" srcOrd="1" destOrd="0" parTransId="{ED2EDA15-04A0-46B5-9DCE-33F74AE745D6}" sibTransId="{C7FA3160-1ED1-466F-B621-EAE05ADA0472}"/>
    <dgm:cxn modelId="{36621F4C-6517-47B9-A6D4-98066D7835CA}" srcId="{23BF1DCE-B644-4DFE-A1E0-AEDB6426904F}" destId="{ABFCB020-9651-47E8-8BE1-B601ABB9B373}" srcOrd="2" destOrd="0" parTransId="{CAB55803-1C25-418C-9FDD-9EB6CFCFAF06}" sibTransId="{F1921147-B9C3-4CEE-99B3-742504083ECD}"/>
    <dgm:cxn modelId="{E705294C-C8F2-4E2A-9283-444470F8C9B1}" type="presOf" srcId="{E1E0E21F-A332-45C2-A5E4-EEF990EF74E2}" destId="{A78564AE-D421-4170-B9DD-A9B96123F69C}" srcOrd="0" destOrd="0" presId="urn:microsoft.com/office/officeart/2005/8/layout/hList1"/>
    <dgm:cxn modelId="{45BF484C-6FBF-4AC2-A4FB-E4BD72E23FA3}" type="presOf" srcId="{0D64B2BF-FDC7-484B-A393-8A628CCD7D01}" destId="{43622A88-6B9F-47B9-BD82-4B02F2AA1201}" srcOrd="0" destOrd="5" presId="urn:microsoft.com/office/officeart/2005/8/layout/hList1"/>
    <dgm:cxn modelId="{19DE104D-7C35-4025-8E1B-42EF24A9264C}" srcId="{EA41FB2C-8618-4D01-8467-C723F864B668}" destId="{DFB0EB36-CD19-4D04-BD10-37DDB3CA451F}" srcOrd="0" destOrd="0" parTransId="{AFC68B5D-F7FF-4B60-A64A-B4112983E5B9}" sibTransId="{754A9667-0A53-48FE-BF9A-2ECDD0E5617F}"/>
    <dgm:cxn modelId="{3CCE2A93-2090-4CD5-A8AF-F681160554FD}" srcId="{ABFCB020-9651-47E8-8BE1-B601ABB9B373}" destId="{0483CA0A-DC15-4859-99A3-36D3C6F80D6D}" srcOrd="1" destOrd="0" parTransId="{4B4DF995-E9CA-4DF1-A717-B1AF0BD6FC50}" sibTransId="{26A81B69-15DF-40BB-91D0-0D38A0951871}"/>
    <dgm:cxn modelId="{ACCAD096-1F2C-4DD1-BB0B-D3B904DA535A}" type="presOf" srcId="{EDC69548-0F8B-49E8-96B9-443C5E286F58}" destId="{43622A88-6B9F-47B9-BD82-4B02F2AA1201}" srcOrd="0" destOrd="2" presId="urn:microsoft.com/office/officeart/2005/8/layout/hList1"/>
    <dgm:cxn modelId="{520FD4A0-188D-4A5D-987C-D05EB9189843}" type="presOf" srcId="{E663CD64-4EB0-45FB-AE50-55ACDB5247D4}" destId="{43622A88-6B9F-47B9-BD82-4B02F2AA1201}" srcOrd="0" destOrd="1" presId="urn:microsoft.com/office/officeart/2005/8/layout/hList1"/>
    <dgm:cxn modelId="{89688DA8-1191-4886-8C4F-39A250558056}" type="presOf" srcId="{0483CA0A-DC15-4859-99A3-36D3C6F80D6D}" destId="{43622A88-6B9F-47B9-BD82-4B02F2AA1201}" srcOrd="0" destOrd="4" presId="urn:microsoft.com/office/officeart/2005/8/layout/hList1"/>
    <dgm:cxn modelId="{B38941A9-47C5-4004-936B-A96B5EF8A9F2}" srcId="{23BF1DCE-B644-4DFE-A1E0-AEDB6426904F}" destId="{EA41FB2C-8618-4D01-8467-C723F864B668}" srcOrd="0" destOrd="0" parTransId="{A1DBC034-C3EE-4BE9-9A1E-37EB1E7B19EF}" sibTransId="{B95D2FB9-E244-4AAF-A6C9-C62AABEEC70C}"/>
    <dgm:cxn modelId="{DC5952AC-97EC-4B33-B505-882FDC4AD899}" srcId="{DFB0EB36-CD19-4D04-BD10-37DDB3CA451F}" destId="{EA14BD97-222B-4F26-B3CB-BBF46064C71A}" srcOrd="0" destOrd="0" parTransId="{9AC93445-A58F-49E9-AA6D-416B0BDD41B7}" sibTransId="{A424CC16-5364-408B-A04E-F075615E9EAF}"/>
    <dgm:cxn modelId="{629665BA-19F4-4831-8E16-3BC6954C01AC}" type="presOf" srcId="{1E250129-5A0D-4412-96AC-3F4C74C1A2A9}" destId="{43622A88-6B9F-47B9-BD82-4B02F2AA1201}" srcOrd="0" destOrd="0" presId="urn:microsoft.com/office/officeart/2005/8/layout/hList1"/>
    <dgm:cxn modelId="{961D1BCA-CFBE-4DA5-AF68-45BD3074811C}" srcId="{DFB0EB36-CD19-4D04-BD10-37DDB3CA451F}" destId="{6913D5B2-B4A8-4F50-8999-6EC3A17EF291}" srcOrd="1" destOrd="0" parTransId="{5B290F47-C213-4804-8E22-98ADAF0D111B}" sibTransId="{84E67F26-50DE-497C-A4AD-8AD2A2A74A74}"/>
    <dgm:cxn modelId="{35FEF6DF-4366-4FFC-89E6-D4D0BDD35E32}" type="presOf" srcId="{23BF1DCE-B644-4DFE-A1E0-AEDB6426904F}" destId="{646D1133-6798-4FC1-8B1A-990911583C95}" srcOrd="0" destOrd="0" presId="urn:microsoft.com/office/officeart/2005/8/layout/hList1"/>
    <dgm:cxn modelId="{43A578E6-9E16-4859-B9A2-78CC5EBAD8F6}" srcId="{1E250129-5A0D-4412-96AC-3F4C74C1A2A9}" destId="{E663CD64-4EB0-45FB-AE50-55ACDB5247D4}" srcOrd="0" destOrd="0" parTransId="{FC396994-E4AC-4187-BCE8-58FD1B51E4B1}" sibTransId="{C5B62243-80A9-4509-92C2-B48BD4DEB66B}"/>
    <dgm:cxn modelId="{AB60B9E7-CE24-401D-9A66-72011B08D352}" type="presOf" srcId="{7C2AE84F-425A-4C24-B68C-F0A7DD2C042A}" destId="{7BCBB17E-56AF-4F45-A83E-4CE008E353A1}" srcOrd="0" destOrd="3" presId="urn:microsoft.com/office/officeart/2005/8/layout/hList1"/>
    <dgm:cxn modelId="{494D5B31-E9FE-4D44-B247-4DDB68F22F38}" type="presParOf" srcId="{646D1133-6798-4FC1-8B1A-990911583C95}" destId="{5B6FD547-CC47-4A09-A1FE-37A980BFBE5C}" srcOrd="0" destOrd="0" presId="urn:microsoft.com/office/officeart/2005/8/layout/hList1"/>
    <dgm:cxn modelId="{08C92DF1-71A8-4CDF-92D7-FD58631B33A4}" type="presParOf" srcId="{5B6FD547-CC47-4A09-A1FE-37A980BFBE5C}" destId="{B7528FE1-F6C2-42E9-821E-5C5F2BD05439}" srcOrd="0" destOrd="0" presId="urn:microsoft.com/office/officeart/2005/8/layout/hList1"/>
    <dgm:cxn modelId="{6FE8B4C8-C637-4C26-846C-0062A19DF71D}" type="presParOf" srcId="{5B6FD547-CC47-4A09-A1FE-37A980BFBE5C}" destId="{7BCBB17E-56AF-4F45-A83E-4CE008E353A1}" srcOrd="1" destOrd="0" presId="urn:microsoft.com/office/officeart/2005/8/layout/hList1"/>
    <dgm:cxn modelId="{B92F159E-0FC6-487C-879B-D8F7E527E6BA}" type="presParOf" srcId="{646D1133-6798-4FC1-8B1A-990911583C95}" destId="{8D24BA27-C5F0-4847-875E-5F8457DE30F4}" srcOrd="1" destOrd="0" presId="urn:microsoft.com/office/officeart/2005/8/layout/hList1"/>
    <dgm:cxn modelId="{BE7013AD-5D4C-4D80-A0F8-D0B62E935B24}" type="presParOf" srcId="{646D1133-6798-4FC1-8B1A-990911583C95}" destId="{804A0F66-6495-4B0C-82EA-E9D7799CDB9E}" srcOrd="2" destOrd="0" presId="urn:microsoft.com/office/officeart/2005/8/layout/hList1"/>
    <dgm:cxn modelId="{CAB5AE5A-B1A8-4085-A2AA-B46164651027}" type="presParOf" srcId="{804A0F66-6495-4B0C-82EA-E9D7799CDB9E}" destId="{765916EB-3E48-4452-AA5D-4512206947DA}" srcOrd="0" destOrd="0" presId="urn:microsoft.com/office/officeart/2005/8/layout/hList1"/>
    <dgm:cxn modelId="{7CAC6B6D-C49E-4682-8ED7-F57CC3285F36}" type="presParOf" srcId="{804A0F66-6495-4B0C-82EA-E9D7799CDB9E}" destId="{A78564AE-D421-4170-B9DD-A9B96123F69C}" srcOrd="1" destOrd="0" presId="urn:microsoft.com/office/officeart/2005/8/layout/hList1"/>
    <dgm:cxn modelId="{927EE9E8-D46D-44FD-89F5-055435CAC175}" type="presParOf" srcId="{646D1133-6798-4FC1-8B1A-990911583C95}" destId="{36D9EBD3-1EF3-4651-AB22-603E568F9685}" srcOrd="3" destOrd="0" presId="urn:microsoft.com/office/officeart/2005/8/layout/hList1"/>
    <dgm:cxn modelId="{B289F55C-70EC-4DEF-96D7-DB8AD153F207}" type="presParOf" srcId="{646D1133-6798-4FC1-8B1A-990911583C95}" destId="{D9FC2AA6-344B-4395-8150-E15F84873FA2}" srcOrd="4" destOrd="0" presId="urn:microsoft.com/office/officeart/2005/8/layout/hList1"/>
    <dgm:cxn modelId="{90902648-CE1C-41AE-87F6-F8C20169AB36}" type="presParOf" srcId="{D9FC2AA6-344B-4395-8150-E15F84873FA2}" destId="{5A44FA25-D7BD-4115-99B9-16FE29F9D545}" srcOrd="0" destOrd="0" presId="urn:microsoft.com/office/officeart/2005/8/layout/hList1"/>
    <dgm:cxn modelId="{837E86F5-7189-4D21-A160-8DC68BBFFB43}" type="presParOf" srcId="{D9FC2AA6-344B-4395-8150-E15F84873FA2}" destId="{43622A88-6B9F-47B9-BD82-4B02F2AA1201}" srcOrd="1" destOrd="0" presId="urn:microsoft.com/office/officeart/2005/8/layout/hList1"/>
  </dgm:cxnLst>
  <dgm:bg>
    <a:noFill/>
  </dgm:bg>
  <dgm:whole>
    <a:ln>
      <a:solidFill>
        <a:srgbClr val="5B9BD5">
          <a:tint val="40000"/>
          <a:hueOff val="0"/>
          <a:satOff val="0"/>
          <a:lumOff val="0"/>
        </a:srgb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9C030C1-3D36-44BA-9322-D179246B2C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B1ED625-A33A-4807-ADCB-CE901403160F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just"/>
          <a:r>
            <a:rPr lang="hu-HU" sz="20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feletti tulajdonosi joggyakorlás és vagyonkezelés feladata</a:t>
          </a:r>
        </a:p>
      </dgm:t>
    </dgm:pt>
    <dgm:pt modelId="{B13FB083-81C0-4133-A5D5-4E1137F5A2CA}" type="parTrans" cxnId="{AFAC6EAA-F3F5-49AF-8717-39B7666C1A12}">
      <dgm:prSet/>
      <dgm:spPr/>
      <dgm:t>
        <a:bodyPr/>
        <a:lstStyle/>
        <a:p>
          <a:endParaRPr lang="hu-HU"/>
        </a:p>
      </dgm:t>
    </dgm:pt>
    <dgm:pt modelId="{DD48AE97-A703-4D1A-A426-5746B1072BF5}" type="sibTrans" cxnId="{AFAC6EAA-F3F5-49AF-8717-39B7666C1A12}">
      <dgm:prSet/>
      <dgm:spPr/>
      <dgm:t>
        <a:bodyPr/>
        <a:lstStyle/>
        <a:p>
          <a:endParaRPr lang="hu-HU"/>
        </a:p>
      </dgm:t>
    </dgm:pt>
    <dgm:pt modelId="{6C011BEC-9269-4F37-92A7-F39CA839913E}">
      <dgm:prSet phldrT="[Szöveg]"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közvetlen felhasználás</a:t>
          </a:r>
        </a:p>
      </dgm:t>
    </dgm:pt>
    <dgm:pt modelId="{29D16E68-ADF7-4DE9-A4D3-B2789583A5A3}" type="parTrans" cxnId="{C4232888-6F94-4B2A-8695-8125B4C38E61}">
      <dgm:prSet/>
      <dgm:spPr/>
      <dgm:t>
        <a:bodyPr/>
        <a:lstStyle/>
        <a:p>
          <a:endParaRPr lang="hu-HU"/>
        </a:p>
      </dgm:t>
    </dgm:pt>
    <dgm:pt modelId="{02E296A2-AEDB-4351-B526-7A8BC8FB43AE}" type="sibTrans" cxnId="{C4232888-6F94-4B2A-8695-8125B4C38E61}">
      <dgm:prSet/>
      <dgm:spPr/>
      <dgm:t>
        <a:bodyPr/>
        <a:lstStyle/>
        <a:p>
          <a:endParaRPr lang="hu-HU"/>
        </a:p>
      </dgm:t>
    </dgm:pt>
    <dgm:pt modelId="{3995C451-8005-40F8-9911-A2058725CCEC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0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joggyakorlás</a:t>
          </a:r>
        </a:p>
      </dgm:t>
    </dgm:pt>
    <dgm:pt modelId="{2739DB58-6828-42FD-AE18-78513677AAE1}" type="parTrans" cxnId="{8BEFEA32-2FB6-4DCC-BA03-D0F628958FD8}">
      <dgm:prSet/>
      <dgm:spPr/>
      <dgm:t>
        <a:bodyPr/>
        <a:lstStyle/>
        <a:p>
          <a:endParaRPr lang="hu-HU"/>
        </a:p>
      </dgm:t>
    </dgm:pt>
    <dgm:pt modelId="{5B8966FB-4442-4708-A252-8E06409CC456}" type="sibTrans" cxnId="{8BEFEA32-2FB6-4DCC-BA03-D0F628958FD8}">
      <dgm:prSet/>
      <dgm:spPr/>
      <dgm:t>
        <a:bodyPr/>
        <a:lstStyle/>
        <a:p>
          <a:endParaRPr lang="hu-HU"/>
        </a:p>
      </dgm:t>
    </dgm:pt>
    <dgm:pt modelId="{EF0DB6FB-46FA-4BE2-9BB6-AF99A4E11901}">
      <dgm:prSet phldrT="[Szöveg]" custT="1"/>
      <dgm:spPr/>
      <dgm:t>
        <a:bodyPr/>
        <a:lstStyle/>
        <a:p>
          <a:pPr algn="just"/>
          <a:r>
            <a:rPr lang="hu-HU" sz="1600" dirty="0"/>
            <a:t>miniszter </a:t>
          </a:r>
          <a:endParaRPr lang="hu-HU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98AE9916-6DC6-4AF5-9270-693BFE71A6AE}" type="parTrans" cxnId="{E0FA2D06-08A9-4C89-93DA-7752D4C09153}">
      <dgm:prSet/>
      <dgm:spPr/>
      <dgm:t>
        <a:bodyPr/>
        <a:lstStyle/>
        <a:p>
          <a:endParaRPr lang="hu-HU"/>
        </a:p>
      </dgm:t>
    </dgm:pt>
    <dgm:pt modelId="{A22E1827-7873-4721-8CF1-C448906FA60F}" type="sibTrans" cxnId="{E0FA2D06-08A9-4C89-93DA-7752D4C09153}">
      <dgm:prSet/>
      <dgm:spPr/>
      <dgm:t>
        <a:bodyPr/>
        <a:lstStyle/>
        <a:p>
          <a:endParaRPr lang="hu-HU"/>
        </a:p>
      </dgm:t>
    </dgm:pt>
    <dgm:pt modelId="{450B9CBF-C348-4C7E-8526-D5547BEBCDF3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hasznosítására kötött szerződésre vonatkozó szabályok</a:t>
          </a:r>
        </a:p>
      </dgm:t>
    </dgm:pt>
    <dgm:pt modelId="{8F276ECD-81CA-442A-ADF3-9FFF69FE192A}" type="parTrans" cxnId="{E43EB70F-358B-4F08-B73C-4052E503DC8D}">
      <dgm:prSet/>
      <dgm:spPr/>
      <dgm:t>
        <a:bodyPr/>
        <a:lstStyle/>
        <a:p>
          <a:endParaRPr lang="hu-HU"/>
        </a:p>
      </dgm:t>
    </dgm:pt>
    <dgm:pt modelId="{16FA11DE-D46F-4BE8-8DFF-104397172C32}" type="sibTrans" cxnId="{E43EB70F-358B-4F08-B73C-4052E503DC8D}">
      <dgm:prSet/>
      <dgm:spPr/>
      <dgm:t>
        <a:bodyPr/>
        <a:lstStyle/>
        <a:p>
          <a:endParaRPr lang="hu-HU"/>
        </a:p>
      </dgm:t>
    </dgm:pt>
    <dgm:pt modelId="{4A4E40F4-F579-4475-9F52-1FE802F36BA5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0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vagyonnal való gazdálkodás szabályai</a:t>
          </a:r>
        </a:p>
      </dgm:t>
    </dgm:pt>
    <dgm:pt modelId="{750CE400-6540-4C31-A009-BE56582A418E}" type="parTrans" cxnId="{DE12622B-18AF-4766-BBD3-C06669ACD9E6}">
      <dgm:prSet/>
      <dgm:spPr/>
      <dgm:t>
        <a:bodyPr/>
        <a:lstStyle/>
        <a:p>
          <a:endParaRPr lang="hu-HU"/>
        </a:p>
      </dgm:t>
    </dgm:pt>
    <dgm:pt modelId="{0CF9DC21-8EE4-44E9-A2BF-B7B5B1357E0F}" type="sibTrans" cxnId="{DE12622B-18AF-4766-BBD3-C06669ACD9E6}">
      <dgm:prSet/>
      <dgm:spPr/>
      <dgm:t>
        <a:bodyPr/>
        <a:lstStyle/>
        <a:p>
          <a:endParaRPr lang="hu-HU"/>
        </a:p>
      </dgm:t>
    </dgm:pt>
    <dgm:pt modelId="{2D01A030-61C0-4FF9-8B27-8B0A258787DE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közvetett hasznosítás</a:t>
          </a:r>
        </a:p>
      </dgm:t>
    </dgm:pt>
    <dgm:pt modelId="{FE9A48A8-E047-4442-AE24-1532BF0F9C25}" type="parTrans" cxnId="{FDC7B91F-9F13-4E77-816E-D2C340C74668}">
      <dgm:prSet/>
      <dgm:spPr/>
      <dgm:t>
        <a:bodyPr/>
        <a:lstStyle/>
        <a:p>
          <a:endParaRPr lang="hu-HU"/>
        </a:p>
      </dgm:t>
    </dgm:pt>
    <dgm:pt modelId="{91DD3B86-8B35-4310-819C-3165FC96B9CA}" type="sibTrans" cxnId="{FDC7B91F-9F13-4E77-816E-D2C340C74668}">
      <dgm:prSet/>
      <dgm:spPr/>
      <dgm:t>
        <a:bodyPr/>
        <a:lstStyle/>
        <a:p>
          <a:endParaRPr lang="hu-HU"/>
        </a:p>
      </dgm:t>
    </dgm:pt>
    <dgm:pt modelId="{C6121055-6BD2-4195-BD65-B958042570E9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vagyon gyarapítása</a:t>
          </a:r>
        </a:p>
      </dgm:t>
    </dgm:pt>
    <dgm:pt modelId="{4717A41C-5150-4746-B053-E23DA702DBA8}" type="parTrans" cxnId="{61D67D01-CD71-4777-9670-7E340E0EB363}">
      <dgm:prSet/>
      <dgm:spPr/>
      <dgm:t>
        <a:bodyPr/>
        <a:lstStyle/>
        <a:p>
          <a:endParaRPr lang="hu-HU"/>
        </a:p>
      </dgm:t>
    </dgm:pt>
    <dgm:pt modelId="{84FFE312-BE53-4D03-B803-C890FC02A227}" type="sibTrans" cxnId="{61D67D01-CD71-4777-9670-7E340E0EB363}">
      <dgm:prSet/>
      <dgm:spPr/>
      <dgm:t>
        <a:bodyPr/>
        <a:lstStyle/>
        <a:p>
          <a:endParaRPr lang="hu-HU"/>
        </a:p>
      </dgm:t>
    </dgm:pt>
    <dgm:pt modelId="{0E1719D9-EEDB-4D96-842F-CDAF61A4640A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értékesítésének szabályai - ingyenes átruházás</a:t>
          </a:r>
        </a:p>
      </dgm:t>
    </dgm:pt>
    <dgm:pt modelId="{0169A11B-A6E4-48F3-B115-3AE7A6D933B8}" type="parTrans" cxnId="{AFC11236-0411-4B7B-8345-7DC956655EBE}">
      <dgm:prSet/>
      <dgm:spPr/>
      <dgm:t>
        <a:bodyPr/>
        <a:lstStyle/>
        <a:p>
          <a:endParaRPr lang="hu-HU"/>
        </a:p>
      </dgm:t>
    </dgm:pt>
    <dgm:pt modelId="{51C97D57-2A6A-445E-9C4C-6185A4C497B0}" type="sibTrans" cxnId="{AFC11236-0411-4B7B-8345-7DC956655EBE}">
      <dgm:prSet/>
      <dgm:spPr/>
      <dgm:t>
        <a:bodyPr/>
        <a:lstStyle/>
        <a:p>
          <a:endParaRPr lang="hu-HU"/>
        </a:p>
      </dgm:t>
    </dgm:pt>
    <dgm:pt modelId="{837304FD-A648-4221-99D4-DCAF39CAC211}">
      <dgm:prSet custT="1"/>
      <dgm:spPr/>
      <dgm:t>
        <a:bodyPr/>
        <a:lstStyle/>
        <a:p>
          <a:r>
            <a:rPr lang="hu-HU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kivezetés – átmeneti hasznosítás</a:t>
          </a:r>
        </a:p>
      </dgm:t>
    </dgm:pt>
    <dgm:pt modelId="{3436603F-0CAD-4A2C-8F80-3CBCE556510D}" type="parTrans" cxnId="{8625BDA2-F43D-43F4-BD05-E414B4AEEA17}">
      <dgm:prSet/>
      <dgm:spPr/>
      <dgm:t>
        <a:bodyPr/>
        <a:lstStyle/>
        <a:p>
          <a:endParaRPr lang="hu-HU"/>
        </a:p>
      </dgm:t>
    </dgm:pt>
    <dgm:pt modelId="{6AD2966A-E9E0-4C6C-A419-9978C52445AB}" type="sibTrans" cxnId="{8625BDA2-F43D-43F4-BD05-E414B4AEEA17}">
      <dgm:prSet/>
      <dgm:spPr/>
      <dgm:t>
        <a:bodyPr/>
        <a:lstStyle/>
        <a:p>
          <a:endParaRPr lang="hu-HU"/>
        </a:p>
      </dgm:t>
    </dgm:pt>
    <dgm:pt modelId="{A9115126-2CDC-4E64-AC04-37D000723877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0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felügyeletéért és a gazdálkodás szabályozásáért felelős: a nemzetgazdasági miniszter</a:t>
          </a:r>
        </a:p>
      </dgm:t>
    </dgm:pt>
    <dgm:pt modelId="{66A938E0-6306-4BFD-82FD-E51C82E92C82}" type="parTrans" cxnId="{3701334C-F0FC-423D-8420-971207DF05D8}">
      <dgm:prSet/>
      <dgm:spPr/>
      <dgm:t>
        <a:bodyPr/>
        <a:lstStyle/>
        <a:p>
          <a:endParaRPr lang="hu-HU"/>
        </a:p>
      </dgm:t>
    </dgm:pt>
    <dgm:pt modelId="{326E68E6-6455-4FC2-9A4B-CECE50A2F42C}" type="sibTrans" cxnId="{3701334C-F0FC-423D-8420-971207DF05D8}">
      <dgm:prSet/>
      <dgm:spPr/>
      <dgm:t>
        <a:bodyPr/>
        <a:lstStyle/>
        <a:p>
          <a:endParaRPr lang="hu-HU"/>
        </a:p>
      </dgm:t>
    </dgm:pt>
    <dgm:pt modelId="{E640A882-FF00-4366-B601-7CBB1A1A5A28}">
      <dgm:prSet phldrT="[Szöveg]" custT="1"/>
      <dgm:spPr/>
      <dgm:t>
        <a:bodyPr/>
        <a:lstStyle/>
        <a:p>
          <a:pPr algn="just"/>
          <a:r>
            <a:rPr lang="hu-HU" sz="1600" dirty="0"/>
            <a:t>központi költségvetési szerv </a:t>
          </a:r>
          <a:endParaRPr lang="hu-HU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9452420F-15A7-4B22-A326-040746B99CF5}" type="parTrans" cxnId="{050D08E8-BAC5-4231-89A7-8118DB9D00ED}">
      <dgm:prSet/>
      <dgm:spPr/>
      <dgm:t>
        <a:bodyPr/>
        <a:lstStyle/>
        <a:p>
          <a:endParaRPr lang="hu-HU"/>
        </a:p>
      </dgm:t>
    </dgm:pt>
    <dgm:pt modelId="{380655C5-EE71-491D-A8CA-F7DCB241F625}" type="sibTrans" cxnId="{050D08E8-BAC5-4231-89A7-8118DB9D00ED}">
      <dgm:prSet/>
      <dgm:spPr/>
      <dgm:t>
        <a:bodyPr/>
        <a:lstStyle/>
        <a:p>
          <a:endParaRPr lang="hu-HU"/>
        </a:p>
      </dgm:t>
    </dgm:pt>
    <dgm:pt modelId="{CB86F05E-38F3-4197-BEA4-7FE7F697D31F}">
      <dgm:prSet phldrT="[Szöveg]" custT="1"/>
      <dgm:spPr/>
      <dgm:t>
        <a:bodyPr/>
        <a:lstStyle/>
        <a:p>
          <a:pPr algn="just"/>
          <a:r>
            <a:rPr lang="hu-HU" sz="1600" dirty="0"/>
            <a:t>az állam 100%-</a:t>
          </a:r>
          <a:r>
            <a:rPr lang="hu-HU" sz="1600" dirty="0" err="1"/>
            <a:t>os</a:t>
          </a:r>
          <a:r>
            <a:rPr lang="hu-HU" sz="1600" dirty="0"/>
            <a:t> tulajdonában álló gazdálkodó szervezet </a:t>
          </a:r>
          <a:r>
            <a:rPr lang="hu-H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(pl. MNV </a:t>
          </a:r>
          <a:r>
            <a:rPr lang="hu-HU" sz="16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Zrt</a:t>
          </a:r>
          <a:r>
            <a:rPr lang="hu-H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.; MFB </a:t>
          </a:r>
          <a:r>
            <a:rPr lang="hu-HU" sz="16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Zrt</a:t>
          </a:r>
          <a:r>
            <a:rPr lang="hu-H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.)</a:t>
          </a:r>
        </a:p>
      </dgm:t>
    </dgm:pt>
    <dgm:pt modelId="{FB8B0976-9A51-43E8-BDBC-678EE66DC54B}" type="parTrans" cxnId="{18F08FFC-FC5C-4E80-AAA1-6CDECAEB6D00}">
      <dgm:prSet/>
      <dgm:spPr/>
      <dgm:t>
        <a:bodyPr/>
        <a:lstStyle/>
        <a:p>
          <a:endParaRPr lang="hu-HU"/>
        </a:p>
      </dgm:t>
    </dgm:pt>
    <dgm:pt modelId="{F4B3E694-F4C7-43D4-96C7-EC898554C2B7}" type="sibTrans" cxnId="{18F08FFC-FC5C-4E80-AAA1-6CDECAEB6D00}">
      <dgm:prSet/>
      <dgm:spPr/>
      <dgm:t>
        <a:bodyPr/>
        <a:lstStyle/>
        <a:p>
          <a:endParaRPr lang="hu-HU"/>
        </a:p>
      </dgm:t>
    </dgm:pt>
    <dgm:pt modelId="{8E6D4823-111A-41CC-8D7D-5E3C36788C32}">
      <dgm:prSet phldrT="[Szöveg]" custT="1"/>
      <dgm:spPr/>
      <dgm:t>
        <a:bodyPr/>
        <a:lstStyle/>
        <a:p>
          <a:pPr algn="just"/>
          <a:r>
            <a:rPr lang="hu-HU" sz="1600" dirty="0"/>
            <a:t> a Kormány határozatában nevesített személy</a:t>
          </a:r>
          <a:endParaRPr lang="hu-HU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824A648-FD03-4DE4-B577-8974A81E6580}" type="parTrans" cxnId="{1CB9BB9B-F96C-4247-B275-71CC22724AF1}">
      <dgm:prSet/>
      <dgm:spPr/>
      <dgm:t>
        <a:bodyPr/>
        <a:lstStyle/>
        <a:p>
          <a:endParaRPr lang="hu-HU"/>
        </a:p>
      </dgm:t>
    </dgm:pt>
    <dgm:pt modelId="{D5CFB11D-3EBB-4F4C-8596-C73D7581F56F}" type="sibTrans" cxnId="{1CB9BB9B-F96C-4247-B275-71CC22724AF1}">
      <dgm:prSet/>
      <dgm:spPr/>
      <dgm:t>
        <a:bodyPr/>
        <a:lstStyle/>
        <a:p>
          <a:endParaRPr lang="hu-HU"/>
        </a:p>
      </dgm:t>
    </dgm:pt>
    <dgm:pt modelId="{A9E56C8C-A973-4A1C-8FB8-47C3A2286457}">
      <dgm:prSet phldrT="[Szöveg]" custT="1"/>
      <dgm:spPr/>
      <dgm:t>
        <a:bodyPr/>
        <a:lstStyle/>
        <a:p>
          <a:pPr algn="just"/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kivezetésre szánt állami vagyon tekintetében </a:t>
          </a:r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– MVH </a:t>
          </a:r>
          <a:r>
            <a:rPr lang="hu-HU" sz="16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Zrt</a:t>
          </a:r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</a:t>
          </a:r>
          <a:endParaRPr lang="hu-HU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8CA0C9B-362E-4003-B8D6-819D59DE6DE2}" type="parTrans" cxnId="{D17C93BF-4C2D-4AA5-BFB6-B3ADD56B409A}">
      <dgm:prSet/>
      <dgm:spPr/>
      <dgm:t>
        <a:bodyPr/>
        <a:lstStyle/>
        <a:p>
          <a:endParaRPr lang="hu-HU"/>
        </a:p>
      </dgm:t>
    </dgm:pt>
    <dgm:pt modelId="{D539E9A8-43CF-4EF6-B28B-3B8208017761}" type="sibTrans" cxnId="{D17C93BF-4C2D-4AA5-BFB6-B3ADD56B409A}">
      <dgm:prSet/>
      <dgm:spPr/>
      <dgm:t>
        <a:bodyPr/>
        <a:lstStyle/>
        <a:p>
          <a:endParaRPr lang="hu-HU"/>
        </a:p>
      </dgm:t>
    </dgm:pt>
    <dgm:pt modelId="{EEFF2E89-8B54-441A-B7CD-D241CCFB05CA}" type="pres">
      <dgm:prSet presAssocID="{D9C030C1-3D36-44BA-9322-D179246B2CDB}" presName="linear" presStyleCnt="0">
        <dgm:presLayoutVars>
          <dgm:animLvl val="lvl"/>
          <dgm:resizeHandles val="exact"/>
        </dgm:presLayoutVars>
      </dgm:prSet>
      <dgm:spPr/>
    </dgm:pt>
    <dgm:pt modelId="{88483EEB-2117-4397-8A87-203DD9996C21}" type="pres">
      <dgm:prSet presAssocID="{CB1ED625-A33A-4807-ADCB-CE901403160F}" presName="parentText" presStyleLbl="node1" presStyleIdx="0" presStyleCnt="4" custScaleY="44608" custLinFactNeighborX="164" custLinFactNeighborY="-24427">
        <dgm:presLayoutVars>
          <dgm:chMax val="0"/>
          <dgm:bulletEnabled val="1"/>
        </dgm:presLayoutVars>
      </dgm:prSet>
      <dgm:spPr/>
    </dgm:pt>
    <dgm:pt modelId="{554A2719-0D99-4E27-A7E5-8C5F0902A876}" type="pres">
      <dgm:prSet presAssocID="{CB1ED625-A33A-4807-ADCB-CE901403160F}" presName="childText" presStyleLbl="revTx" presStyleIdx="0" presStyleCnt="3" custScaleY="102227" custLinFactNeighborY="-20396">
        <dgm:presLayoutVars>
          <dgm:bulletEnabled val="1"/>
        </dgm:presLayoutVars>
      </dgm:prSet>
      <dgm:spPr/>
    </dgm:pt>
    <dgm:pt modelId="{DEC2F620-633F-4A81-B288-9925343CB439}" type="pres">
      <dgm:prSet presAssocID="{A9115126-2CDC-4E64-AC04-37D000723877}" presName="parentText" presStyleLbl="node1" presStyleIdx="1" presStyleCnt="4" custScaleY="60267" custLinFactY="-1604" custLinFactNeighborX="-454" custLinFactNeighborY="-100000">
        <dgm:presLayoutVars>
          <dgm:chMax val="0"/>
          <dgm:bulletEnabled val="1"/>
        </dgm:presLayoutVars>
      </dgm:prSet>
      <dgm:spPr/>
    </dgm:pt>
    <dgm:pt modelId="{DB33B8EE-55EB-40BC-9E00-4F3C952CEAB5}" type="pres">
      <dgm:prSet presAssocID="{326E68E6-6455-4FC2-9A4B-CECE50A2F42C}" presName="spacer" presStyleCnt="0"/>
      <dgm:spPr/>
    </dgm:pt>
    <dgm:pt modelId="{78DFA151-DE98-4ACB-A747-458924FD3D02}" type="pres">
      <dgm:prSet presAssocID="{3995C451-8005-40F8-9911-A2058725CCEC}" presName="parentText" presStyleLbl="node1" presStyleIdx="2" presStyleCnt="4" custScaleY="39306" custLinFactNeighborX="-82" custLinFactNeighborY="-17874">
        <dgm:presLayoutVars>
          <dgm:chMax val="0"/>
          <dgm:bulletEnabled val="1"/>
        </dgm:presLayoutVars>
      </dgm:prSet>
      <dgm:spPr/>
    </dgm:pt>
    <dgm:pt modelId="{4E0615C0-DD74-4AA9-AF10-A3A2C022DFD3}" type="pres">
      <dgm:prSet presAssocID="{3995C451-8005-40F8-9911-A2058725CCEC}" presName="childText" presStyleLbl="revTx" presStyleIdx="1" presStyleCnt="3" custScaleY="64433" custLinFactNeighborX="82" custLinFactNeighborY="-17477">
        <dgm:presLayoutVars>
          <dgm:bulletEnabled val="1"/>
        </dgm:presLayoutVars>
      </dgm:prSet>
      <dgm:spPr/>
    </dgm:pt>
    <dgm:pt modelId="{377A8906-E51A-4E76-9854-1C019D12EF29}" type="pres">
      <dgm:prSet presAssocID="{4A4E40F4-F579-4475-9F52-1FE802F36BA5}" presName="parentText" presStyleLbl="node1" presStyleIdx="3" presStyleCnt="4" custScaleY="45636" custLinFactNeighborY="24486">
        <dgm:presLayoutVars>
          <dgm:chMax val="0"/>
          <dgm:bulletEnabled val="1"/>
        </dgm:presLayoutVars>
      </dgm:prSet>
      <dgm:spPr/>
    </dgm:pt>
    <dgm:pt modelId="{0D63210B-41C5-4E0C-A727-4B3D2EFB0D2E}" type="pres">
      <dgm:prSet presAssocID="{4A4E40F4-F579-4475-9F52-1FE802F36BA5}" presName="childText" presStyleLbl="revTx" presStyleIdx="2" presStyleCnt="3" custScaleY="82839" custLinFactNeighborY="23055">
        <dgm:presLayoutVars>
          <dgm:bulletEnabled val="1"/>
        </dgm:presLayoutVars>
      </dgm:prSet>
      <dgm:spPr/>
    </dgm:pt>
  </dgm:ptLst>
  <dgm:cxnLst>
    <dgm:cxn modelId="{61D67D01-CD71-4777-9670-7E340E0EB363}" srcId="{CB1ED625-A33A-4807-ADCB-CE901403160F}" destId="{C6121055-6BD2-4195-BD65-B958042570E9}" srcOrd="2" destOrd="0" parTransId="{4717A41C-5150-4746-B053-E23DA702DBA8}" sibTransId="{84FFE312-BE53-4D03-B803-C890FC02A227}"/>
    <dgm:cxn modelId="{E0FA2D06-08A9-4C89-93DA-7752D4C09153}" srcId="{3995C451-8005-40F8-9911-A2058725CCEC}" destId="{EF0DB6FB-46FA-4BE2-9BB6-AF99A4E11901}" srcOrd="0" destOrd="0" parTransId="{98AE9916-6DC6-4AF5-9270-693BFE71A6AE}" sibTransId="{A22E1827-7873-4721-8CF1-C448906FA60F}"/>
    <dgm:cxn modelId="{E43EB70F-358B-4F08-B73C-4052E503DC8D}" srcId="{4A4E40F4-F579-4475-9F52-1FE802F36BA5}" destId="{450B9CBF-C348-4C7E-8526-D5547BEBCDF3}" srcOrd="0" destOrd="0" parTransId="{8F276ECD-81CA-442A-ADF3-9FFF69FE192A}" sibTransId="{16FA11DE-D46F-4BE8-8DFF-104397172C32}"/>
    <dgm:cxn modelId="{05E91317-A724-4E3E-8720-45047513300C}" type="presOf" srcId="{0E1719D9-EEDB-4D96-842F-CDAF61A4640A}" destId="{0D63210B-41C5-4E0C-A727-4B3D2EFB0D2E}" srcOrd="0" destOrd="1" presId="urn:microsoft.com/office/officeart/2005/8/layout/vList2"/>
    <dgm:cxn modelId="{A8291A1E-22DA-4501-8C97-0F34FCD0A91A}" type="presOf" srcId="{E640A882-FF00-4366-B601-7CBB1A1A5A28}" destId="{4E0615C0-DD74-4AA9-AF10-A3A2C022DFD3}" srcOrd="0" destOrd="1" presId="urn:microsoft.com/office/officeart/2005/8/layout/vList2"/>
    <dgm:cxn modelId="{FDC7B91F-9F13-4E77-816E-D2C340C74668}" srcId="{CB1ED625-A33A-4807-ADCB-CE901403160F}" destId="{2D01A030-61C0-4FF9-8B27-8B0A258787DE}" srcOrd="1" destOrd="0" parTransId="{FE9A48A8-E047-4442-AE24-1532BF0F9C25}" sibTransId="{91DD3B86-8B35-4310-819C-3165FC96B9CA}"/>
    <dgm:cxn modelId="{03470929-708C-493D-BC22-0B6301EB973B}" type="presOf" srcId="{8E6D4823-111A-41CC-8D7D-5E3C36788C32}" destId="{4E0615C0-DD74-4AA9-AF10-A3A2C022DFD3}" srcOrd="0" destOrd="3" presId="urn:microsoft.com/office/officeart/2005/8/layout/vList2"/>
    <dgm:cxn modelId="{DE12622B-18AF-4766-BBD3-C06669ACD9E6}" srcId="{D9C030C1-3D36-44BA-9322-D179246B2CDB}" destId="{4A4E40F4-F579-4475-9F52-1FE802F36BA5}" srcOrd="3" destOrd="0" parTransId="{750CE400-6540-4C31-A009-BE56582A418E}" sibTransId="{0CF9DC21-8EE4-44E9-A2BF-B7B5B1357E0F}"/>
    <dgm:cxn modelId="{B0556B2C-5DA7-4F98-88B7-82CA87EFE5A9}" type="presOf" srcId="{4A4E40F4-F579-4475-9F52-1FE802F36BA5}" destId="{377A8906-E51A-4E76-9854-1C019D12EF29}" srcOrd="0" destOrd="0" presId="urn:microsoft.com/office/officeart/2005/8/layout/vList2"/>
    <dgm:cxn modelId="{8E7CB82F-28FC-4E07-A643-3B17B93B238B}" type="presOf" srcId="{A9115126-2CDC-4E64-AC04-37D000723877}" destId="{DEC2F620-633F-4A81-B288-9925343CB439}" srcOrd="0" destOrd="0" presId="urn:microsoft.com/office/officeart/2005/8/layout/vList2"/>
    <dgm:cxn modelId="{8BEFEA32-2FB6-4DCC-BA03-D0F628958FD8}" srcId="{D9C030C1-3D36-44BA-9322-D179246B2CDB}" destId="{3995C451-8005-40F8-9911-A2058725CCEC}" srcOrd="2" destOrd="0" parTransId="{2739DB58-6828-42FD-AE18-78513677AAE1}" sibTransId="{5B8966FB-4442-4708-A252-8E06409CC456}"/>
    <dgm:cxn modelId="{C3BF0235-00ED-4317-BF21-E8F312499556}" type="presOf" srcId="{CB1ED625-A33A-4807-ADCB-CE901403160F}" destId="{88483EEB-2117-4397-8A87-203DD9996C21}" srcOrd="0" destOrd="0" presId="urn:microsoft.com/office/officeart/2005/8/layout/vList2"/>
    <dgm:cxn modelId="{AFC11236-0411-4B7B-8345-7DC956655EBE}" srcId="{4A4E40F4-F579-4475-9F52-1FE802F36BA5}" destId="{0E1719D9-EEDB-4D96-842F-CDAF61A4640A}" srcOrd="1" destOrd="0" parTransId="{0169A11B-A6E4-48F3-B115-3AE7A6D933B8}" sibTransId="{51C97D57-2A6A-445E-9C4C-6185A4C497B0}"/>
    <dgm:cxn modelId="{3457425B-8F73-4645-9ECF-D3ABF4B5CBE5}" type="presOf" srcId="{450B9CBF-C348-4C7E-8526-D5547BEBCDF3}" destId="{0D63210B-41C5-4E0C-A727-4B3D2EFB0D2E}" srcOrd="0" destOrd="0" presId="urn:microsoft.com/office/officeart/2005/8/layout/vList2"/>
    <dgm:cxn modelId="{9C68F041-15BE-4C6B-93D4-9D95085D609D}" type="presOf" srcId="{C6121055-6BD2-4195-BD65-B958042570E9}" destId="{554A2719-0D99-4E27-A7E5-8C5F0902A876}" srcOrd="0" destOrd="2" presId="urn:microsoft.com/office/officeart/2005/8/layout/vList2"/>
    <dgm:cxn modelId="{3701334C-F0FC-423D-8420-971207DF05D8}" srcId="{D9C030C1-3D36-44BA-9322-D179246B2CDB}" destId="{A9115126-2CDC-4E64-AC04-37D000723877}" srcOrd="1" destOrd="0" parTransId="{66A938E0-6306-4BFD-82FD-E51C82E92C82}" sibTransId="{326E68E6-6455-4FC2-9A4B-CECE50A2F42C}"/>
    <dgm:cxn modelId="{19D5595A-2EC5-4B41-AC45-A975371994A1}" type="presOf" srcId="{2D01A030-61C0-4FF9-8B27-8B0A258787DE}" destId="{554A2719-0D99-4E27-A7E5-8C5F0902A876}" srcOrd="0" destOrd="1" presId="urn:microsoft.com/office/officeart/2005/8/layout/vList2"/>
    <dgm:cxn modelId="{C4232888-6F94-4B2A-8695-8125B4C38E61}" srcId="{CB1ED625-A33A-4807-ADCB-CE901403160F}" destId="{6C011BEC-9269-4F37-92A7-F39CA839913E}" srcOrd="0" destOrd="0" parTransId="{29D16E68-ADF7-4DE9-A4D3-B2789583A5A3}" sibTransId="{02E296A2-AEDB-4351-B526-7A8BC8FB43AE}"/>
    <dgm:cxn modelId="{1CB9BB9B-F96C-4247-B275-71CC22724AF1}" srcId="{3995C451-8005-40F8-9911-A2058725CCEC}" destId="{8E6D4823-111A-41CC-8D7D-5E3C36788C32}" srcOrd="3" destOrd="0" parTransId="{6824A648-FD03-4DE4-B577-8974A81E6580}" sibTransId="{D5CFB11D-3EBB-4F4C-8596-C73D7581F56F}"/>
    <dgm:cxn modelId="{8625BDA2-F43D-43F4-BD05-E414B4AEEA17}" srcId="{CB1ED625-A33A-4807-ADCB-CE901403160F}" destId="{837304FD-A648-4221-99D4-DCAF39CAC211}" srcOrd="3" destOrd="0" parTransId="{3436603F-0CAD-4A2C-8F80-3CBCE556510D}" sibTransId="{6AD2966A-E9E0-4C6C-A419-9978C52445AB}"/>
    <dgm:cxn modelId="{AFAC6EAA-F3F5-49AF-8717-39B7666C1A12}" srcId="{D9C030C1-3D36-44BA-9322-D179246B2CDB}" destId="{CB1ED625-A33A-4807-ADCB-CE901403160F}" srcOrd="0" destOrd="0" parTransId="{B13FB083-81C0-4133-A5D5-4E1137F5A2CA}" sibTransId="{DD48AE97-A703-4D1A-A426-5746B1072BF5}"/>
    <dgm:cxn modelId="{3381FCAA-9CCE-4E03-856F-5C00E62F2249}" type="presOf" srcId="{6C011BEC-9269-4F37-92A7-F39CA839913E}" destId="{554A2719-0D99-4E27-A7E5-8C5F0902A876}" srcOrd="0" destOrd="0" presId="urn:microsoft.com/office/officeart/2005/8/layout/vList2"/>
    <dgm:cxn modelId="{D17C93BF-4C2D-4AA5-BFB6-B3ADD56B409A}" srcId="{3995C451-8005-40F8-9911-A2058725CCEC}" destId="{A9E56C8C-A973-4A1C-8FB8-47C3A2286457}" srcOrd="4" destOrd="0" parTransId="{78CA0C9B-362E-4003-B8D6-819D59DE6DE2}" sibTransId="{D539E9A8-43CF-4EF6-B28B-3B8208017761}"/>
    <dgm:cxn modelId="{9C65A1D5-690E-4EFE-9DB2-47D8D7EFB368}" type="presOf" srcId="{A9E56C8C-A973-4A1C-8FB8-47C3A2286457}" destId="{4E0615C0-DD74-4AA9-AF10-A3A2C022DFD3}" srcOrd="0" destOrd="4" presId="urn:microsoft.com/office/officeart/2005/8/layout/vList2"/>
    <dgm:cxn modelId="{46A762DF-202D-4445-8058-6ECBF7E225BA}" type="presOf" srcId="{D9C030C1-3D36-44BA-9322-D179246B2CDB}" destId="{EEFF2E89-8B54-441A-B7CD-D241CCFB05CA}" srcOrd="0" destOrd="0" presId="urn:microsoft.com/office/officeart/2005/8/layout/vList2"/>
    <dgm:cxn modelId="{A61184E3-2EF4-4DEB-8C92-BA3C5EE03B76}" type="presOf" srcId="{3995C451-8005-40F8-9911-A2058725CCEC}" destId="{78DFA151-DE98-4ACB-A747-458924FD3D02}" srcOrd="0" destOrd="0" presId="urn:microsoft.com/office/officeart/2005/8/layout/vList2"/>
    <dgm:cxn modelId="{050D08E8-BAC5-4231-89A7-8118DB9D00ED}" srcId="{3995C451-8005-40F8-9911-A2058725CCEC}" destId="{E640A882-FF00-4366-B601-7CBB1A1A5A28}" srcOrd="1" destOrd="0" parTransId="{9452420F-15A7-4B22-A326-040746B99CF5}" sibTransId="{380655C5-EE71-491D-A8CA-F7DCB241F625}"/>
    <dgm:cxn modelId="{90927AEA-8EAC-4A43-A171-116BF4DDE0D4}" type="presOf" srcId="{CB86F05E-38F3-4197-BEA4-7FE7F697D31F}" destId="{4E0615C0-DD74-4AA9-AF10-A3A2C022DFD3}" srcOrd="0" destOrd="2" presId="urn:microsoft.com/office/officeart/2005/8/layout/vList2"/>
    <dgm:cxn modelId="{543722EE-F929-49FC-B584-1A97F09760CF}" type="presOf" srcId="{837304FD-A648-4221-99D4-DCAF39CAC211}" destId="{554A2719-0D99-4E27-A7E5-8C5F0902A876}" srcOrd="0" destOrd="3" presId="urn:microsoft.com/office/officeart/2005/8/layout/vList2"/>
    <dgm:cxn modelId="{8FDFBDEF-0D09-4C2C-9661-FAF3EF20DCD0}" type="presOf" srcId="{EF0DB6FB-46FA-4BE2-9BB6-AF99A4E11901}" destId="{4E0615C0-DD74-4AA9-AF10-A3A2C022DFD3}" srcOrd="0" destOrd="0" presId="urn:microsoft.com/office/officeart/2005/8/layout/vList2"/>
    <dgm:cxn modelId="{18F08FFC-FC5C-4E80-AAA1-6CDECAEB6D00}" srcId="{3995C451-8005-40F8-9911-A2058725CCEC}" destId="{CB86F05E-38F3-4197-BEA4-7FE7F697D31F}" srcOrd="2" destOrd="0" parTransId="{FB8B0976-9A51-43E8-BDBC-678EE66DC54B}" sibTransId="{F4B3E694-F4C7-43D4-96C7-EC898554C2B7}"/>
    <dgm:cxn modelId="{E46FD025-D3B6-450B-8DCA-8A20909C3A89}" type="presParOf" srcId="{EEFF2E89-8B54-441A-B7CD-D241CCFB05CA}" destId="{88483EEB-2117-4397-8A87-203DD9996C21}" srcOrd="0" destOrd="0" presId="urn:microsoft.com/office/officeart/2005/8/layout/vList2"/>
    <dgm:cxn modelId="{7053580B-6FA4-49A6-9502-C4994363D5E0}" type="presParOf" srcId="{EEFF2E89-8B54-441A-B7CD-D241CCFB05CA}" destId="{554A2719-0D99-4E27-A7E5-8C5F0902A876}" srcOrd="1" destOrd="0" presId="urn:microsoft.com/office/officeart/2005/8/layout/vList2"/>
    <dgm:cxn modelId="{CE9DC870-4296-49EC-B704-315B7FF6D30B}" type="presParOf" srcId="{EEFF2E89-8B54-441A-B7CD-D241CCFB05CA}" destId="{DEC2F620-633F-4A81-B288-9925343CB439}" srcOrd="2" destOrd="0" presId="urn:microsoft.com/office/officeart/2005/8/layout/vList2"/>
    <dgm:cxn modelId="{18E11725-86B5-49A1-B418-9F70F85AFD5C}" type="presParOf" srcId="{EEFF2E89-8B54-441A-B7CD-D241CCFB05CA}" destId="{DB33B8EE-55EB-40BC-9E00-4F3C952CEAB5}" srcOrd="3" destOrd="0" presId="urn:microsoft.com/office/officeart/2005/8/layout/vList2"/>
    <dgm:cxn modelId="{CCC804C4-4EB4-4073-83F6-E8CCD88C4BE7}" type="presParOf" srcId="{EEFF2E89-8B54-441A-B7CD-D241CCFB05CA}" destId="{78DFA151-DE98-4ACB-A747-458924FD3D02}" srcOrd="4" destOrd="0" presId="urn:microsoft.com/office/officeart/2005/8/layout/vList2"/>
    <dgm:cxn modelId="{0D60A288-DE30-4EC2-BB9B-44251C82058C}" type="presParOf" srcId="{EEFF2E89-8B54-441A-B7CD-D241CCFB05CA}" destId="{4E0615C0-DD74-4AA9-AF10-A3A2C022DFD3}" srcOrd="5" destOrd="0" presId="urn:microsoft.com/office/officeart/2005/8/layout/vList2"/>
    <dgm:cxn modelId="{E4375BD4-0C83-4A65-989F-1BDB9D8427D0}" type="presParOf" srcId="{EEFF2E89-8B54-441A-B7CD-D241CCFB05CA}" destId="{377A8906-E51A-4E76-9854-1C019D12EF29}" srcOrd="6" destOrd="0" presId="urn:microsoft.com/office/officeart/2005/8/layout/vList2"/>
    <dgm:cxn modelId="{4B7E10E5-0C9A-4086-8DF1-2F77A4882154}" type="presParOf" srcId="{EEFF2E89-8B54-441A-B7CD-D241CCFB05CA}" destId="{0D63210B-41C5-4E0C-A727-4B3D2EFB0D2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3BF1DCE-B644-4DFE-A1E0-AEDB642690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A41FB2C-8618-4D01-8467-C723F864B668}">
      <dgm:prSet phldrT="[Szöveg]" custT="1"/>
      <dgm:spPr>
        <a:xfrm>
          <a:off x="26" y="1710"/>
          <a:ext cx="2563713" cy="518400"/>
        </a:xfr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2800" b="0" dirty="0"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Törzsvagyon</a:t>
          </a:r>
        </a:p>
      </dgm:t>
    </dgm:pt>
    <dgm:pt modelId="{A1DBC034-C3EE-4BE9-9A1E-37EB1E7B19EF}" type="parTrans" cxnId="{B38941A9-47C5-4004-936B-A96B5EF8A9F2}">
      <dgm:prSet/>
      <dgm:spPr/>
      <dgm:t>
        <a:bodyPr/>
        <a:lstStyle/>
        <a:p>
          <a:endParaRPr lang="hu-HU"/>
        </a:p>
      </dgm:t>
    </dgm:pt>
    <dgm:pt modelId="{B95D2FB9-E244-4AAF-A6C9-C62AABEEC70C}" type="sibTrans" cxnId="{B38941A9-47C5-4004-936B-A96B5EF8A9F2}">
      <dgm:prSet/>
      <dgm:spPr/>
      <dgm:t>
        <a:bodyPr/>
        <a:lstStyle/>
        <a:p>
          <a:endParaRPr lang="hu-HU"/>
        </a:p>
      </dgm:t>
    </dgm:pt>
    <dgm:pt modelId="{DFB0EB36-CD19-4D04-BD10-37DDB3CA451F}">
      <dgm:prSet phldrT="[Szöveg]" custT="1"/>
      <dgm:spPr>
        <a:xfrm>
          <a:off x="26" y="520110"/>
          <a:ext cx="2563713" cy="1507005"/>
        </a:xfr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forgalomképtelen</a:t>
          </a:r>
        </a:p>
      </dgm:t>
    </dgm:pt>
    <dgm:pt modelId="{AFC68B5D-F7FF-4B60-A64A-B4112983E5B9}" type="parTrans" cxnId="{19DE104D-7C35-4025-8E1B-42EF24A9264C}">
      <dgm:prSet/>
      <dgm:spPr/>
      <dgm:t>
        <a:bodyPr/>
        <a:lstStyle/>
        <a:p>
          <a:endParaRPr lang="hu-HU"/>
        </a:p>
      </dgm:t>
    </dgm:pt>
    <dgm:pt modelId="{754A9667-0A53-48FE-BF9A-2ECDD0E5617F}" type="sibTrans" cxnId="{19DE104D-7C35-4025-8E1B-42EF24A9264C}">
      <dgm:prSet/>
      <dgm:spPr/>
      <dgm:t>
        <a:bodyPr/>
        <a:lstStyle/>
        <a:p>
          <a:endParaRPr lang="hu-HU"/>
        </a:p>
      </dgm:t>
    </dgm:pt>
    <dgm:pt modelId="{7C2AE84F-425A-4C24-B68C-F0A7DD2C042A}">
      <dgm:prSet phldrT="[Szöveg]" custT="1"/>
      <dgm:spPr>
        <a:xfrm>
          <a:off x="26" y="520110"/>
          <a:ext cx="2563713" cy="1507005"/>
        </a:xfr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korlátozottan forgalomképes</a:t>
          </a:r>
        </a:p>
      </dgm:t>
    </dgm:pt>
    <dgm:pt modelId="{2EBB0B22-8D75-48AE-9343-25F297539D03}" type="parTrans" cxnId="{1F74FC32-2CF9-45FE-A468-A0838375139F}">
      <dgm:prSet/>
      <dgm:spPr/>
      <dgm:t>
        <a:bodyPr/>
        <a:lstStyle/>
        <a:p>
          <a:endParaRPr lang="hu-HU"/>
        </a:p>
      </dgm:t>
    </dgm:pt>
    <dgm:pt modelId="{99FB2A30-8F50-4CBB-9DD9-F43DDDD2D4A5}" type="sibTrans" cxnId="{1F74FC32-2CF9-45FE-A468-A0838375139F}">
      <dgm:prSet/>
      <dgm:spPr/>
      <dgm:t>
        <a:bodyPr/>
        <a:lstStyle/>
        <a:p>
          <a:endParaRPr lang="hu-HU"/>
        </a:p>
      </dgm:t>
    </dgm:pt>
    <dgm:pt modelId="{F0BFE397-EA9A-476C-B057-6BA9E4DB082A}">
      <dgm:prSet phldrT="[Szöveg]" custT="1"/>
      <dgm:spPr>
        <a:xfrm>
          <a:off x="2922659" y="1710"/>
          <a:ext cx="2563713" cy="518400"/>
        </a:xfrm>
        <a:solidFill>
          <a:schemeClr val="tx2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800" b="0" dirty="0">
              <a:ln>
                <a:solidFill>
                  <a:sysClr val="window" lastClr="FFFFFF"/>
                </a:solidFill>
              </a:ln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Üzleti vagyon</a:t>
          </a:r>
        </a:p>
      </dgm:t>
    </dgm:pt>
    <dgm:pt modelId="{7011B634-7173-4CB4-9DFB-14B15434B848}" type="parTrans" cxnId="{36C8C402-3FE3-4A82-8FD0-4E4B81BD435C}">
      <dgm:prSet/>
      <dgm:spPr/>
      <dgm:t>
        <a:bodyPr/>
        <a:lstStyle/>
        <a:p>
          <a:endParaRPr lang="hu-HU"/>
        </a:p>
      </dgm:t>
    </dgm:pt>
    <dgm:pt modelId="{D2A60110-EBF8-4338-94FB-5205CC1BB05D}" type="sibTrans" cxnId="{36C8C402-3FE3-4A82-8FD0-4E4B81BD435C}">
      <dgm:prSet/>
      <dgm:spPr/>
      <dgm:t>
        <a:bodyPr/>
        <a:lstStyle/>
        <a:p>
          <a:endParaRPr lang="hu-HU"/>
        </a:p>
      </dgm:t>
    </dgm:pt>
    <dgm:pt modelId="{EA14BD97-222B-4F26-B3CB-BBF46064C71A}">
      <dgm:prSet phldrT="[Szöveg]" custT="1"/>
      <dgm:spPr>
        <a:xfrm>
          <a:off x="26" y="520110"/>
          <a:ext cx="2563713" cy="1507005"/>
        </a:xfr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önkormányzati tulajdonban álló vagyon</a:t>
          </a:r>
        </a:p>
      </dgm:t>
    </dgm:pt>
    <dgm:pt modelId="{9AC93445-A58F-49E9-AA6D-416B0BDD41B7}" type="parTrans" cxnId="{DC5952AC-97EC-4B33-B505-882FDC4AD899}">
      <dgm:prSet/>
      <dgm:spPr/>
      <dgm:t>
        <a:bodyPr/>
        <a:lstStyle/>
        <a:p>
          <a:endParaRPr lang="hu-HU"/>
        </a:p>
      </dgm:t>
    </dgm:pt>
    <dgm:pt modelId="{A424CC16-5364-408B-A04E-F075615E9EAF}" type="sibTrans" cxnId="{DC5952AC-97EC-4B33-B505-882FDC4AD899}">
      <dgm:prSet/>
      <dgm:spPr/>
      <dgm:t>
        <a:bodyPr/>
        <a:lstStyle/>
        <a:p>
          <a:endParaRPr lang="hu-HU"/>
        </a:p>
      </dgm:t>
    </dgm:pt>
    <dgm:pt modelId="{6913D5B2-B4A8-4F50-8999-6EC3A17EF291}">
      <dgm:prSet phldrT="[Szöveg]" custT="1"/>
      <dgm:spPr>
        <a:xfrm>
          <a:off x="26" y="520110"/>
          <a:ext cx="2563713" cy="1507005"/>
        </a:xfr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</dgm:t>
    </dgm:pt>
    <dgm:pt modelId="{5B290F47-C213-4804-8E22-98ADAF0D111B}" type="parTrans" cxnId="{961D1BCA-CFBE-4DA5-AF68-45BD3074811C}">
      <dgm:prSet/>
      <dgm:spPr/>
      <dgm:t>
        <a:bodyPr/>
        <a:lstStyle/>
        <a:p>
          <a:endParaRPr lang="hu-HU"/>
        </a:p>
      </dgm:t>
    </dgm:pt>
    <dgm:pt modelId="{84E67F26-50DE-497C-A4AD-8AD2A2A74A74}" type="sibTrans" cxnId="{961D1BCA-CFBE-4DA5-AF68-45BD3074811C}">
      <dgm:prSet/>
      <dgm:spPr/>
      <dgm:t>
        <a:bodyPr/>
        <a:lstStyle/>
        <a:p>
          <a:endParaRPr lang="hu-HU"/>
        </a:p>
      </dgm:t>
    </dgm:pt>
    <dgm:pt modelId="{5B3FDD76-8C98-451C-BE88-94E15DB4AF3B}">
      <dgm:prSet phldrT="[Szöveg]" custT="1"/>
      <dgm:spPr>
        <a:xfrm>
          <a:off x="2922659" y="1710"/>
          <a:ext cx="2563713" cy="518400"/>
        </a:xfrm>
        <a:solidFill>
          <a:srgbClr val="146A1C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hu-HU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</a:t>
          </a:r>
        </a:p>
      </dgm:t>
    </dgm:pt>
    <dgm:pt modelId="{883F1422-8323-438F-B83F-84C978D3C41C}" type="parTrans" cxnId="{C7C1F9C0-FADB-4E31-81D6-BD8FA2FE00B0}">
      <dgm:prSet/>
      <dgm:spPr/>
      <dgm:t>
        <a:bodyPr/>
        <a:lstStyle/>
        <a:p>
          <a:endParaRPr lang="hu-HU"/>
        </a:p>
      </dgm:t>
    </dgm:pt>
    <dgm:pt modelId="{2B647959-B179-4D55-A7A0-92D15C0B4AC4}" type="sibTrans" cxnId="{C7C1F9C0-FADB-4E31-81D6-BD8FA2FE00B0}">
      <dgm:prSet/>
      <dgm:spPr/>
      <dgm:t>
        <a:bodyPr/>
        <a:lstStyle/>
        <a:p>
          <a:endParaRPr lang="hu-HU"/>
        </a:p>
      </dgm:t>
    </dgm:pt>
    <dgm:pt modelId="{646D1133-6798-4FC1-8B1A-990911583C95}" type="pres">
      <dgm:prSet presAssocID="{23BF1DCE-B644-4DFE-A1E0-AEDB6426904F}" presName="Name0" presStyleCnt="0">
        <dgm:presLayoutVars>
          <dgm:dir/>
          <dgm:animLvl val="lvl"/>
          <dgm:resizeHandles val="exact"/>
        </dgm:presLayoutVars>
      </dgm:prSet>
      <dgm:spPr/>
    </dgm:pt>
    <dgm:pt modelId="{5B6FD547-CC47-4A09-A1FE-37A980BFBE5C}" type="pres">
      <dgm:prSet presAssocID="{EA41FB2C-8618-4D01-8467-C723F864B668}" presName="composite" presStyleCnt="0"/>
      <dgm:spPr/>
    </dgm:pt>
    <dgm:pt modelId="{B7528FE1-F6C2-42E9-821E-5C5F2BD05439}" type="pres">
      <dgm:prSet presAssocID="{EA41FB2C-8618-4D01-8467-C723F864B668}" presName="parTx" presStyleLbl="alignNode1" presStyleIdx="0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7BCBB17E-56AF-4F45-A83E-4CE008E353A1}" type="pres">
      <dgm:prSet presAssocID="{EA41FB2C-8618-4D01-8467-C723F864B668}" presName="desTx" presStyleLbl="align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8D24BA27-C5F0-4847-875E-5F8457DE30F4}" type="pres">
      <dgm:prSet presAssocID="{B95D2FB9-E244-4AAF-A6C9-C62AABEEC70C}" presName="space" presStyleCnt="0"/>
      <dgm:spPr/>
    </dgm:pt>
    <dgm:pt modelId="{804A0F66-6495-4B0C-82EA-E9D7799CDB9E}" type="pres">
      <dgm:prSet presAssocID="{F0BFE397-EA9A-476C-B057-6BA9E4DB082A}" presName="composite" presStyleCnt="0"/>
      <dgm:spPr/>
    </dgm:pt>
    <dgm:pt modelId="{765916EB-3E48-4452-AA5D-4512206947DA}" type="pres">
      <dgm:prSet presAssocID="{F0BFE397-EA9A-476C-B057-6BA9E4DB082A}" presName="parTx" presStyleLbl="alignNode1" presStyleIdx="1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A78564AE-D421-4170-B9DD-A9B96123F69C}" type="pres">
      <dgm:prSet presAssocID="{F0BFE397-EA9A-476C-B057-6BA9E4DB082A}" presName="desTx" presStyleLbl="alignAccFollowNode1" presStyleIdx="1" presStyleCnt="2">
        <dgm:presLayoutVars>
          <dgm:bulletEnabled val="1"/>
        </dgm:presLayoutVars>
      </dgm:prSet>
      <dgm:spPr>
        <a:xfrm>
          <a:off x="2922659" y="520110"/>
          <a:ext cx="2563713" cy="1507005"/>
        </a:xfrm>
        <a:prstGeom prst="rect">
          <a:avLst/>
        </a:prstGeo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36C8C402-3FE3-4A82-8FD0-4E4B81BD435C}" srcId="{23BF1DCE-B644-4DFE-A1E0-AEDB6426904F}" destId="{F0BFE397-EA9A-476C-B057-6BA9E4DB082A}" srcOrd="1" destOrd="0" parTransId="{7011B634-7173-4CB4-9DFB-14B15434B848}" sibTransId="{D2A60110-EBF8-4338-94FB-5205CC1BB05D}"/>
    <dgm:cxn modelId="{C9AB8122-C07A-4DD8-92EA-B43DEF954D59}" type="presOf" srcId="{23BF1DCE-B644-4DFE-A1E0-AEDB6426904F}" destId="{646D1133-6798-4FC1-8B1A-990911583C95}" srcOrd="0" destOrd="0" presId="urn:microsoft.com/office/officeart/2005/8/layout/hList1"/>
    <dgm:cxn modelId="{1F74FC32-2CF9-45FE-A468-A0838375139F}" srcId="{EA41FB2C-8618-4D01-8467-C723F864B668}" destId="{7C2AE84F-425A-4C24-B68C-F0A7DD2C042A}" srcOrd="1" destOrd="0" parTransId="{2EBB0B22-8D75-48AE-9343-25F297539D03}" sibTransId="{99FB2A30-8F50-4CBB-9DD9-F43DDDD2D4A5}"/>
    <dgm:cxn modelId="{19DE104D-7C35-4025-8E1B-42EF24A9264C}" srcId="{EA41FB2C-8618-4D01-8467-C723F864B668}" destId="{DFB0EB36-CD19-4D04-BD10-37DDB3CA451F}" srcOrd="0" destOrd="0" parTransId="{AFC68B5D-F7FF-4B60-A64A-B4112983E5B9}" sibTransId="{754A9667-0A53-48FE-BF9A-2ECDD0E5617F}"/>
    <dgm:cxn modelId="{93DC7151-B1A4-4A7B-9401-E635693C751B}" type="presOf" srcId="{EA14BD97-222B-4F26-B3CB-BBF46064C71A}" destId="{7BCBB17E-56AF-4F45-A83E-4CE008E353A1}" srcOrd="0" destOrd="1" presId="urn:microsoft.com/office/officeart/2005/8/layout/hList1"/>
    <dgm:cxn modelId="{D9C4C05A-6656-4BD7-8A14-1B5A482E4E7F}" type="presOf" srcId="{5B3FDD76-8C98-451C-BE88-94E15DB4AF3B}" destId="{A78564AE-D421-4170-B9DD-A9B96123F69C}" srcOrd="0" destOrd="0" presId="urn:microsoft.com/office/officeart/2005/8/layout/hList1"/>
    <dgm:cxn modelId="{DFDE989E-EDF4-464F-8009-DF6B7D6FCBF5}" type="presOf" srcId="{7C2AE84F-425A-4C24-B68C-F0A7DD2C042A}" destId="{7BCBB17E-56AF-4F45-A83E-4CE008E353A1}" srcOrd="0" destOrd="3" presId="urn:microsoft.com/office/officeart/2005/8/layout/hList1"/>
    <dgm:cxn modelId="{B38941A9-47C5-4004-936B-A96B5EF8A9F2}" srcId="{23BF1DCE-B644-4DFE-A1E0-AEDB6426904F}" destId="{EA41FB2C-8618-4D01-8467-C723F864B668}" srcOrd="0" destOrd="0" parTransId="{A1DBC034-C3EE-4BE9-9A1E-37EB1E7B19EF}" sibTransId="{B95D2FB9-E244-4AAF-A6C9-C62AABEEC70C}"/>
    <dgm:cxn modelId="{DC5952AC-97EC-4B33-B505-882FDC4AD899}" srcId="{DFB0EB36-CD19-4D04-BD10-37DDB3CA451F}" destId="{EA14BD97-222B-4F26-B3CB-BBF46064C71A}" srcOrd="0" destOrd="0" parTransId="{9AC93445-A58F-49E9-AA6D-416B0BDD41B7}" sibTransId="{A424CC16-5364-408B-A04E-F075615E9EAF}"/>
    <dgm:cxn modelId="{C7C1F9C0-FADB-4E31-81D6-BD8FA2FE00B0}" srcId="{F0BFE397-EA9A-476C-B057-6BA9E4DB082A}" destId="{5B3FDD76-8C98-451C-BE88-94E15DB4AF3B}" srcOrd="0" destOrd="0" parTransId="{883F1422-8323-438F-B83F-84C978D3C41C}" sibTransId="{2B647959-B179-4D55-A7A0-92D15C0B4AC4}"/>
    <dgm:cxn modelId="{961D1BCA-CFBE-4DA5-AF68-45BD3074811C}" srcId="{DFB0EB36-CD19-4D04-BD10-37DDB3CA451F}" destId="{6913D5B2-B4A8-4F50-8999-6EC3A17EF291}" srcOrd="1" destOrd="0" parTransId="{5B290F47-C213-4804-8E22-98ADAF0D111B}" sibTransId="{84E67F26-50DE-497C-A4AD-8AD2A2A74A74}"/>
    <dgm:cxn modelId="{26933AD8-B5E4-4C03-9137-F9EB591FC9F6}" type="presOf" srcId="{DFB0EB36-CD19-4D04-BD10-37DDB3CA451F}" destId="{7BCBB17E-56AF-4F45-A83E-4CE008E353A1}" srcOrd="0" destOrd="0" presId="urn:microsoft.com/office/officeart/2005/8/layout/hList1"/>
    <dgm:cxn modelId="{9C5280EF-D96B-45FF-89B0-C54A7D567867}" type="presOf" srcId="{6913D5B2-B4A8-4F50-8999-6EC3A17EF291}" destId="{7BCBB17E-56AF-4F45-A83E-4CE008E353A1}" srcOrd="0" destOrd="2" presId="urn:microsoft.com/office/officeart/2005/8/layout/hList1"/>
    <dgm:cxn modelId="{188006F0-37C0-45E4-B986-53B50491EBDB}" type="presOf" srcId="{F0BFE397-EA9A-476C-B057-6BA9E4DB082A}" destId="{765916EB-3E48-4452-AA5D-4512206947DA}" srcOrd="0" destOrd="0" presId="urn:microsoft.com/office/officeart/2005/8/layout/hList1"/>
    <dgm:cxn modelId="{99BDB4F9-6DD3-4553-98CB-07698638FCAB}" type="presOf" srcId="{EA41FB2C-8618-4D01-8467-C723F864B668}" destId="{B7528FE1-F6C2-42E9-821E-5C5F2BD05439}" srcOrd="0" destOrd="0" presId="urn:microsoft.com/office/officeart/2005/8/layout/hList1"/>
    <dgm:cxn modelId="{E31A6F65-1619-44C6-8115-2F8B88BA38F8}" type="presParOf" srcId="{646D1133-6798-4FC1-8B1A-990911583C95}" destId="{5B6FD547-CC47-4A09-A1FE-37A980BFBE5C}" srcOrd="0" destOrd="0" presId="urn:microsoft.com/office/officeart/2005/8/layout/hList1"/>
    <dgm:cxn modelId="{E0CA658A-FE47-464F-BDE5-4F93E0236EA8}" type="presParOf" srcId="{5B6FD547-CC47-4A09-A1FE-37A980BFBE5C}" destId="{B7528FE1-F6C2-42E9-821E-5C5F2BD05439}" srcOrd="0" destOrd="0" presId="urn:microsoft.com/office/officeart/2005/8/layout/hList1"/>
    <dgm:cxn modelId="{9B95CB97-B126-454F-BECD-1D19C2769ACE}" type="presParOf" srcId="{5B6FD547-CC47-4A09-A1FE-37A980BFBE5C}" destId="{7BCBB17E-56AF-4F45-A83E-4CE008E353A1}" srcOrd="1" destOrd="0" presId="urn:microsoft.com/office/officeart/2005/8/layout/hList1"/>
    <dgm:cxn modelId="{987AE8B7-92CF-4467-B203-BF496D4E3BC3}" type="presParOf" srcId="{646D1133-6798-4FC1-8B1A-990911583C95}" destId="{8D24BA27-C5F0-4847-875E-5F8457DE30F4}" srcOrd="1" destOrd="0" presId="urn:microsoft.com/office/officeart/2005/8/layout/hList1"/>
    <dgm:cxn modelId="{1F4BB7A3-0519-48D9-BE9A-92DD979DD36E}" type="presParOf" srcId="{646D1133-6798-4FC1-8B1A-990911583C95}" destId="{804A0F66-6495-4B0C-82EA-E9D7799CDB9E}" srcOrd="2" destOrd="0" presId="urn:microsoft.com/office/officeart/2005/8/layout/hList1"/>
    <dgm:cxn modelId="{72F3BF8A-F56B-40AF-B35E-77E111A7366D}" type="presParOf" srcId="{804A0F66-6495-4B0C-82EA-E9D7799CDB9E}" destId="{765916EB-3E48-4452-AA5D-4512206947DA}" srcOrd="0" destOrd="0" presId="urn:microsoft.com/office/officeart/2005/8/layout/hList1"/>
    <dgm:cxn modelId="{65F3D030-F38E-4B84-A247-F2E1C7E81684}" type="presParOf" srcId="{804A0F66-6495-4B0C-82EA-E9D7799CDB9E}" destId="{A78564AE-D421-4170-B9DD-A9B96123F69C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A52CA8-6D30-4EFF-AA96-97A756E66B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2203196-C987-4F04-89E0-FF4914152D84}">
      <dgm:prSet phldrT="[Szöveg]" custT="1"/>
      <dgm:spPr>
        <a:solidFill>
          <a:schemeClr val="tx2"/>
        </a:solidFill>
        <a:ln>
          <a:solidFill>
            <a:srgbClr val="C00000"/>
          </a:solidFill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különleges gazdasági szereplő </a:t>
          </a:r>
        </a:p>
      </dgm:t>
    </dgm:pt>
    <dgm:pt modelId="{27C12880-E481-4E44-B261-C61486FA48C3}" type="parTrans" cxnId="{74F13D92-E5E2-4658-A291-58DF9AA194E5}">
      <dgm:prSet/>
      <dgm:spPr/>
      <dgm:t>
        <a:bodyPr/>
        <a:lstStyle/>
        <a:p>
          <a:endParaRPr lang="hu-HU"/>
        </a:p>
      </dgm:t>
    </dgm:pt>
    <dgm:pt modelId="{B3C75C08-0331-44A4-9EF6-6FA2356E4014}" type="sibTrans" cxnId="{74F13D92-E5E2-4658-A291-58DF9AA194E5}">
      <dgm:prSet/>
      <dgm:spPr/>
      <dgm:t>
        <a:bodyPr/>
        <a:lstStyle/>
        <a:p>
          <a:endParaRPr lang="hu-HU"/>
        </a:p>
      </dgm:t>
    </dgm:pt>
    <dgm:pt modelId="{5CEA5DE8-29F8-4C50-A247-398AB73E0BE1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célja: a hatékony, gazdaságos, színvonalas közfeladat-ellátás</a:t>
          </a:r>
        </a:p>
      </dgm:t>
    </dgm:pt>
    <dgm:pt modelId="{972D0177-6462-47C2-BF41-38900478B2CF}" type="parTrans" cxnId="{BF1222AA-1F99-40A4-B846-0A46CBA6F6C4}">
      <dgm:prSet/>
      <dgm:spPr/>
      <dgm:t>
        <a:bodyPr/>
        <a:lstStyle/>
        <a:p>
          <a:endParaRPr lang="hu-HU"/>
        </a:p>
      </dgm:t>
    </dgm:pt>
    <dgm:pt modelId="{AE095759-DFEE-4ADF-B4C9-2E39957A2336}" type="sibTrans" cxnId="{BF1222AA-1F99-40A4-B846-0A46CBA6F6C4}">
      <dgm:prSet/>
      <dgm:spPr/>
      <dgm:t>
        <a:bodyPr/>
        <a:lstStyle/>
        <a:p>
          <a:endParaRPr lang="hu-HU"/>
        </a:p>
      </dgm:t>
    </dgm:pt>
    <dgm:pt modelId="{42CBC3F5-C839-4471-9614-E419AAE75757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képes a jövedelem pozícióit megváltoztatni (</a:t>
          </a:r>
          <a:r>
            <a:rPr lang="hu-HU" sz="20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beavatkozások – intervenciók</a:t>
          </a:r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0817983A-ED0F-4168-A6DB-1EE6AE9D10C6}" type="sibTrans" cxnId="{9B81C45C-D7A4-4500-95AE-BD2478E9A427}">
      <dgm:prSet/>
      <dgm:spPr/>
      <dgm:t>
        <a:bodyPr/>
        <a:lstStyle/>
        <a:p>
          <a:endParaRPr lang="hu-HU"/>
        </a:p>
      </dgm:t>
    </dgm:pt>
    <dgm:pt modelId="{083731BB-8174-47A1-B38C-4353D7DE6DBA}" type="parTrans" cxnId="{9B81C45C-D7A4-4500-95AE-BD2478E9A427}">
      <dgm:prSet/>
      <dgm:spPr/>
      <dgm:t>
        <a:bodyPr/>
        <a:lstStyle/>
        <a:p>
          <a:endParaRPr lang="hu-HU"/>
        </a:p>
      </dgm:t>
    </dgm:pt>
    <dgm:pt modelId="{8C33634F-311F-4657-8565-082F7E1BB6E6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 helyzetéből adódóan képes befolyásolni a gazdaság működését</a:t>
          </a:r>
        </a:p>
      </dgm:t>
    </dgm:pt>
    <dgm:pt modelId="{AA2AE422-5200-4E3E-AF40-5B67EDE16AA9}" type="sibTrans" cxnId="{3772F696-803B-4ECC-9A80-96957B1F72D5}">
      <dgm:prSet/>
      <dgm:spPr/>
      <dgm:t>
        <a:bodyPr/>
        <a:lstStyle/>
        <a:p>
          <a:endParaRPr lang="hu-HU"/>
        </a:p>
      </dgm:t>
    </dgm:pt>
    <dgm:pt modelId="{49F9C3C1-BE3E-4077-B78C-B4CE87D6D771}" type="parTrans" cxnId="{3772F696-803B-4ECC-9A80-96957B1F72D5}">
      <dgm:prSet/>
      <dgm:spPr/>
      <dgm:t>
        <a:bodyPr/>
        <a:lstStyle/>
        <a:p>
          <a:endParaRPr lang="hu-HU"/>
        </a:p>
      </dgm:t>
    </dgm:pt>
    <dgm:pt modelId="{158CB622-A292-451A-805B-68CB1D269389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súlya jelentős</a:t>
          </a:r>
        </a:p>
      </dgm:t>
    </dgm:pt>
    <dgm:pt modelId="{268AA32B-EF14-435D-802D-4810EB205639}" type="sibTrans" cxnId="{D96A4FA4-BB48-496B-BB34-72DC6F7AE20D}">
      <dgm:prSet/>
      <dgm:spPr/>
      <dgm:t>
        <a:bodyPr/>
        <a:lstStyle/>
        <a:p>
          <a:endParaRPr lang="hu-HU"/>
        </a:p>
      </dgm:t>
    </dgm:pt>
    <dgm:pt modelId="{7F53D35B-CCEC-4D57-A11A-0F439EBEAEA4}" type="parTrans" cxnId="{D96A4FA4-BB48-496B-BB34-72DC6F7AE20D}">
      <dgm:prSet/>
      <dgm:spPr/>
      <dgm:t>
        <a:bodyPr/>
        <a:lstStyle/>
        <a:p>
          <a:endParaRPr lang="hu-HU"/>
        </a:p>
      </dgm:t>
    </dgm:pt>
    <dgm:pt modelId="{50C0870C-B883-424A-BB85-BC4C1950D623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hu-HU" sz="20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közpénzekből gazdálkodik</a:t>
          </a:r>
        </a:p>
      </dgm:t>
    </dgm:pt>
    <dgm:pt modelId="{5D7124A3-99B9-4AC9-B70F-FAECC74319A8}" type="sibTrans" cxnId="{A6D823A1-5C07-4325-853A-3B3E6474E7B7}">
      <dgm:prSet/>
      <dgm:spPr/>
      <dgm:t>
        <a:bodyPr/>
        <a:lstStyle/>
        <a:p>
          <a:endParaRPr lang="hu-HU"/>
        </a:p>
      </dgm:t>
    </dgm:pt>
    <dgm:pt modelId="{C744C403-9C8C-4DC8-BFA3-9B1B8EDA0B66}" type="parTrans" cxnId="{A6D823A1-5C07-4325-853A-3B3E6474E7B7}">
      <dgm:prSet/>
      <dgm:spPr/>
      <dgm:t>
        <a:bodyPr/>
        <a:lstStyle/>
        <a:p>
          <a:endParaRPr lang="hu-HU"/>
        </a:p>
      </dgm:t>
    </dgm:pt>
    <dgm:pt modelId="{76B26C7E-4B01-4E32-9F58-2AE0C8B4B7FB}" type="pres">
      <dgm:prSet presAssocID="{19A52CA8-6D30-4EFF-AA96-97A756E66B38}" presName="Name0" presStyleCnt="0">
        <dgm:presLayoutVars>
          <dgm:dir/>
          <dgm:animLvl val="lvl"/>
          <dgm:resizeHandles val="exact"/>
        </dgm:presLayoutVars>
      </dgm:prSet>
      <dgm:spPr/>
    </dgm:pt>
    <dgm:pt modelId="{211B1102-CEAD-4228-8B9E-487D06B0367C}" type="pres">
      <dgm:prSet presAssocID="{52203196-C987-4F04-89E0-FF4914152D84}" presName="linNode" presStyleCnt="0"/>
      <dgm:spPr/>
    </dgm:pt>
    <dgm:pt modelId="{DF5DA4A1-FC93-4D81-AB2C-EA81EDF55713}" type="pres">
      <dgm:prSet presAssocID="{52203196-C987-4F04-89E0-FF4914152D84}" presName="parentText" presStyleLbl="node1" presStyleIdx="0" presStyleCnt="1" custScaleX="122859" custScaleY="81079">
        <dgm:presLayoutVars>
          <dgm:chMax val="1"/>
          <dgm:bulletEnabled val="1"/>
        </dgm:presLayoutVars>
      </dgm:prSet>
      <dgm:spPr/>
    </dgm:pt>
    <dgm:pt modelId="{8D662C62-3FFF-4E5F-9A15-90D652E9BB19}" type="pres">
      <dgm:prSet presAssocID="{52203196-C987-4F04-89E0-FF4914152D84}" presName="descendantText" presStyleLbl="alignAccFollowNode1" presStyleIdx="0" presStyleCnt="1" custScaleX="157068" custScaleY="98556">
        <dgm:presLayoutVars>
          <dgm:bulletEnabled val="1"/>
        </dgm:presLayoutVars>
      </dgm:prSet>
      <dgm:spPr/>
    </dgm:pt>
  </dgm:ptLst>
  <dgm:cxnLst>
    <dgm:cxn modelId="{12260B0E-847D-4DBA-B697-77E92707DAE1}" type="presOf" srcId="{5CEA5DE8-29F8-4C50-A247-398AB73E0BE1}" destId="{8D662C62-3FFF-4E5F-9A15-90D652E9BB19}" srcOrd="0" destOrd="0" presId="urn:microsoft.com/office/officeart/2005/8/layout/vList5"/>
    <dgm:cxn modelId="{9B81C45C-D7A4-4500-95AE-BD2478E9A427}" srcId="{52203196-C987-4F04-89E0-FF4914152D84}" destId="{42CBC3F5-C839-4471-9614-E419AAE75757}" srcOrd="4" destOrd="0" parTransId="{083731BB-8174-47A1-B38C-4353D7DE6DBA}" sibTransId="{0817983A-ED0F-4168-A6DB-1EE6AE9D10C6}"/>
    <dgm:cxn modelId="{9FAB355A-ECF7-429C-A190-6E8BA453B115}" type="presOf" srcId="{42CBC3F5-C839-4471-9614-E419AAE75757}" destId="{8D662C62-3FFF-4E5F-9A15-90D652E9BB19}" srcOrd="0" destOrd="4" presId="urn:microsoft.com/office/officeart/2005/8/layout/vList5"/>
    <dgm:cxn modelId="{9936227E-7AC9-4831-8EB2-8F909F8D5355}" type="presOf" srcId="{52203196-C987-4F04-89E0-FF4914152D84}" destId="{DF5DA4A1-FC93-4D81-AB2C-EA81EDF55713}" srcOrd="0" destOrd="0" presId="urn:microsoft.com/office/officeart/2005/8/layout/vList5"/>
    <dgm:cxn modelId="{74F13D92-E5E2-4658-A291-58DF9AA194E5}" srcId="{19A52CA8-6D30-4EFF-AA96-97A756E66B38}" destId="{52203196-C987-4F04-89E0-FF4914152D84}" srcOrd="0" destOrd="0" parTransId="{27C12880-E481-4E44-B261-C61486FA48C3}" sibTransId="{B3C75C08-0331-44A4-9EF6-6FA2356E4014}"/>
    <dgm:cxn modelId="{3772F696-803B-4ECC-9A80-96957B1F72D5}" srcId="{52203196-C987-4F04-89E0-FF4914152D84}" destId="{8C33634F-311F-4657-8565-082F7E1BB6E6}" srcOrd="3" destOrd="0" parTransId="{49F9C3C1-BE3E-4077-B78C-B4CE87D6D771}" sibTransId="{AA2AE422-5200-4E3E-AF40-5B67EDE16AA9}"/>
    <dgm:cxn modelId="{A6D823A1-5C07-4325-853A-3B3E6474E7B7}" srcId="{52203196-C987-4F04-89E0-FF4914152D84}" destId="{50C0870C-B883-424A-BB85-BC4C1950D623}" srcOrd="1" destOrd="0" parTransId="{C744C403-9C8C-4DC8-BFA3-9B1B8EDA0B66}" sibTransId="{5D7124A3-99B9-4AC9-B70F-FAECC74319A8}"/>
    <dgm:cxn modelId="{D96A4FA4-BB48-496B-BB34-72DC6F7AE20D}" srcId="{52203196-C987-4F04-89E0-FF4914152D84}" destId="{158CB622-A292-451A-805B-68CB1D269389}" srcOrd="2" destOrd="0" parTransId="{7F53D35B-CCEC-4D57-A11A-0F439EBEAEA4}" sibTransId="{268AA32B-EF14-435D-802D-4810EB205639}"/>
    <dgm:cxn modelId="{BF1222AA-1F99-40A4-B846-0A46CBA6F6C4}" srcId="{52203196-C987-4F04-89E0-FF4914152D84}" destId="{5CEA5DE8-29F8-4C50-A247-398AB73E0BE1}" srcOrd="0" destOrd="0" parTransId="{972D0177-6462-47C2-BF41-38900478B2CF}" sibTransId="{AE095759-DFEE-4ADF-B4C9-2E39957A2336}"/>
    <dgm:cxn modelId="{887A0ED3-6A9C-492D-9C41-4C179063D9DE}" type="presOf" srcId="{8C33634F-311F-4657-8565-082F7E1BB6E6}" destId="{8D662C62-3FFF-4E5F-9A15-90D652E9BB19}" srcOrd="0" destOrd="3" presId="urn:microsoft.com/office/officeart/2005/8/layout/vList5"/>
    <dgm:cxn modelId="{26D092D4-171C-4CE8-9FD1-27E7F025E0CD}" type="presOf" srcId="{50C0870C-B883-424A-BB85-BC4C1950D623}" destId="{8D662C62-3FFF-4E5F-9A15-90D652E9BB19}" srcOrd="0" destOrd="1" presId="urn:microsoft.com/office/officeart/2005/8/layout/vList5"/>
    <dgm:cxn modelId="{E32811D7-9E82-4A19-B16F-9FE8FA24528F}" type="presOf" srcId="{19A52CA8-6D30-4EFF-AA96-97A756E66B38}" destId="{76B26C7E-4B01-4E32-9F58-2AE0C8B4B7FB}" srcOrd="0" destOrd="0" presId="urn:microsoft.com/office/officeart/2005/8/layout/vList5"/>
    <dgm:cxn modelId="{D308F3EA-0EF4-473D-B858-9197BE4AC481}" type="presOf" srcId="{158CB622-A292-451A-805B-68CB1D269389}" destId="{8D662C62-3FFF-4E5F-9A15-90D652E9BB19}" srcOrd="0" destOrd="2" presId="urn:microsoft.com/office/officeart/2005/8/layout/vList5"/>
    <dgm:cxn modelId="{3D77796A-DD56-43BB-BD5E-7AF16AEE5B96}" type="presParOf" srcId="{76B26C7E-4B01-4E32-9F58-2AE0C8B4B7FB}" destId="{211B1102-CEAD-4228-8B9E-487D06B0367C}" srcOrd="0" destOrd="0" presId="urn:microsoft.com/office/officeart/2005/8/layout/vList5"/>
    <dgm:cxn modelId="{D8E7D828-E500-4BBF-9E3C-E77E413B9726}" type="presParOf" srcId="{211B1102-CEAD-4228-8B9E-487D06B0367C}" destId="{DF5DA4A1-FC93-4D81-AB2C-EA81EDF55713}" srcOrd="0" destOrd="0" presId="urn:microsoft.com/office/officeart/2005/8/layout/vList5"/>
    <dgm:cxn modelId="{4A7FA34F-B294-4624-8061-0E3EC6FAADDB}" type="presParOf" srcId="{211B1102-CEAD-4228-8B9E-487D06B0367C}" destId="{8D662C62-3FFF-4E5F-9A15-90D652E9BB19}" srcOrd="1" destOrd="0" presId="urn:microsoft.com/office/officeart/2005/8/layout/vList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közfeladat fogalma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568A15C-B3AF-4615-9C48-96A2A99DCAE0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További vagyongazdálkodási feladatok</a:t>
          </a:r>
          <a:r>
            <a:rPr lang="hu-HU" sz="2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  </a:t>
          </a:r>
          <a:r>
            <a:rPr lang="hu-HU" sz="24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értékmegőrzés, állagvédelem, értéknövelő használat, hasznosítás, gyarapítás, felesleges vagyontárgyak elidegenítése, kivezetése</a:t>
          </a:r>
        </a:p>
      </dgm:t>
    </dgm:pt>
    <dgm:pt modelId="{B0A51DAA-1D3C-410B-9403-1D6DEEE08C44}" type="parTrans" cxnId="{0C562077-3059-441D-B185-8FAB368EE194}">
      <dgm:prSet/>
      <dgm:spPr/>
      <dgm:t>
        <a:bodyPr/>
        <a:lstStyle/>
        <a:p>
          <a:endParaRPr lang="hu-HU"/>
        </a:p>
      </dgm:t>
    </dgm:pt>
    <dgm:pt modelId="{83AEEADB-E684-4B94-B209-70A9E299B5B9}" type="sibTrans" cxnId="{0C562077-3059-441D-B185-8FAB368EE194}">
      <dgm:prSet/>
      <dgm:spPr/>
      <dgm:t>
        <a:bodyPr/>
        <a:lstStyle/>
        <a:p>
          <a:endParaRPr lang="hu-HU"/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vagyongazdálkodás feladata: </a:t>
          </a:r>
          <a:r>
            <a:rPr lang="hu-HU" sz="2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 működtetése  </a:t>
          </a:r>
          <a:r>
            <a:rPr lang="hu-HU" sz="24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</a:t>
          </a:r>
          <a:r>
            <a:rPr lang="hu-HU" sz="2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teherbíró képességhez igazodóan,</a:t>
          </a:r>
          <a:r>
            <a:rPr lang="hu-HU" sz="2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a </a:t>
          </a:r>
          <a:r>
            <a:rPr lang="hu-HU" sz="24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rendeltetésszerűség, a szükségesség, az egységesség és  átláthatóság, a tervszerűség, a hatékonyság és költségtakarékosság elvei szerint. </a:t>
          </a:r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3"/>
      <dgm:spPr/>
    </dgm:pt>
    <dgm:pt modelId="{F2EFDC1C-68CB-49F4-9888-DCC567D73F33}" type="pres">
      <dgm:prSet presAssocID="{48BB07EC-347F-4CC0-98DF-225DBB7083C1}" presName="conn" presStyleLbl="parChTrans1D2" presStyleIdx="0" presStyleCnt="1" custLinFactNeighborX="1412" custLinFactNeighborY="1988"/>
      <dgm:spPr/>
    </dgm:pt>
    <dgm:pt modelId="{04CA6420-0D0B-42A0-AD9B-1767757C56CC}" type="pres">
      <dgm:prSet presAssocID="{48BB07EC-347F-4CC0-98DF-225DBB7083C1}" presName="extraNode" presStyleLbl="node1" presStyleIdx="0" presStyleCnt="3"/>
      <dgm:spPr/>
    </dgm:pt>
    <dgm:pt modelId="{EC47DE55-E8AA-4B08-9932-F2B951CAB5A0}" type="pres">
      <dgm:prSet presAssocID="{48BB07EC-347F-4CC0-98DF-225DBB7083C1}" presName="dstNode" presStyleLbl="node1" presStyleIdx="0" presStyleCnt="3"/>
      <dgm:spPr/>
    </dgm:pt>
    <dgm:pt modelId="{3CA37A64-9C2D-4C2D-A172-D5D6FAF2DC8D}" type="pres">
      <dgm:prSet presAssocID="{717A7CDD-E642-4AC3-996F-E139B6E0CC74}" presName="text_1" presStyleLbl="node1" presStyleIdx="0" presStyleCnt="3" custScaleY="77719" custLinFactNeighborY="-2705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3"/>
      <dgm:spPr>
        <a:solidFill>
          <a:schemeClr val="tx2"/>
        </a:solid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3" custScaleY="186503" custLinFactNeighborX="1502" custLinFactNeighborY="-5735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3" custLinFactNeighborX="6210" custLinFactNeighborY="2024"/>
      <dgm:spPr>
        <a:solidFill>
          <a:schemeClr val="tx2"/>
        </a:solidFill>
        <a:ln>
          <a:noFill/>
        </a:ln>
      </dgm:spPr>
    </dgm:pt>
    <dgm:pt modelId="{FA0EE01A-B4A9-4CBB-A98E-BB0A31F06C03}" type="pres">
      <dgm:prSet presAssocID="{3568A15C-B3AF-4615-9C48-96A2A99DCAE0}" presName="text_3" presStyleLbl="node1" presStyleIdx="2" presStyleCnt="3" custScaleY="138741" custLinFactNeighborY="27743">
        <dgm:presLayoutVars>
          <dgm:bulletEnabled val="1"/>
        </dgm:presLayoutVars>
      </dgm:prSet>
      <dgm:spPr/>
    </dgm:pt>
    <dgm:pt modelId="{C0E985DD-75F0-400B-BBCD-A652545BAAEB}" type="pres">
      <dgm:prSet presAssocID="{3568A15C-B3AF-4615-9C48-96A2A99DCAE0}" presName="accent_3" presStyleCnt="0"/>
      <dgm:spPr/>
    </dgm:pt>
    <dgm:pt modelId="{B30B627C-04DE-455F-86DF-8B2B56BBBD2B}" type="pres">
      <dgm:prSet presAssocID="{3568A15C-B3AF-4615-9C48-96A2A99DCAE0}" presName="accentRepeatNode" presStyleLbl="solidFgAcc1" presStyleIdx="2" presStyleCnt="3"/>
      <dgm:spPr>
        <a:solidFill>
          <a:schemeClr val="tx2"/>
        </a:solidFill>
        <a:ln>
          <a:noFill/>
        </a:ln>
      </dgm:spPr>
    </dgm:pt>
  </dgm:ptLst>
  <dgm:cxnLst>
    <dgm:cxn modelId="{3E9CFF0C-7628-4D77-A5A7-5ACF2E90BC20}" type="presOf" srcId="{717A7CDD-E642-4AC3-996F-E139B6E0CC74}" destId="{3CA37A64-9C2D-4C2D-A172-D5D6FAF2DC8D}" srcOrd="0" destOrd="0" presId="urn:microsoft.com/office/officeart/2008/layout/VerticalCurvedList"/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074D4F6D-851C-4E86-B0C0-8E3A223A4114}" type="presOf" srcId="{9440231A-A6B5-49C9-9161-20E1CE6A616E}" destId="{602DC24A-0F4A-42F1-AD19-E4F4D865946B}" srcOrd="0" destOrd="0" presId="urn:microsoft.com/office/officeart/2008/layout/VerticalCurvedList"/>
    <dgm:cxn modelId="{0C562077-3059-441D-B185-8FAB368EE194}" srcId="{48BB07EC-347F-4CC0-98DF-225DBB7083C1}" destId="{3568A15C-B3AF-4615-9C48-96A2A99DCAE0}" srcOrd="2" destOrd="0" parTransId="{B0A51DAA-1D3C-410B-9403-1D6DEEE08C44}" sibTransId="{83AEEADB-E684-4B94-B209-70A9E299B5B9}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DB5FA9A8-EF85-4424-9E17-5C4FDECAD49F}" type="presOf" srcId="{F60B3A3B-42DA-46D0-81A5-5F03B3F0E9F4}" destId="{F2EFDC1C-68CB-49F4-9888-DCC567D73F33}" srcOrd="0" destOrd="0" presId="urn:microsoft.com/office/officeart/2008/layout/VerticalCurvedList"/>
    <dgm:cxn modelId="{E31206AB-BCA4-4B82-BADF-E2816BAA4573}" type="presOf" srcId="{3568A15C-B3AF-4615-9C48-96A2A99DCAE0}" destId="{FA0EE01A-B4A9-4CBB-A98E-BB0A31F06C03}" srcOrd="0" destOrd="0" presId="urn:microsoft.com/office/officeart/2008/layout/VerticalCurvedList"/>
    <dgm:cxn modelId="{971E08B4-3199-4A7F-B20F-5EA3EFEF8BEC}" type="presOf" srcId="{48BB07EC-347F-4CC0-98DF-225DBB7083C1}" destId="{33019A0C-957A-4235-8B4C-E31233476F25}" srcOrd="0" destOrd="0" presId="urn:microsoft.com/office/officeart/2008/layout/VerticalCurvedList"/>
    <dgm:cxn modelId="{97493A5E-D831-4E93-9164-7022844EC036}" type="presParOf" srcId="{33019A0C-957A-4235-8B4C-E31233476F25}" destId="{B33FF049-BE36-4CFB-B2CA-CE2108342764}" srcOrd="0" destOrd="0" presId="urn:microsoft.com/office/officeart/2008/layout/VerticalCurvedList"/>
    <dgm:cxn modelId="{BFB8A6CF-C8EE-4501-9FB2-2C6E2F82098D}" type="presParOf" srcId="{B33FF049-BE36-4CFB-B2CA-CE2108342764}" destId="{C84329EC-A398-4B9B-85BD-6B78D926B1A0}" srcOrd="0" destOrd="0" presId="urn:microsoft.com/office/officeart/2008/layout/VerticalCurvedList"/>
    <dgm:cxn modelId="{1095BDC6-ECAC-48A1-9FD5-D92480628A8F}" type="presParOf" srcId="{C84329EC-A398-4B9B-85BD-6B78D926B1A0}" destId="{A4E1C155-CDAC-4A66-9384-81A58113E12E}" srcOrd="0" destOrd="0" presId="urn:microsoft.com/office/officeart/2008/layout/VerticalCurvedList"/>
    <dgm:cxn modelId="{67FA1DA8-E4E1-473D-B7FE-E90B2F65971C}" type="presParOf" srcId="{C84329EC-A398-4B9B-85BD-6B78D926B1A0}" destId="{F2EFDC1C-68CB-49F4-9888-DCC567D73F33}" srcOrd="1" destOrd="0" presId="urn:microsoft.com/office/officeart/2008/layout/VerticalCurvedList"/>
    <dgm:cxn modelId="{37559FC5-4C8F-4C1F-9A18-9FB60DF7F135}" type="presParOf" srcId="{C84329EC-A398-4B9B-85BD-6B78D926B1A0}" destId="{04CA6420-0D0B-42A0-AD9B-1767757C56CC}" srcOrd="2" destOrd="0" presId="urn:microsoft.com/office/officeart/2008/layout/VerticalCurvedList"/>
    <dgm:cxn modelId="{7E0D7685-B9D6-4213-8C7C-C49982B8E757}" type="presParOf" srcId="{C84329EC-A398-4B9B-85BD-6B78D926B1A0}" destId="{EC47DE55-E8AA-4B08-9932-F2B951CAB5A0}" srcOrd="3" destOrd="0" presId="urn:microsoft.com/office/officeart/2008/layout/VerticalCurvedList"/>
    <dgm:cxn modelId="{B4F8BFF3-3547-4CAA-9D5C-E1C9C466828F}" type="presParOf" srcId="{B33FF049-BE36-4CFB-B2CA-CE2108342764}" destId="{3CA37A64-9C2D-4C2D-A172-D5D6FAF2DC8D}" srcOrd="1" destOrd="0" presId="urn:microsoft.com/office/officeart/2008/layout/VerticalCurvedList"/>
    <dgm:cxn modelId="{7BE4F25C-BAE7-4D75-95B7-FCDD03D184AE}" type="presParOf" srcId="{B33FF049-BE36-4CFB-B2CA-CE2108342764}" destId="{F2F5D5B0-04E3-4D92-A7F5-F40D58ECF49A}" srcOrd="2" destOrd="0" presId="urn:microsoft.com/office/officeart/2008/layout/VerticalCurvedList"/>
    <dgm:cxn modelId="{234323A1-FEE1-4368-A367-50FD8A0891F0}" type="presParOf" srcId="{F2F5D5B0-04E3-4D92-A7F5-F40D58ECF49A}" destId="{3CAAD10D-8D7F-4175-9075-66548E9398C7}" srcOrd="0" destOrd="0" presId="urn:microsoft.com/office/officeart/2008/layout/VerticalCurvedList"/>
    <dgm:cxn modelId="{ACDEA4ED-21B8-4834-9EE3-2870861C8E27}" type="presParOf" srcId="{B33FF049-BE36-4CFB-B2CA-CE2108342764}" destId="{602DC24A-0F4A-42F1-AD19-E4F4D865946B}" srcOrd="3" destOrd="0" presId="urn:microsoft.com/office/officeart/2008/layout/VerticalCurvedList"/>
    <dgm:cxn modelId="{45D3D07A-1413-41BA-A756-1B5C46C0900E}" type="presParOf" srcId="{B33FF049-BE36-4CFB-B2CA-CE2108342764}" destId="{4728A096-6AA4-45D0-AD0D-01AA90A71677}" srcOrd="4" destOrd="0" presId="urn:microsoft.com/office/officeart/2008/layout/VerticalCurvedList"/>
    <dgm:cxn modelId="{B65A3148-F52F-485D-B4AE-721E587D4929}" type="presParOf" srcId="{4728A096-6AA4-45D0-AD0D-01AA90A71677}" destId="{FB37A8F8-D8B9-4515-A2C9-873BC73D7C45}" srcOrd="0" destOrd="0" presId="urn:microsoft.com/office/officeart/2008/layout/VerticalCurvedList"/>
    <dgm:cxn modelId="{5A6A80A3-7AEF-4BAB-859A-3B6CF5409306}" type="presParOf" srcId="{B33FF049-BE36-4CFB-B2CA-CE2108342764}" destId="{FA0EE01A-B4A9-4CBB-A98E-BB0A31F06C03}" srcOrd="5" destOrd="0" presId="urn:microsoft.com/office/officeart/2008/layout/VerticalCurvedList"/>
    <dgm:cxn modelId="{ED5E0B58-5BA1-431C-818E-2F4B79E12952}" type="presParOf" srcId="{B33FF049-BE36-4CFB-B2CA-CE2108342764}" destId="{C0E985DD-75F0-400B-BBCD-A652545BAAEB}" srcOrd="6" destOrd="0" presId="urn:microsoft.com/office/officeart/2008/layout/VerticalCurvedList"/>
    <dgm:cxn modelId="{4B967818-0ECC-47ED-A939-8AABF0CA1F4A}" type="presParOf" srcId="{C0E985DD-75F0-400B-BBCD-A652545BAAEB}" destId="{B30B627C-04DE-455F-86DF-8B2B56BBBD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2D1092-C646-4578-880C-39B30D3517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8668E1E-C610-4FE2-8AAD-D9EDAD3CC58E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Alaptörvény és a nemzeti vagyontörvény  nemzeti vagyonnal történő gazdálkodáshoz kapcsolódó alapelvei</a:t>
          </a:r>
        </a:p>
      </dgm:t>
    </dgm:pt>
    <dgm:pt modelId="{EE263E29-F6F3-46E8-94D8-2E223B717E11}" type="parTrans" cxnId="{040A8051-09BB-4C61-A8E4-E97CF6B95D06}">
      <dgm:prSet/>
      <dgm:spPr/>
      <dgm:t>
        <a:bodyPr/>
        <a:lstStyle/>
        <a:p>
          <a:endParaRPr lang="hu-HU"/>
        </a:p>
      </dgm:t>
    </dgm:pt>
    <dgm:pt modelId="{A55D0D55-F924-4C27-BF70-D16D37846088}" type="sibTrans" cxnId="{040A8051-09BB-4C61-A8E4-E97CF6B95D06}">
      <dgm:prSet/>
      <dgm:spPr/>
      <dgm:t>
        <a:bodyPr/>
        <a:lstStyle/>
        <a:p>
          <a:endParaRPr lang="hu-HU"/>
        </a:p>
      </dgm:t>
    </dgm:pt>
    <dgm:pt modelId="{2BE0D106-0480-4140-A4CD-72DBEAD561B2}">
      <dgm:prSet phldrT="[Szöveg]" custT="1"/>
      <dgm:spPr/>
      <dgm:t>
        <a:bodyPr/>
        <a:lstStyle/>
        <a:p>
          <a:pPr algn="just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átruházás csak törvényben meghatározott célból lehetséges </a:t>
          </a:r>
          <a:r>
            <a:rPr lang="hu-HU" sz="20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200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követelmény: </a:t>
          </a:r>
          <a:r>
            <a:rPr lang="hu-HU" sz="20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értékarányosság)</a:t>
          </a:r>
        </a:p>
      </dgm:t>
    </dgm:pt>
    <dgm:pt modelId="{FF1267CE-4628-4D96-B00E-F07367800C1D}" type="parTrans" cxnId="{E22C7121-BD22-4324-BD7B-D3BBC9E886B2}">
      <dgm:prSet/>
      <dgm:spPr/>
      <dgm:t>
        <a:bodyPr/>
        <a:lstStyle/>
        <a:p>
          <a:endParaRPr lang="hu-HU"/>
        </a:p>
      </dgm:t>
    </dgm:pt>
    <dgm:pt modelId="{880D0A1B-CF29-4042-AA2A-F2509D4A6EFB}" type="sibTrans" cxnId="{E22C7121-BD22-4324-BD7B-D3BBC9E886B2}">
      <dgm:prSet/>
      <dgm:spPr/>
      <dgm:t>
        <a:bodyPr/>
        <a:lstStyle/>
        <a:p>
          <a:endParaRPr lang="hu-HU"/>
        </a:p>
      </dgm:t>
    </dgm:pt>
    <dgm:pt modelId="{B958D154-EAB6-43CF-8FC2-9625A74D1312}">
      <dgm:prSet custT="1"/>
      <dgm:spPr/>
      <dgm:t>
        <a:bodyPr/>
        <a:lstStyle/>
        <a:p>
          <a:pPr algn="just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állam, illetve a helyi önkormányzatok tulajdonában álló gazdasági </a:t>
          </a:r>
          <a:r>
            <a:rPr lang="hu-HU" sz="20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társaságok felelős gazdálkodásának követelményei: </a:t>
          </a:r>
          <a:r>
            <a:rPr lang="hu-HU" sz="2000" i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törvényesség</a:t>
          </a:r>
          <a:r>
            <a:rPr lang="hu-HU" sz="20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, a célszerűség és </a:t>
          </a:r>
          <a:r>
            <a:rPr lang="hu-HU" sz="2000" i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eredményesség</a:t>
          </a:r>
          <a:endParaRPr lang="hu-HU" sz="2000" i="1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EA234E86-ECED-4733-A307-98EEF9C4E75D}" type="parTrans" cxnId="{980245C2-3918-478A-BFBA-D5C066568083}">
      <dgm:prSet/>
      <dgm:spPr/>
      <dgm:t>
        <a:bodyPr/>
        <a:lstStyle/>
        <a:p>
          <a:endParaRPr lang="hu-HU"/>
        </a:p>
      </dgm:t>
    </dgm:pt>
    <dgm:pt modelId="{731179FD-54E9-4FE6-BC0A-872C51E7DF50}" type="sibTrans" cxnId="{980245C2-3918-478A-BFBA-D5C066568083}">
      <dgm:prSet/>
      <dgm:spPr/>
      <dgm:t>
        <a:bodyPr/>
        <a:lstStyle/>
        <a:p>
          <a:endParaRPr lang="hu-HU"/>
        </a:p>
      </dgm:t>
    </dgm:pt>
    <dgm:pt modelId="{6205FCF9-92C5-434C-A258-2E8C881255A1}">
      <dgm:prSet custT="1"/>
      <dgm:spPr/>
      <dgm:t>
        <a:bodyPr/>
        <a:lstStyle/>
        <a:p>
          <a:pPr algn="just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átruházására vagy hasznosítására vonatkozó szerződés csak </a:t>
          </a:r>
          <a:r>
            <a:rPr lang="hu-HU" sz="20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átlátható szervezettel</a:t>
          </a: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köthető</a:t>
          </a:r>
        </a:p>
      </dgm:t>
    </dgm:pt>
    <dgm:pt modelId="{86DF6FEB-4503-4716-9CF4-C240B67C4548}" type="sibTrans" cxnId="{CD51BBCB-4341-47CF-AC33-D8B17493588F}">
      <dgm:prSet/>
      <dgm:spPr/>
      <dgm:t>
        <a:bodyPr/>
        <a:lstStyle/>
        <a:p>
          <a:endParaRPr lang="hu-HU"/>
        </a:p>
      </dgm:t>
    </dgm:pt>
    <dgm:pt modelId="{5513F301-ABC8-4F0F-91E9-3F437F52E5CA}" type="parTrans" cxnId="{CD51BBCB-4341-47CF-AC33-D8B17493588F}">
      <dgm:prSet/>
      <dgm:spPr/>
      <dgm:t>
        <a:bodyPr/>
        <a:lstStyle/>
        <a:p>
          <a:endParaRPr lang="hu-HU"/>
        </a:p>
      </dgm:t>
    </dgm:pt>
    <dgm:pt modelId="{17FE8664-4D92-40BA-BF70-0593EC83E3E0}" type="pres">
      <dgm:prSet presAssocID="{BD2D1092-C646-4578-880C-39B30D351789}" presName="vert0" presStyleCnt="0">
        <dgm:presLayoutVars>
          <dgm:dir/>
          <dgm:animOne val="branch"/>
          <dgm:animLvl val="lvl"/>
        </dgm:presLayoutVars>
      </dgm:prSet>
      <dgm:spPr/>
    </dgm:pt>
    <dgm:pt modelId="{AC0A6F07-3FF8-4D5C-8C11-8A4FDFA213E8}" type="pres">
      <dgm:prSet presAssocID="{98668E1E-C610-4FE2-8AAD-D9EDAD3CC58E}" presName="thickLine" presStyleLbl="alignNode1" presStyleIdx="0" presStyleCnt="1"/>
      <dgm:spPr>
        <a:ln>
          <a:noFill/>
        </a:ln>
      </dgm:spPr>
    </dgm:pt>
    <dgm:pt modelId="{FE04474E-6076-4ED3-B511-0E26C182067D}" type="pres">
      <dgm:prSet presAssocID="{98668E1E-C610-4FE2-8AAD-D9EDAD3CC58E}" presName="horz1" presStyleCnt="0"/>
      <dgm:spPr/>
    </dgm:pt>
    <dgm:pt modelId="{2E1E8EF1-A981-4D1E-964E-5CB86484560B}" type="pres">
      <dgm:prSet presAssocID="{98668E1E-C610-4FE2-8AAD-D9EDAD3CC58E}" presName="tx1" presStyleLbl="revTx" presStyleIdx="0" presStyleCnt="4" custScaleX="262958" custScaleY="99936"/>
      <dgm:spPr/>
    </dgm:pt>
    <dgm:pt modelId="{068457E8-4A98-4C7C-B671-C7B4F6819055}" type="pres">
      <dgm:prSet presAssocID="{98668E1E-C610-4FE2-8AAD-D9EDAD3CC58E}" presName="vert1" presStyleCnt="0"/>
      <dgm:spPr/>
    </dgm:pt>
    <dgm:pt modelId="{FE38B265-05DE-4778-A96B-F16EF77D0499}" type="pres">
      <dgm:prSet presAssocID="{2BE0D106-0480-4140-A4CD-72DBEAD561B2}" presName="vertSpace2a" presStyleCnt="0"/>
      <dgm:spPr/>
    </dgm:pt>
    <dgm:pt modelId="{DAE3C7E9-49C3-42CC-9FD6-F7FE9DC511A3}" type="pres">
      <dgm:prSet presAssocID="{2BE0D106-0480-4140-A4CD-72DBEAD561B2}" presName="horz2" presStyleCnt="0"/>
      <dgm:spPr/>
    </dgm:pt>
    <dgm:pt modelId="{06219B00-FFC8-4DC4-AFA7-19B168BF32A9}" type="pres">
      <dgm:prSet presAssocID="{2BE0D106-0480-4140-A4CD-72DBEAD561B2}" presName="horzSpace2" presStyleCnt="0"/>
      <dgm:spPr/>
    </dgm:pt>
    <dgm:pt modelId="{E9017A43-0B16-47A8-BE1F-B4CCC0E52848}" type="pres">
      <dgm:prSet presAssocID="{2BE0D106-0480-4140-A4CD-72DBEAD561B2}" presName="tx2" presStyleLbl="revTx" presStyleIdx="1" presStyleCnt="4" custScaleY="105038" custLinFactNeighborX="-398" custLinFactNeighborY="11810"/>
      <dgm:spPr/>
    </dgm:pt>
    <dgm:pt modelId="{EADD68F4-4713-45E1-B279-9F966CDC42C3}" type="pres">
      <dgm:prSet presAssocID="{2BE0D106-0480-4140-A4CD-72DBEAD561B2}" presName="vert2" presStyleCnt="0"/>
      <dgm:spPr/>
    </dgm:pt>
    <dgm:pt modelId="{6643DD5B-EF02-4696-8D16-5CD6224550F0}" type="pres">
      <dgm:prSet presAssocID="{2BE0D106-0480-4140-A4CD-72DBEAD561B2}" presName="thinLine2b" presStyleLbl="callout" presStyleIdx="0" presStyleCnt="3" custLinFactY="-100000" custLinFactNeighborY="-116427"/>
      <dgm:spPr>
        <a:ln>
          <a:solidFill>
            <a:srgbClr val="146A1C"/>
          </a:solidFill>
        </a:ln>
      </dgm:spPr>
    </dgm:pt>
    <dgm:pt modelId="{DCF17AB3-A4FE-47E9-952E-51633E2CC996}" type="pres">
      <dgm:prSet presAssocID="{2BE0D106-0480-4140-A4CD-72DBEAD561B2}" presName="vertSpace2b" presStyleCnt="0"/>
      <dgm:spPr/>
    </dgm:pt>
    <dgm:pt modelId="{FD5634F5-2982-45AC-AFDC-0C4F1C1AD981}" type="pres">
      <dgm:prSet presAssocID="{6205FCF9-92C5-434C-A258-2E8C881255A1}" presName="horz2" presStyleCnt="0"/>
      <dgm:spPr/>
    </dgm:pt>
    <dgm:pt modelId="{F34860FC-F4CA-44D2-B861-A0B6664EAD2A}" type="pres">
      <dgm:prSet presAssocID="{6205FCF9-92C5-434C-A258-2E8C881255A1}" presName="horzSpace2" presStyleCnt="0"/>
      <dgm:spPr/>
    </dgm:pt>
    <dgm:pt modelId="{B1DCA332-E27B-4591-94B8-42295A7ED315}" type="pres">
      <dgm:prSet presAssocID="{6205FCF9-92C5-434C-A258-2E8C881255A1}" presName="tx2" presStyleLbl="revTx" presStyleIdx="2" presStyleCnt="4" custScaleY="76171" custLinFactNeighborX="-398" custLinFactNeighborY="-1043"/>
      <dgm:spPr/>
    </dgm:pt>
    <dgm:pt modelId="{26490F36-A788-4FC4-8E37-422A9A45E526}" type="pres">
      <dgm:prSet presAssocID="{6205FCF9-92C5-434C-A258-2E8C881255A1}" presName="vert2" presStyleCnt="0"/>
      <dgm:spPr/>
    </dgm:pt>
    <dgm:pt modelId="{682F6ABE-E5BE-4BB5-A7B7-5AC4097D79C1}" type="pres">
      <dgm:prSet presAssocID="{6205FCF9-92C5-434C-A258-2E8C881255A1}" presName="thinLine2b" presStyleLbl="callout" presStyleIdx="1" presStyleCnt="3"/>
      <dgm:spPr>
        <a:ln>
          <a:solidFill>
            <a:srgbClr val="146A1C"/>
          </a:solidFill>
        </a:ln>
      </dgm:spPr>
    </dgm:pt>
    <dgm:pt modelId="{B1249A5D-516C-4BDB-9FE6-B161EE57532C}" type="pres">
      <dgm:prSet presAssocID="{6205FCF9-92C5-434C-A258-2E8C881255A1}" presName="vertSpace2b" presStyleCnt="0"/>
      <dgm:spPr/>
    </dgm:pt>
    <dgm:pt modelId="{D8C9795F-9F7F-4F41-90B7-28961217BFEF}" type="pres">
      <dgm:prSet presAssocID="{B958D154-EAB6-43CF-8FC2-9625A74D1312}" presName="horz2" presStyleCnt="0"/>
      <dgm:spPr/>
    </dgm:pt>
    <dgm:pt modelId="{910ACC59-AAB3-4AF1-9332-B67244F1C80F}" type="pres">
      <dgm:prSet presAssocID="{B958D154-EAB6-43CF-8FC2-9625A74D1312}" presName="horzSpace2" presStyleCnt="0"/>
      <dgm:spPr/>
    </dgm:pt>
    <dgm:pt modelId="{9D677D91-6DC4-4715-80FA-69EDE4018A2C}" type="pres">
      <dgm:prSet presAssocID="{B958D154-EAB6-43CF-8FC2-9625A74D1312}" presName="tx2" presStyleLbl="revTx" presStyleIdx="3" presStyleCnt="4" custScaleY="100567" custLinFactNeighborY="2398"/>
      <dgm:spPr/>
    </dgm:pt>
    <dgm:pt modelId="{2D2D1102-F457-47FB-9922-C2393C98E146}" type="pres">
      <dgm:prSet presAssocID="{B958D154-EAB6-43CF-8FC2-9625A74D1312}" presName="vert2" presStyleCnt="0"/>
      <dgm:spPr/>
    </dgm:pt>
    <dgm:pt modelId="{0CF341A1-784A-4115-B469-BBAB2735BDFD}" type="pres">
      <dgm:prSet presAssocID="{B958D154-EAB6-43CF-8FC2-9625A74D1312}" presName="thinLine2b" presStyleLbl="callout" presStyleIdx="2" presStyleCnt="3"/>
      <dgm:spPr>
        <a:ln>
          <a:noFill/>
        </a:ln>
      </dgm:spPr>
    </dgm:pt>
    <dgm:pt modelId="{2DE9B433-BF5A-4D7D-913D-C48070AA4E0C}" type="pres">
      <dgm:prSet presAssocID="{B958D154-EAB6-43CF-8FC2-9625A74D1312}" presName="vertSpace2b" presStyleCnt="0"/>
      <dgm:spPr/>
    </dgm:pt>
  </dgm:ptLst>
  <dgm:cxnLst>
    <dgm:cxn modelId="{E22C7121-BD22-4324-BD7B-D3BBC9E886B2}" srcId="{98668E1E-C610-4FE2-8AAD-D9EDAD3CC58E}" destId="{2BE0D106-0480-4140-A4CD-72DBEAD561B2}" srcOrd="0" destOrd="0" parTransId="{FF1267CE-4628-4D96-B00E-F07367800C1D}" sibTransId="{880D0A1B-CF29-4042-AA2A-F2509D4A6EFB}"/>
    <dgm:cxn modelId="{EBDA5F33-8E40-45C8-8260-4F3C3556D582}" type="presOf" srcId="{2BE0D106-0480-4140-A4CD-72DBEAD561B2}" destId="{E9017A43-0B16-47A8-BE1F-B4CCC0E52848}" srcOrd="0" destOrd="0" presId="urn:microsoft.com/office/officeart/2008/layout/LinedList"/>
    <dgm:cxn modelId="{4900B764-8CBF-49DE-900C-AAC037782E10}" type="presOf" srcId="{BD2D1092-C646-4578-880C-39B30D351789}" destId="{17FE8664-4D92-40BA-BF70-0593EC83E3E0}" srcOrd="0" destOrd="0" presId="urn:microsoft.com/office/officeart/2008/layout/LinedList"/>
    <dgm:cxn modelId="{8E1D6149-44FA-43B5-8008-DCDA9DF58D22}" type="presOf" srcId="{B958D154-EAB6-43CF-8FC2-9625A74D1312}" destId="{9D677D91-6DC4-4715-80FA-69EDE4018A2C}" srcOrd="0" destOrd="0" presId="urn:microsoft.com/office/officeart/2008/layout/LinedList"/>
    <dgm:cxn modelId="{040A8051-09BB-4C61-A8E4-E97CF6B95D06}" srcId="{BD2D1092-C646-4578-880C-39B30D351789}" destId="{98668E1E-C610-4FE2-8AAD-D9EDAD3CC58E}" srcOrd="0" destOrd="0" parTransId="{EE263E29-F6F3-46E8-94D8-2E223B717E11}" sibTransId="{A55D0D55-F924-4C27-BF70-D16D37846088}"/>
    <dgm:cxn modelId="{5FEB1C52-B175-40A4-9C97-78974E3ABF2F}" type="presOf" srcId="{6205FCF9-92C5-434C-A258-2E8C881255A1}" destId="{B1DCA332-E27B-4591-94B8-42295A7ED315}" srcOrd="0" destOrd="0" presId="urn:microsoft.com/office/officeart/2008/layout/LinedList"/>
    <dgm:cxn modelId="{CF6593B5-6430-48AB-B796-65B1C4AB07B4}" type="presOf" srcId="{98668E1E-C610-4FE2-8AAD-D9EDAD3CC58E}" destId="{2E1E8EF1-A981-4D1E-964E-5CB86484560B}" srcOrd="0" destOrd="0" presId="urn:microsoft.com/office/officeart/2008/layout/LinedList"/>
    <dgm:cxn modelId="{980245C2-3918-478A-BFBA-D5C066568083}" srcId="{98668E1E-C610-4FE2-8AAD-D9EDAD3CC58E}" destId="{B958D154-EAB6-43CF-8FC2-9625A74D1312}" srcOrd="2" destOrd="0" parTransId="{EA234E86-ECED-4733-A307-98EEF9C4E75D}" sibTransId="{731179FD-54E9-4FE6-BC0A-872C51E7DF50}"/>
    <dgm:cxn modelId="{CD51BBCB-4341-47CF-AC33-D8B17493588F}" srcId="{98668E1E-C610-4FE2-8AAD-D9EDAD3CC58E}" destId="{6205FCF9-92C5-434C-A258-2E8C881255A1}" srcOrd="1" destOrd="0" parTransId="{5513F301-ABC8-4F0F-91E9-3F437F52E5CA}" sibTransId="{86DF6FEB-4503-4716-9CF4-C240B67C4548}"/>
    <dgm:cxn modelId="{DB38488B-B489-48E6-ABE6-038414C9AFAA}" type="presParOf" srcId="{17FE8664-4D92-40BA-BF70-0593EC83E3E0}" destId="{AC0A6F07-3FF8-4D5C-8C11-8A4FDFA213E8}" srcOrd="0" destOrd="0" presId="urn:microsoft.com/office/officeart/2008/layout/LinedList"/>
    <dgm:cxn modelId="{66945FD1-25BA-45B2-BDE2-726814F2CEB0}" type="presParOf" srcId="{17FE8664-4D92-40BA-BF70-0593EC83E3E0}" destId="{FE04474E-6076-4ED3-B511-0E26C182067D}" srcOrd="1" destOrd="0" presId="urn:microsoft.com/office/officeart/2008/layout/LinedList"/>
    <dgm:cxn modelId="{5E34DB9D-6D79-40F1-A5B4-8CCE845EF2C1}" type="presParOf" srcId="{FE04474E-6076-4ED3-B511-0E26C182067D}" destId="{2E1E8EF1-A981-4D1E-964E-5CB86484560B}" srcOrd="0" destOrd="0" presId="urn:microsoft.com/office/officeart/2008/layout/LinedList"/>
    <dgm:cxn modelId="{E58F71E8-35D0-4AB3-B29E-FEA7AB62A637}" type="presParOf" srcId="{FE04474E-6076-4ED3-B511-0E26C182067D}" destId="{068457E8-4A98-4C7C-B671-C7B4F6819055}" srcOrd="1" destOrd="0" presId="urn:microsoft.com/office/officeart/2008/layout/LinedList"/>
    <dgm:cxn modelId="{CD2DF162-575A-46B3-84C3-C2A1E32144B0}" type="presParOf" srcId="{068457E8-4A98-4C7C-B671-C7B4F6819055}" destId="{FE38B265-05DE-4778-A96B-F16EF77D0499}" srcOrd="0" destOrd="0" presId="urn:microsoft.com/office/officeart/2008/layout/LinedList"/>
    <dgm:cxn modelId="{38576914-94E0-43A7-A08D-372FA5252239}" type="presParOf" srcId="{068457E8-4A98-4C7C-B671-C7B4F6819055}" destId="{DAE3C7E9-49C3-42CC-9FD6-F7FE9DC511A3}" srcOrd="1" destOrd="0" presId="urn:microsoft.com/office/officeart/2008/layout/LinedList"/>
    <dgm:cxn modelId="{F804B4B1-3B11-417F-8781-BE655A0E8025}" type="presParOf" srcId="{DAE3C7E9-49C3-42CC-9FD6-F7FE9DC511A3}" destId="{06219B00-FFC8-4DC4-AFA7-19B168BF32A9}" srcOrd="0" destOrd="0" presId="urn:microsoft.com/office/officeart/2008/layout/LinedList"/>
    <dgm:cxn modelId="{71EC546C-66B6-42C7-B440-A70E7388E76B}" type="presParOf" srcId="{DAE3C7E9-49C3-42CC-9FD6-F7FE9DC511A3}" destId="{E9017A43-0B16-47A8-BE1F-B4CCC0E52848}" srcOrd="1" destOrd="0" presId="urn:microsoft.com/office/officeart/2008/layout/LinedList"/>
    <dgm:cxn modelId="{5D404E41-FB18-4C17-837A-11E5E0D25880}" type="presParOf" srcId="{DAE3C7E9-49C3-42CC-9FD6-F7FE9DC511A3}" destId="{EADD68F4-4713-45E1-B279-9F966CDC42C3}" srcOrd="2" destOrd="0" presId="urn:microsoft.com/office/officeart/2008/layout/LinedList"/>
    <dgm:cxn modelId="{387E9392-5C45-49CD-845B-E297471F654B}" type="presParOf" srcId="{068457E8-4A98-4C7C-B671-C7B4F6819055}" destId="{6643DD5B-EF02-4696-8D16-5CD6224550F0}" srcOrd="2" destOrd="0" presId="urn:microsoft.com/office/officeart/2008/layout/LinedList"/>
    <dgm:cxn modelId="{C1E595C0-F9FC-4847-9109-05F0C73D795B}" type="presParOf" srcId="{068457E8-4A98-4C7C-B671-C7B4F6819055}" destId="{DCF17AB3-A4FE-47E9-952E-51633E2CC996}" srcOrd="3" destOrd="0" presId="urn:microsoft.com/office/officeart/2008/layout/LinedList"/>
    <dgm:cxn modelId="{0BFFB96F-140F-4949-A3C1-33143C184131}" type="presParOf" srcId="{068457E8-4A98-4C7C-B671-C7B4F6819055}" destId="{FD5634F5-2982-45AC-AFDC-0C4F1C1AD981}" srcOrd="4" destOrd="0" presId="urn:microsoft.com/office/officeart/2008/layout/LinedList"/>
    <dgm:cxn modelId="{F822C0A2-0CC8-4F2D-B490-F1AFC86139DF}" type="presParOf" srcId="{FD5634F5-2982-45AC-AFDC-0C4F1C1AD981}" destId="{F34860FC-F4CA-44D2-B861-A0B6664EAD2A}" srcOrd="0" destOrd="0" presId="urn:microsoft.com/office/officeart/2008/layout/LinedList"/>
    <dgm:cxn modelId="{28F6EA32-2302-42AD-B945-3FD04A7B05B4}" type="presParOf" srcId="{FD5634F5-2982-45AC-AFDC-0C4F1C1AD981}" destId="{B1DCA332-E27B-4591-94B8-42295A7ED315}" srcOrd="1" destOrd="0" presId="urn:microsoft.com/office/officeart/2008/layout/LinedList"/>
    <dgm:cxn modelId="{9B8AC2FA-F444-4B5D-B776-B048755D8327}" type="presParOf" srcId="{FD5634F5-2982-45AC-AFDC-0C4F1C1AD981}" destId="{26490F36-A788-4FC4-8E37-422A9A45E526}" srcOrd="2" destOrd="0" presId="urn:microsoft.com/office/officeart/2008/layout/LinedList"/>
    <dgm:cxn modelId="{2E7CD717-B8B4-4FE7-99F5-481F16878141}" type="presParOf" srcId="{068457E8-4A98-4C7C-B671-C7B4F6819055}" destId="{682F6ABE-E5BE-4BB5-A7B7-5AC4097D79C1}" srcOrd="5" destOrd="0" presId="urn:microsoft.com/office/officeart/2008/layout/LinedList"/>
    <dgm:cxn modelId="{78659B2C-6BFE-452B-8225-8273D547B7DE}" type="presParOf" srcId="{068457E8-4A98-4C7C-B671-C7B4F6819055}" destId="{B1249A5D-516C-4BDB-9FE6-B161EE57532C}" srcOrd="6" destOrd="0" presId="urn:microsoft.com/office/officeart/2008/layout/LinedList"/>
    <dgm:cxn modelId="{0435C28E-F498-4F22-ACB7-C9DE25F6F166}" type="presParOf" srcId="{068457E8-4A98-4C7C-B671-C7B4F6819055}" destId="{D8C9795F-9F7F-4F41-90B7-28961217BFEF}" srcOrd="7" destOrd="0" presId="urn:microsoft.com/office/officeart/2008/layout/LinedList"/>
    <dgm:cxn modelId="{1042A975-EB5F-4D4F-96C4-120D8CCD56E9}" type="presParOf" srcId="{D8C9795F-9F7F-4F41-90B7-28961217BFEF}" destId="{910ACC59-AAB3-4AF1-9332-B67244F1C80F}" srcOrd="0" destOrd="0" presId="urn:microsoft.com/office/officeart/2008/layout/LinedList"/>
    <dgm:cxn modelId="{AF506301-BFDF-4EE9-9804-E0B5C5E5771E}" type="presParOf" srcId="{D8C9795F-9F7F-4F41-90B7-28961217BFEF}" destId="{9D677D91-6DC4-4715-80FA-69EDE4018A2C}" srcOrd="1" destOrd="0" presId="urn:microsoft.com/office/officeart/2008/layout/LinedList"/>
    <dgm:cxn modelId="{DDB575E3-01CD-4012-8256-35CDA382F6AB}" type="presParOf" srcId="{D8C9795F-9F7F-4F41-90B7-28961217BFEF}" destId="{2D2D1102-F457-47FB-9922-C2393C98E146}" srcOrd="2" destOrd="0" presId="urn:microsoft.com/office/officeart/2008/layout/LinedList"/>
    <dgm:cxn modelId="{12827825-7230-427F-B3DC-6EE10BE59A40}" type="presParOf" srcId="{068457E8-4A98-4C7C-B671-C7B4F6819055}" destId="{0CF341A1-784A-4115-B469-BBAB2735BDFD}" srcOrd="8" destOrd="0" presId="urn:microsoft.com/office/officeart/2008/layout/LinedList"/>
    <dgm:cxn modelId="{60D64DE6-3FBF-488D-B3A7-4490A9603871}" type="presParOf" srcId="{068457E8-4A98-4C7C-B671-C7B4F6819055}" destId="{2DE9B433-BF5A-4D7D-913D-C48070AA4E0C}" srcOrd="9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2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joggyakorlás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2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vagyonkezelés</a:t>
          </a: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3568A15C-B3AF-4615-9C48-96A2A99DCAE0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2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 hasznosítása</a:t>
          </a:r>
        </a:p>
      </dgm:t>
    </dgm:pt>
    <dgm:pt modelId="{B0A51DAA-1D3C-410B-9403-1D6DEEE08C44}" type="parTrans" cxnId="{0C562077-3059-441D-B185-8FAB368EE194}">
      <dgm:prSet/>
      <dgm:spPr/>
      <dgm:t>
        <a:bodyPr/>
        <a:lstStyle/>
        <a:p>
          <a:endParaRPr lang="hu-HU"/>
        </a:p>
      </dgm:t>
    </dgm:pt>
    <dgm:pt modelId="{83AEEADB-E684-4B94-B209-70A9E299B5B9}" type="sibTrans" cxnId="{0C562077-3059-441D-B185-8FAB368EE194}">
      <dgm:prSet/>
      <dgm:spPr/>
      <dgm:t>
        <a:bodyPr/>
        <a:lstStyle/>
        <a:p>
          <a:endParaRPr lang="hu-HU"/>
        </a:p>
      </dgm:t>
    </dgm:pt>
    <dgm:pt modelId="{9388E64D-1747-46A5-97B5-FE765AFEA2B2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2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 nyilvántartása</a:t>
          </a:r>
        </a:p>
      </dgm:t>
    </dgm:pt>
    <dgm:pt modelId="{B0715B9B-7EC4-4001-B52B-45E32FBBD546}" type="parTrans" cxnId="{CD89BF0C-7AC1-40E2-A750-9175B0C69A6F}">
      <dgm:prSet/>
      <dgm:spPr/>
      <dgm:t>
        <a:bodyPr/>
        <a:lstStyle/>
        <a:p>
          <a:endParaRPr lang="hu-HU"/>
        </a:p>
      </dgm:t>
    </dgm:pt>
    <dgm:pt modelId="{357CCCF4-531D-4DFD-B3F2-80211A4B5475}" type="sibTrans" cxnId="{CD89BF0C-7AC1-40E2-A750-9175B0C69A6F}">
      <dgm:prSet/>
      <dgm:spPr/>
      <dgm:t>
        <a:bodyPr/>
        <a:lstStyle/>
        <a:p>
          <a:endParaRPr lang="hu-HU"/>
        </a:p>
      </dgm:t>
    </dgm:pt>
    <dgm:pt modelId="{840C274D-A318-4D1A-A52A-D7CFE5CB2F58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2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ellenőrzés</a:t>
          </a:r>
        </a:p>
      </dgm:t>
    </dgm:pt>
    <dgm:pt modelId="{FAD8FEE5-D1E0-47B6-A6BF-2E20BB0172DD}" type="parTrans" cxnId="{F512186E-B09B-4341-A034-FF38D70CA95B}">
      <dgm:prSet/>
      <dgm:spPr/>
      <dgm:t>
        <a:bodyPr/>
        <a:lstStyle/>
        <a:p>
          <a:endParaRPr lang="hu-HU"/>
        </a:p>
      </dgm:t>
    </dgm:pt>
    <dgm:pt modelId="{5F14417C-9F30-4088-960F-789BFEA33B02}" type="sibTrans" cxnId="{F512186E-B09B-4341-A034-FF38D70CA95B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5"/>
      <dgm:spPr/>
    </dgm:pt>
    <dgm:pt modelId="{F2EFDC1C-68CB-49F4-9888-DCC567D73F33}" type="pres">
      <dgm:prSet presAssocID="{48BB07EC-347F-4CC0-98DF-225DBB7083C1}" presName="conn" presStyleLbl="parChTrans1D2" presStyleIdx="0" presStyleCnt="1"/>
      <dgm:spPr/>
    </dgm:pt>
    <dgm:pt modelId="{04CA6420-0D0B-42A0-AD9B-1767757C56CC}" type="pres">
      <dgm:prSet presAssocID="{48BB07EC-347F-4CC0-98DF-225DBB7083C1}" presName="extraNode" presStyleLbl="node1" presStyleIdx="0" presStyleCnt="5"/>
      <dgm:spPr/>
    </dgm:pt>
    <dgm:pt modelId="{EC47DE55-E8AA-4B08-9932-F2B951CAB5A0}" type="pres">
      <dgm:prSet presAssocID="{48BB07EC-347F-4CC0-98DF-225DBB7083C1}" presName="dstNode" presStyleLbl="node1" presStyleIdx="0" presStyleCnt="5"/>
      <dgm:spPr/>
    </dgm:pt>
    <dgm:pt modelId="{3CA37A64-9C2D-4C2D-A172-D5D6FAF2DC8D}" type="pres">
      <dgm:prSet presAssocID="{717A7CDD-E642-4AC3-996F-E139B6E0CC74}" presName="text_1" presStyleLbl="node1" presStyleIdx="0" presStyleCnt="5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5"/>
      <dgm:spPr>
        <a:solidFill>
          <a:schemeClr val="tx2"/>
        </a:solid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5" custScaleY="110499" custLinFactNeighborY="4045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5" custLinFactNeighborX="6210" custLinFactNeighborY="2024"/>
      <dgm:spPr>
        <a:solidFill>
          <a:schemeClr val="tx2"/>
        </a:solidFill>
        <a:ln>
          <a:noFill/>
        </a:ln>
      </dgm:spPr>
    </dgm:pt>
    <dgm:pt modelId="{FA0EE01A-B4A9-4CBB-A98E-BB0A31F06C03}" type="pres">
      <dgm:prSet presAssocID="{3568A15C-B3AF-4615-9C48-96A2A99DCAE0}" presName="text_3" presStyleLbl="node1" presStyleIdx="2" presStyleCnt="5">
        <dgm:presLayoutVars>
          <dgm:bulletEnabled val="1"/>
        </dgm:presLayoutVars>
      </dgm:prSet>
      <dgm:spPr/>
    </dgm:pt>
    <dgm:pt modelId="{C0E985DD-75F0-400B-BBCD-A652545BAAEB}" type="pres">
      <dgm:prSet presAssocID="{3568A15C-B3AF-4615-9C48-96A2A99DCAE0}" presName="accent_3" presStyleCnt="0"/>
      <dgm:spPr/>
    </dgm:pt>
    <dgm:pt modelId="{B30B627C-04DE-455F-86DF-8B2B56BBBD2B}" type="pres">
      <dgm:prSet presAssocID="{3568A15C-B3AF-4615-9C48-96A2A99DCAE0}" presName="accentRepeatNode" presStyleLbl="solidFgAcc1" presStyleIdx="2" presStyleCnt="5"/>
      <dgm:spPr>
        <a:solidFill>
          <a:schemeClr val="tx2"/>
        </a:solidFill>
        <a:ln>
          <a:noFill/>
        </a:ln>
      </dgm:spPr>
    </dgm:pt>
    <dgm:pt modelId="{DD3C41A1-4C10-41F2-8C3F-7899E403158E}" type="pres">
      <dgm:prSet presAssocID="{840C274D-A318-4D1A-A52A-D7CFE5CB2F58}" presName="text_4" presStyleLbl="node1" presStyleIdx="3" presStyleCnt="5">
        <dgm:presLayoutVars>
          <dgm:bulletEnabled val="1"/>
        </dgm:presLayoutVars>
      </dgm:prSet>
      <dgm:spPr/>
    </dgm:pt>
    <dgm:pt modelId="{739C9265-B91B-484F-B5A2-EF2D29DE81A1}" type="pres">
      <dgm:prSet presAssocID="{840C274D-A318-4D1A-A52A-D7CFE5CB2F58}" presName="accent_4" presStyleCnt="0"/>
      <dgm:spPr/>
    </dgm:pt>
    <dgm:pt modelId="{F4222075-5FD0-425D-BFBA-CD9EFFFA1C83}" type="pres">
      <dgm:prSet presAssocID="{840C274D-A318-4D1A-A52A-D7CFE5CB2F58}" presName="accentRepeatNode" presStyleLbl="solidFgAcc1" presStyleIdx="3" presStyleCnt="5"/>
      <dgm:spPr>
        <a:solidFill>
          <a:schemeClr val="tx2"/>
        </a:solidFill>
        <a:ln>
          <a:noFill/>
        </a:ln>
      </dgm:spPr>
    </dgm:pt>
    <dgm:pt modelId="{3FB6B50C-CB26-4B9B-ABC8-4E2B2ED29DE2}" type="pres">
      <dgm:prSet presAssocID="{9388E64D-1747-46A5-97B5-FE765AFEA2B2}" presName="text_5" presStyleLbl="node1" presStyleIdx="4" presStyleCnt="5">
        <dgm:presLayoutVars>
          <dgm:bulletEnabled val="1"/>
        </dgm:presLayoutVars>
      </dgm:prSet>
      <dgm:spPr/>
    </dgm:pt>
    <dgm:pt modelId="{5EFC269A-D9E3-47C2-B1E7-85D95BFA6EF8}" type="pres">
      <dgm:prSet presAssocID="{9388E64D-1747-46A5-97B5-FE765AFEA2B2}" presName="accent_5" presStyleCnt="0"/>
      <dgm:spPr/>
    </dgm:pt>
    <dgm:pt modelId="{26C113AD-A40E-496F-B02C-90433A0162B5}" type="pres">
      <dgm:prSet presAssocID="{9388E64D-1747-46A5-97B5-FE765AFEA2B2}" presName="accentRepeatNode" presStyleLbl="solidFgAcc1" presStyleIdx="4" presStyleCnt="5"/>
      <dgm:spPr>
        <a:solidFill>
          <a:schemeClr val="tx2"/>
        </a:solidFill>
        <a:ln>
          <a:noFill/>
        </a:ln>
      </dgm:spPr>
    </dgm:pt>
  </dgm:ptLst>
  <dgm:cxnLst>
    <dgm:cxn modelId="{5188C806-5BA8-4B00-AB72-08E4150D8A51}" type="presOf" srcId="{9440231A-A6B5-49C9-9161-20E1CE6A616E}" destId="{602DC24A-0F4A-42F1-AD19-E4F4D865946B}" srcOrd="0" destOrd="0" presId="urn:microsoft.com/office/officeart/2008/layout/VerticalCurvedList"/>
    <dgm:cxn modelId="{CD89BF0C-7AC1-40E2-A750-9175B0C69A6F}" srcId="{48BB07EC-347F-4CC0-98DF-225DBB7083C1}" destId="{9388E64D-1747-46A5-97B5-FE765AFEA2B2}" srcOrd="4" destOrd="0" parTransId="{B0715B9B-7EC4-4001-B52B-45E32FBBD546}" sibTransId="{357CCCF4-531D-4DFD-B3F2-80211A4B5475}"/>
    <dgm:cxn modelId="{63BB520F-B60E-4AD3-9AF5-AD7C046309C1}" type="presOf" srcId="{717A7CDD-E642-4AC3-996F-E139B6E0CC74}" destId="{3CA37A64-9C2D-4C2D-A172-D5D6FAF2DC8D}" srcOrd="0" destOrd="0" presId="urn:microsoft.com/office/officeart/2008/layout/VerticalCurvedList"/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A18D7F16-0E27-4BD5-8845-26D8B2F87C85}" type="presOf" srcId="{3568A15C-B3AF-4615-9C48-96A2A99DCAE0}" destId="{FA0EE01A-B4A9-4CBB-A98E-BB0A31F06C03}" srcOrd="0" destOrd="0" presId="urn:microsoft.com/office/officeart/2008/layout/VerticalCurvedList"/>
    <dgm:cxn modelId="{E3DCA561-873E-4C53-B51F-C29A8E0A9B34}" type="presOf" srcId="{840C274D-A318-4D1A-A52A-D7CFE5CB2F58}" destId="{DD3C41A1-4C10-41F2-8C3F-7899E403158E}" srcOrd="0" destOrd="0" presId="urn:microsoft.com/office/officeart/2008/layout/VerticalCurvedList"/>
    <dgm:cxn modelId="{F512186E-B09B-4341-A034-FF38D70CA95B}" srcId="{48BB07EC-347F-4CC0-98DF-225DBB7083C1}" destId="{840C274D-A318-4D1A-A52A-D7CFE5CB2F58}" srcOrd="3" destOrd="0" parTransId="{FAD8FEE5-D1E0-47B6-A6BF-2E20BB0172DD}" sibTransId="{5F14417C-9F30-4088-960F-789BFEA33B02}"/>
    <dgm:cxn modelId="{0C562077-3059-441D-B185-8FAB368EE194}" srcId="{48BB07EC-347F-4CC0-98DF-225DBB7083C1}" destId="{3568A15C-B3AF-4615-9C48-96A2A99DCAE0}" srcOrd="2" destOrd="0" parTransId="{B0A51DAA-1D3C-410B-9403-1D6DEEE08C44}" sibTransId="{83AEEADB-E684-4B94-B209-70A9E299B5B9}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FBAF89AE-B0DD-4F23-AB77-E4AA8D08340B}" type="presOf" srcId="{F60B3A3B-42DA-46D0-81A5-5F03B3F0E9F4}" destId="{F2EFDC1C-68CB-49F4-9888-DCC567D73F33}" srcOrd="0" destOrd="0" presId="urn:microsoft.com/office/officeart/2008/layout/VerticalCurvedList"/>
    <dgm:cxn modelId="{8D1185DF-2A3E-46C7-8A2B-05FDEB6FDB7F}" type="presOf" srcId="{9388E64D-1747-46A5-97B5-FE765AFEA2B2}" destId="{3FB6B50C-CB26-4B9B-ABC8-4E2B2ED29DE2}" srcOrd="0" destOrd="0" presId="urn:microsoft.com/office/officeart/2008/layout/VerticalCurvedList"/>
    <dgm:cxn modelId="{1D01E5FF-A40A-473D-89B5-42FDAE1D856B}" type="presOf" srcId="{48BB07EC-347F-4CC0-98DF-225DBB7083C1}" destId="{33019A0C-957A-4235-8B4C-E31233476F25}" srcOrd="0" destOrd="0" presId="urn:microsoft.com/office/officeart/2008/layout/VerticalCurvedList"/>
    <dgm:cxn modelId="{AF3A5D94-FAA9-46F6-AFB4-9E6D4F978A48}" type="presParOf" srcId="{33019A0C-957A-4235-8B4C-E31233476F25}" destId="{B33FF049-BE36-4CFB-B2CA-CE2108342764}" srcOrd="0" destOrd="0" presId="urn:microsoft.com/office/officeart/2008/layout/VerticalCurvedList"/>
    <dgm:cxn modelId="{343AA91D-AB5B-492F-A792-4498A566986C}" type="presParOf" srcId="{B33FF049-BE36-4CFB-B2CA-CE2108342764}" destId="{C84329EC-A398-4B9B-85BD-6B78D926B1A0}" srcOrd="0" destOrd="0" presId="urn:microsoft.com/office/officeart/2008/layout/VerticalCurvedList"/>
    <dgm:cxn modelId="{D5AFA836-421B-42D3-96EF-2A443F8B0F42}" type="presParOf" srcId="{C84329EC-A398-4B9B-85BD-6B78D926B1A0}" destId="{A4E1C155-CDAC-4A66-9384-81A58113E12E}" srcOrd="0" destOrd="0" presId="urn:microsoft.com/office/officeart/2008/layout/VerticalCurvedList"/>
    <dgm:cxn modelId="{CBB5CC96-DCB3-46C4-875D-B8ED49E37F91}" type="presParOf" srcId="{C84329EC-A398-4B9B-85BD-6B78D926B1A0}" destId="{F2EFDC1C-68CB-49F4-9888-DCC567D73F33}" srcOrd="1" destOrd="0" presId="urn:microsoft.com/office/officeart/2008/layout/VerticalCurvedList"/>
    <dgm:cxn modelId="{899FC729-38D0-4134-B081-B3FB3EB2CB20}" type="presParOf" srcId="{C84329EC-A398-4B9B-85BD-6B78D926B1A0}" destId="{04CA6420-0D0B-42A0-AD9B-1767757C56CC}" srcOrd="2" destOrd="0" presId="urn:microsoft.com/office/officeart/2008/layout/VerticalCurvedList"/>
    <dgm:cxn modelId="{448742A8-F08B-4EE9-9FD4-5899787B5BF8}" type="presParOf" srcId="{C84329EC-A398-4B9B-85BD-6B78D926B1A0}" destId="{EC47DE55-E8AA-4B08-9932-F2B951CAB5A0}" srcOrd="3" destOrd="0" presId="urn:microsoft.com/office/officeart/2008/layout/VerticalCurvedList"/>
    <dgm:cxn modelId="{FE7A2882-63C8-49D3-B6DF-2528A3CE50DB}" type="presParOf" srcId="{B33FF049-BE36-4CFB-B2CA-CE2108342764}" destId="{3CA37A64-9C2D-4C2D-A172-D5D6FAF2DC8D}" srcOrd="1" destOrd="0" presId="urn:microsoft.com/office/officeart/2008/layout/VerticalCurvedList"/>
    <dgm:cxn modelId="{725D4A89-ABAF-400A-B9DC-ABD692212942}" type="presParOf" srcId="{B33FF049-BE36-4CFB-B2CA-CE2108342764}" destId="{F2F5D5B0-04E3-4D92-A7F5-F40D58ECF49A}" srcOrd="2" destOrd="0" presId="urn:microsoft.com/office/officeart/2008/layout/VerticalCurvedList"/>
    <dgm:cxn modelId="{93C23DF9-5DA5-4D0B-9919-B1326E6A7A28}" type="presParOf" srcId="{F2F5D5B0-04E3-4D92-A7F5-F40D58ECF49A}" destId="{3CAAD10D-8D7F-4175-9075-66548E9398C7}" srcOrd="0" destOrd="0" presId="urn:microsoft.com/office/officeart/2008/layout/VerticalCurvedList"/>
    <dgm:cxn modelId="{979B3B63-04EE-4CDD-A3DB-5F01981E854E}" type="presParOf" srcId="{B33FF049-BE36-4CFB-B2CA-CE2108342764}" destId="{602DC24A-0F4A-42F1-AD19-E4F4D865946B}" srcOrd="3" destOrd="0" presId="urn:microsoft.com/office/officeart/2008/layout/VerticalCurvedList"/>
    <dgm:cxn modelId="{542ECB5F-9A3C-46BA-B940-E0AA1A4F5FB9}" type="presParOf" srcId="{B33FF049-BE36-4CFB-B2CA-CE2108342764}" destId="{4728A096-6AA4-45D0-AD0D-01AA90A71677}" srcOrd="4" destOrd="0" presId="urn:microsoft.com/office/officeart/2008/layout/VerticalCurvedList"/>
    <dgm:cxn modelId="{ED8B93FE-D5F8-4B4E-8AC5-635785E7359D}" type="presParOf" srcId="{4728A096-6AA4-45D0-AD0D-01AA90A71677}" destId="{FB37A8F8-D8B9-4515-A2C9-873BC73D7C45}" srcOrd="0" destOrd="0" presId="urn:microsoft.com/office/officeart/2008/layout/VerticalCurvedList"/>
    <dgm:cxn modelId="{B233417A-DEBB-4365-BA45-765774206197}" type="presParOf" srcId="{B33FF049-BE36-4CFB-B2CA-CE2108342764}" destId="{FA0EE01A-B4A9-4CBB-A98E-BB0A31F06C03}" srcOrd="5" destOrd="0" presId="urn:microsoft.com/office/officeart/2008/layout/VerticalCurvedList"/>
    <dgm:cxn modelId="{B04D380C-ED53-4A17-ABE4-A482CF549037}" type="presParOf" srcId="{B33FF049-BE36-4CFB-B2CA-CE2108342764}" destId="{C0E985DD-75F0-400B-BBCD-A652545BAAEB}" srcOrd="6" destOrd="0" presId="urn:microsoft.com/office/officeart/2008/layout/VerticalCurvedList"/>
    <dgm:cxn modelId="{92AD30DD-046B-4A67-A1BE-07D4F708A7A2}" type="presParOf" srcId="{C0E985DD-75F0-400B-BBCD-A652545BAAEB}" destId="{B30B627C-04DE-455F-86DF-8B2B56BBBD2B}" srcOrd="0" destOrd="0" presId="urn:microsoft.com/office/officeart/2008/layout/VerticalCurvedList"/>
    <dgm:cxn modelId="{C93D7E77-AB6C-44A7-AB58-51BEE795EB67}" type="presParOf" srcId="{B33FF049-BE36-4CFB-B2CA-CE2108342764}" destId="{DD3C41A1-4C10-41F2-8C3F-7899E403158E}" srcOrd="7" destOrd="0" presId="urn:microsoft.com/office/officeart/2008/layout/VerticalCurvedList"/>
    <dgm:cxn modelId="{63D4E68D-AEA7-471E-A4EC-CE87EEBD77E4}" type="presParOf" srcId="{B33FF049-BE36-4CFB-B2CA-CE2108342764}" destId="{739C9265-B91B-484F-B5A2-EF2D29DE81A1}" srcOrd="8" destOrd="0" presId="urn:microsoft.com/office/officeart/2008/layout/VerticalCurvedList"/>
    <dgm:cxn modelId="{60AB469D-1FC7-4F29-A90B-40DC745F9981}" type="presParOf" srcId="{739C9265-B91B-484F-B5A2-EF2D29DE81A1}" destId="{F4222075-5FD0-425D-BFBA-CD9EFFFA1C83}" srcOrd="0" destOrd="0" presId="urn:microsoft.com/office/officeart/2008/layout/VerticalCurvedList"/>
    <dgm:cxn modelId="{8DACCA49-78F3-4279-8777-FCF4EB749105}" type="presParOf" srcId="{B33FF049-BE36-4CFB-B2CA-CE2108342764}" destId="{3FB6B50C-CB26-4B9B-ABC8-4E2B2ED29DE2}" srcOrd="9" destOrd="0" presId="urn:microsoft.com/office/officeart/2008/layout/VerticalCurvedList"/>
    <dgm:cxn modelId="{5E585CF6-F08F-4973-A655-35B9B48A3712}" type="presParOf" srcId="{B33FF049-BE36-4CFB-B2CA-CE2108342764}" destId="{5EFC269A-D9E3-47C2-B1E7-85D95BFA6EF8}" srcOrd="10" destOrd="0" presId="urn:microsoft.com/office/officeart/2008/layout/VerticalCurvedList"/>
    <dgm:cxn modelId="{B6039080-A6F1-4E21-916C-680C888D4D9F}" type="presParOf" srcId="{5EFC269A-D9E3-47C2-B1E7-85D95BFA6EF8}" destId="{26C113AD-A40E-496F-B02C-90433A0162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EBAFCD4-9126-4E36-A640-55A6CF916D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6A85BDC-35C0-488A-B04B-A258FE4DDFAA}">
      <dgm:prSet phldrT="[Szöveg]" custT="1"/>
      <dgm:spPr/>
      <dgm:t>
        <a:bodyPr/>
        <a:lstStyle/>
        <a:p>
          <a:r>
            <a:rPr lang="hu-HU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gm:t>
    </dgm:pt>
    <dgm:pt modelId="{328F304C-5A8F-4C73-B98B-C6EE40A84430}" type="parTrans" cxnId="{622DEA70-CD6C-43F2-96B3-F5253E4F7F54}">
      <dgm:prSet/>
      <dgm:spPr/>
      <dgm:t>
        <a:bodyPr/>
        <a:lstStyle/>
        <a:p>
          <a:endParaRPr lang="hu-HU"/>
        </a:p>
      </dgm:t>
    </dgm:pt>
    <dgm:pt modelId="{1C135BDE-0E23-45E2-9E26-380F8A87B6A5}" type="sibTrans" cxnId="{622DEA70-CD6C-43F2-96B3-F5253E4F7F54}">
      <dgm:prSet/>
      <dgm:spPr/>
      <dgm:t>
        <a:bodyPr/>
        <a:lstStyle/>
        <a:p>
          <a:endParaRPr lang="hu-HU"/>
        </a:p>
      </dgm:t>
    </dgm:pt>
    <dgm:pt modelId="{C60433FE-90A3-430E-8589-E64864C0BF86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központi költségvetési bevételek, kiadások fajtáit és a tartalékok rendszerét</a:t>
          </a:r>
        </a:p>
      </dgm:t>
    </dgm:pt>
    <dgm:pt modelId="{BBE862CA-6184-4C74-AA6C-4DF87D330753}" type="parTrans" cxnId="{229CC904-E94A-46DE-90A4-0AC9710FB1A9}">
      <dgm:prSet/>
      <dgm:spPr/>
      <dgm:t>
        <a:bodyPr/>
        <a:lstStyle/>
        <a:p>
          <a:endParaRPr lang="hu-HU"/>
        </a:p>
      </dgm:t>
    </dgm:pt>
    <dgm:pt modelId="{0AF0560C-FD1E-4B70-ABCA-F56D0EEAF504}" type="sibTrans" cxnId="{229CC904-E94A-46DE-90A4-0AC9710FB1A9}">
      <dgm:prSet/>
      <dgm:spPr/>
      <dgm:t>
        <a:bodyPr/>
        <a:lstStyle/>
        <a:p>
          <a:endParaRPr lang="hu-HU"/>
        </a:p>
      </dgm:t>
    </dgm:pt>
    <dgm:pt modelId="{4C4448A7-0084-4540-ABAA-1319179846D5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társadalombiztosítás pénzügyi alapjainak rendeltetését, ismerje a működésükre  vonatkozó legfontosabb szabályokat</a:t>
          </a:r>
        </a:p>
      </dgm:t>
    </dgm:pt>
    <dgm:pt modelId="{DDC74C44-F77A-4A29-A7EA-8BFB01ADAAF1}" type="parTrans" cxnId="{AC523F7B-9848-4949-B187-C3DB8FD46DAE}">
      <dgm:prSet/>
      <dgm:spPr/>
      <dgm:t>
        <a:bodyPr/>
        <a:lstStyle/>
        <a:p>
          <a:endParaRPr lang="hu-HU"/>
        </a:p>
      </dgm:t>
    </dgm:pt>
    <dgm:pt modelId="{2EF3C1AE-1918-470B-B589-67DD32DFDABA}" type="sibTrans" cxnId="{AC523F7B-9848-4949-B187-C3DB8FD46DAE}">
      <dgm:prSet/>
      <dgm:spPr/>
      <dgm:t>
        <a:bodyPr/>
        <a:lstStyle/>
        <a:p>
          <a:endParaRPr lang="hu-HU"/>
        </a:p>
      </dgm:t>
    </dgm:pt>
    <dgm:pt modelId="{9F174104-1C53-4F3D-BD74-E9013974497C}">
      <dgm:prSet custT="1"/>
      <dgm:spPr>
        <a:solidFill>
          <a:schemeClr val="tx2"/>
        </a:solidFill>
        <a:ln>
          <a:solidFill>
            <a:srgbClr val="FFC000"/>
          </a:solidFill>
        </a:ln>
      </dgm:spPr>
      <dgm:t>
        <a:bodyPr/>
        <a:lstStyle/>
        <a:p>
          <a:pPr algn="ctr"/>
          <a:r>
            <a:rPr lang="hu-H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gm:t>
    </dgm:pt>
    <dgm:pt modelId="{27B179B5-E6A1-4D0F-9BE9-51A357A00132}" type="parTrans" cxnId="{B63E7F11-94FF-429E-91A6-F597A8B1367C}">
      <dgm:prSet/>
      <dgm:spPr/>
      <dgm:t>
        <a:bodyPr/>
        <a:lstStyle/>
        <a:p>
          <a:endParaRPr lang="hu-HU"/>
        </a:p>
      </dgm:t>
    </dgm:pt>
    <dgm:pt modelId="{A4953F01-E5F7-48EE-B5F0-823DA47EA7C4}" type="sibTrans" cxnId="{B63E7F11-94FF-429E-91A6-F597A8B1367C}">
      <dgm:prSet/>
      <dgm:spPr/>
      <dgm:t>
        <a:bodyPr/>
        <a:lstStyle/>
        <a:p>
          <a:endParaRPr lang="hu-HU"/>
        </a:p>
      </dgm:t>
    </dgm:pt>
    <dgm:pt modelId="{CE8A0FDB-3DB3-4A0D-A044-780022083848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ciklus fogalmát, azonosítani tudja a folyamat fázisait, értse a  folyamat működését </a:t>
          </a:r>
        </a:p>
      </dgm:t>
    </dgm:pt>
    <dgm:pt modelId="{98DF99BC-6EB4-4024-BA00-BAF275FE11BA}" type="parTrans" cxnId="{4A549543-4227-49DF-AD5A-911358DE3097}">
      <dgm:prSet/>
      <dgm:spPr/>
      <dgm:t>
        <a:bodyPr/>
        <a:lstStyle/>
        <a:p>
          <a:endParaRPr lang="hu-HU"/>
        </a:p>
      </dgm:t>
    </dgm:pt>
    <dgm:pt modelId="{6FDED429-9E42-4D4E-BE72-E92CCC03DE19}" type="sibTrans" cxnId="{4A549543-4227-49DF-AD5A-911358DE3097}">
      <dgm:prSet/>
      <dgm:spPr/>
      <dgm:t>
        <a:bodyPr/>
        <a:lstStyle/>
        <a:p>
          <a:endParaRPr lang="hu-HU"/>
        </a:p>
      </dgm:t>
    </dgm:pt>
    <dgm:pt modelId="{3A0BBE45-F1D9-4BEF-B3E2-50FF2910C225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az elkülönített állami pénzalapok rendeltetését, ismerje a működésükre  vonatkozó legfontosabb szabályokat</a:t>
          </a:r>
        </a:p>
      </dgm:t>
    </dgm:pt>
    <dgm:pt modelId="{1BEEC6FC-38E0-43CC-9AF7-BF6DDFCFCBAC}" type="parTrans" cxnId="{DB731E37-422A-4B23-A2F6-9C02B69026BD}">
      <dgm:prSet/>
      <dgm:spPr/>
      <dgm:t>
        <a:bodyPr/>
        <a:lstStyle/>
        <a:p>
          <a:endParaRPr lang="hu-HU"/>
        </a:p>
      </dgm:t>
    </dgm:pt>
    <dgm:pt modelId="{A707D149-64A4-4192-89C9-646853425C4A}" type="sibTrans" cxnId="{DB731E37-422A-4B23-A2F6-9C02B69026BD}">
      <dgm:prSet/>
      <dgm:spPr/>
      <dgm:t>
        <a:bodyPr/>
        <a:lstStyle/>
        <a:p>
          <a:endParaRPr lang="hu-HU"/>
        </a:p>
      </dgm:t>
    </dgm:pt>
    <dgm:pt modelId="{24BC65D5-04E3-4262-B4C4-F22F6714BAA9}" type="pres">
      <dgm:prSet presAssocID="{AEBAFCD4-9126-4E36-A640-55A6CF916D50}" presName="vert0" presStyleCnt="0">
        <dgm:presLayoutVars>
          <dgm:dir/>
          <dgm:animOne val="branch"/>
          <dgm:animLvl val="lvl"/>
        </dgm:presLayoutVars>
      </dgm:prSet>
      <dgm:spPr/>
    </dgm:pt>
    <dgm:pt modelId="{2D379D8D-44A2-4E04-AB7F-A80B2A6EDAF1}" type="pres">
      <dgm:prSet presAssocID="{9F174104-1C53-4F3D-BD74-E9013974497C}" presName="thickLine" presStyleLbl="alignNode1" presStyleIdx="0" presStyleCnt="2"/>
      <dgm:spPr>
        <a:ln>
          <a:solidFill>
            <a:srgbClr val="339966"/>
          </a:solidFill>
        </a:ln>
      </dgm:spPr>
    </dgm:pt>
    <dgm:pt modelId="{BAECB48A-86E8-4005-BC2A-FE98DCF32EB2}" type="pres">
      <dgm:prSet presAssocID="{9F174104-1C53-4F3D-BD74-E9013974497C}" presName="horz1" presStyleCnt="0"/>
      <dgm:spPr/>
    </dgm:pt>
    <dgm:pt modelId="{079882D0-782A-462C-8DF2-F64F9D1773A6}" type="pres">
      <dgm:prSet presAssocID="{9F174104-1C53-4F3D-BD74-E9013974497C}" presName="tx1" presStyleLbl="revTx" presStyleIdx="0" presStyleCnt="6" custScaleX="500000" custScaleY="14434"/>
      <dgm:spPr/>
    </dgm:pt>
    <dgm:pt modelId="{905F3A33-6784-455D-AC2B-AE67937CEEA1}" type="pres">
      <dgm:prSet presAssocID="{9F174104-1C53-4F3D-BD74-E9013974497C}" presName="vert1" presStyleCnt="0"/>
      <dgm:spPr/>
    </dgm:pt>
    <dgm:pt modelId="{D44CA91F-DA98-4C74-8C6C-94D296B0EFCD}" type="pres">
      <dgm:prSet presAssocID="{06A85BDC-35C0-488A-B04B-A258FE4DDFAA}" presName="thickLine" presStyleLbl="alignNode1" presStyleIdx="1" presStyleCnt="2"/>
      <dgm:spPr>
        <a:ln>
          <a:solidFill>
            <a:srgbClr val="C00000"/>
          </a:solidFill>
        </a:ln>
      </dgm:spPr>
    </dgm:pt>
    <dgm:pt modelId="{C36ADA4E-A45D-4DC3-BF6D-2D4BC3D0CDAE}" type="pres">
      <dgm:prSet presAssocID="{06A85BDC-35C0-488A-B04B-A258FE4DDFAA}" presName="horz1" presStyleCnt="0"/>
      <dgm:spPr/>
    </dgm:pt>
    <dgm:pt modelId="{B9F5CE7D-7F12-4377-A921-058800CE1D93}" type="pres">
      <dgm:prSet presAssocID="{06A85BDC-35C0-488A-B04B-A258FE4DDFAA}" presName="tx1" presStyleLbl="revTx" presStyleIdx="1" presStyleCnt="6" custScaleX="153285"/>
      <dgm:spPr/>
    </dgm:pt>
    <dgm:pt modelId="{01D5263F-5709-4FCC-9D9B-A295FC42283A}" type="pres">
      <dgm:prSet presAssocID="{06A85BDC-35C0-488A-B04B-A258FE4DDFAA}" presName="vert1" presStyleCnt="0"/>
      <dgm:spPr/>
    </dgm:pt>
    <dgm:pt modelId="{9C463055-59FE-49F1-9F4E-A9CD71C3865A}" type="pres">
      <dgm:prSet presAssocID="{C60433FE-90A3-430E-8589-E64864C0BF86}" presName="vertSpace2a" presStyleCnt="0"/>
      <dgm:spPr/>
    </dgm:pt>
    <dgm:pt modelId="{9F95DC0C-324C-4887-B90A-5C5AA7C94D37}" type="pres">
      <dgm:prSet presAssocID="{C60433FE-90A3-430E-8589-E64864C0BF86}" presName="horz2" presStyleCnt="0"/>
      <dgm:spPr/>
    </dgm:pt>
    <dgm:pt modelId="{B527652E-0F86-49C2-BBA2-E8DFA913CEE1}" type="pres">
      <dgm:prSet presAssocID="{C60433FE-90A3-430E-8589-E64864C0BF86}" presName="horzSpace2" presStyleCnt="0"/>
      <dgm:spPr/>
    </dgm:pt>
    <dgm:pt modelId="{09317571-1B15-4F40-BDF7-0739DBE99827}" type="pres">
      <dgm:prSet presAssocID="{C60433FE-90A3-430E-8589-E64864C0BF86}" presName="tx2" presStyleLbl="revTx" presStyleIdx="2" presStyleCnt="6" custScaleY="65001"/>
      <dgm:spPr/>
    </dgm:pt>
    <dgm:pt modelId="{045424E4-E3BB-41AD-A3C3-7B1D9A4B8C71}" type="pres">
      <dgm:prSet presAssocID="{C60433FE-90A3-430E-8589-E64864C0BF86}" presName="vert2" presStyleCnt="0"/>
      <dgm:spPr/>
    </dgm:pt>
    <dgm:pt modelId="{74C21390-51B3-4602-AF0F-78BAE3365166}" type="pres">
      <dgm:prSet presAssocID="{C60433FE-90A3-430E-8589-E64864C0BF86}" presName="thinLine2b" presStyleLbl="callout" presStyleIdx="0" presStyleCnt="4"/>
      <dgm:spPr>
        <a:ln>
          <a:solidFill>
            <a:schemeClr val="bg1"/>
          </a:solidFill>
        </a:ln>
      </dgm:spPr>
    </dgm:pt>
    <dgm:pt modelId="{3D6E393C-914C-4409-83BE-17D0D8E25936}" type="pres">
      <dgm:prSet presAssocID="{C60433FE-90A3-430E-8589-E64864C0BF86}" presName="vertSpace2b" presStyleCnt="0"/>
      <dgm:spPr/>
    </dgm:pt>
    <dgm:pt modelId="{61212E3B-0623-4017-B925-2534A92908DC}" type="pres">
      <dgm:prSet presAssocID="{CE8A0FDB-3DB3-4A0D-A044-780022083848}" presName="horz2" presStyleCnt="0"/>
      <dgm:spPr/>
    </dgm:pt>
    <dgm:pt modelId="{F322FB90-60A2-4CD3-A44A-C7194B46E760}" type="pres">
      <dgm:prSet presAssocID="{CE8A0FDB-3DB3-4A0D-A044-780022083848}" presName="horzSpace2" presStyleCnt="0"/>
      <dgm:spPr/>
    </dgm:pt>
    <dgm:pt modelId="{A829ECAF-D776-432A-85FD-79E6F6E1FD8E}" type="pres">
      <dgm:prSet presAssocID="{CE8A0FDB-3DB3-4A0D-A044-780022083848}" presName="tx2" presStyleLbl="revTx" presStyleIdx="3" presStyleCnt="6" custScaleY="75540"/>
      <dgm:spPr/>
    </dgm:pt>
    <dgm:pt modelId="{BDDC60D7-5029-4C1A-B87B-72CFB1FE0A52}" type="pres">
      <dgm:prSet presAssocID="{CE8A0FDB-3DB3-4A0D-A044-780022083848}" presName="vert2" presStyleCnt="0"/>
      <dgm:spPr/>
    </dgm:pt>
    <dgm:pt modelId="{C2964C1E-1319-429F-B818-2B823CBA326A}" type="pres">
      <dgm:prSet presAssocID="{CE8A0FDB-3DB3-4A0D-A044-780022083848}" presName="thinLine2b" presStyleLbl="callout" presStyleIdx="1" presStyleCnt="4" custLinFactY="100000" custLinFactNeighborY="143085"/>
      <dgm:spPr>
        <a:ln>
          <a:solidFill>
            <a:schemeClr val="bg1"/>
          </a:solidFill>
        </a:ln>
      </dgm:spPr>
    </dgm:pt>
    <dgm:pt modelId="{3F5D3604-16A0-422B-9BE3-F01C5FD27384}" type="pres">
      <dgm:prSet presAssocID="{CE8A0FDB-3DB3-4A0D-A044-780022083848}" presName="vertSpace2b" presStyleCnt="0"/>
      <dgm:spPr/>
    </dgm:pt>
    <dgm:pt modelId="{283D191E-01F8-41CF-BA68-E18D89625335}" type="pres">
      <dgm:prSet presAssocID="{4C4448A7-0084-4540-ABAA-1319179846D5}" presName="horz2" presStyleCnt="0"/>
      <dgm:spPr/>
    </dgm:pt>
    <dgm:pt modelId="{24C101DF-1E53-44A0-AD9A-6E29EFDF56D8}" type="pres">
      <dgm:prSet presAssocID="{4C4448A7-0084-4540-ABAA-1319179846D5}" presName="horzSpace2" presStyleCnt="0"/>
      <dgm:spPr/>
    </dgm:pt>
    <dgm:pt modelId="{CF43A6D7-1496-4D12-A96C-C88AEBBB1E03}" type="pres">
      <dgm:prSet presAssocID="{4C4448A7-0084-4540-ABAA-1319179846D5}" presName="tx2" presStyleLbl="revTx" presStyleIdx="4" presStyleCnt="6" custLinFactNeighborY="10892"/>
      <dgm:spPr/>
    </dgm:pt>
    <dgm:pt modelId="{51AA6F06-BD0A-48F0-BB57-7E8CA96ECE3C}" type="pres">
      <dgm:prSet presAssocID="{4C4448A7-0084-4540-ABAA-1319179846D5}" presName="vert2" presStyleCnt="0"/>
      <dgm:spPr/>
    </dgm:pt>
    <dgm:pt modelId="{D91BC95C-B313-4451-A3AC-84B6341A6435}" type="pres">
      <dgm:prSet presAssocID="{4C4448A7-0084-4540-ABAA-1319179846D5}" presName="thinLine2b" presStyleLbl="callout" presStyleIdx="2" presStyleCnt="4"/>
      <dgm:spPr>
        <a:ln>
          <a:solidFill>
            <a:schemeClr val="bg1"/>
          </a:solidFill>
        </a:ln>
      </dgm:spPr>
    </dgm:pt>
    <dgm:pt modelId="{83F31764-99E8-40C8-A502-FDF77D5C61A8}" type="pres">
      <dgm:prSet presAssocID="{4C4448A7-0084-4540-ABAA-1319179846D5}" presName="vertSpace2b" presStyleCnt="0"/>
      <dgm:spPr/>
    </dgm:pt>
    <dgm:pt modelId="{FDD76F95-14DB-4EB7-8CB0-22DF6834BD63}" type="pres">
      <dgm:prSet presAssocID="{3A0BBE45-F1D9-4BEF-B3E2-50FF2910C225}" presName="horz2" presStyleCnt="0"/>
      <dgm:spPr/>
    </dgm:pt>
    <dgm:pt modelId="{C932A183-B210-4E88-8AEE-F272F5DE8F65}" type="pres">
      <dgm:prSet presAssocID="{3A0BBE45-F1D9-4BEF-B3E2-50FF2910C225}" presName="horzSpace2" presStyleCnt="0"/>
      <dgm:spPr/>
    </dgm:pt>
    <dgm:pt modelId="{BB229673-A0BB-4861-93CD-66EE550769C9}" type="pres">
      <dgm:prSet presAssocID="{3A0BBE45-F1D9-4BEF-B3E2-50FF2910C225}" presName="tx2" presStyleLbl="revTx" presStyleIdx="5" presStyleCnt="6" custScaleY="92972" custLinFactNeighborY="-1142"/>
      <dgm:spPr/>
    </dgm:pt>
    <dgm:pt modelId="{06B8EEB3-3C44-4D2A-94AA-096F5C01D382}" type="pres">
      <dgm:prSet presAssocID="{3A0BBE45-F1D9-4BEF-B3E2-50FF2910C225}" presName="vert2" presStyleCnt="0"/>
      <dgm:spPr/>
    </dgm:pt>
    <dgm:pt modelId="{C862AD0E-863B-48EE-BEFC-C2C9A10BB0AD}" type="pres">
      <dgm:prSet presAssocID="{3A0BBE45-F1D9-4BEF-B3E2-50FF2910C225}" presName="thinLine2b" presStyleLbl="callout" presStyleIdx="3" presStyleCnt="4" custLinFactY="100000" custLinFactNeighborY="121621"/>
      <dgm:spPr>
        <a:ln>
          <a:noFill/>
        </a:ln>
      </dgm:spPr>
    </dgm:pt>
    <dgm:pt modelId="{2BD573B2-B58F-4C2B-866A-C653F13F3361}" type="pres">
      <dgm:prSet presAssocID="{3A0BBE45-F1D9-4BEF-B3E2-50FF2910C225}" presName="vertSpace2b" presStyleCnt="0"/>
      <dgm:spPr/>
    </dgm:pt>
  </dgm:ptLst>
  <dgm:cxnLst>
    <dgm:cxn modelId="{229CC904-E94A-46DE-90A4-0AC9710FB1A9}" srcId="{06A85BDC-35C0-488A-B04B-A258FE4DDFAA}" destId="{C60433FE-90A3-430E-8589-E64864C0BF86}" srcOrd="0" destOrd="0" parTransId="{BBE862CA-6184-4C74-AA6C-4DF87D330753}" sibTransId="{0AF0560C-FD1E-4B70-ABCA-F56D0EEAF504}"/>
    <dgm:cxn modelId="{B63E7F11-94FF-429E-91A6-F597A8B1367C}" srcId="{AEBAFCD4-9126-4E36-A640-55A6CF916D50}" destId="{9F174104-1C53-4F3D-BD74-E9013974497C}" srcOrd="0" destOrd="0" parTransId="{27B179B5-E6A1-4D0F-9BE9-51A357A00132}" sibTransId="{A4953F01-E5F7-48EE-B5F0-823DA47EA7C4}"/>
    <dgm:cxn modelId="{DB731E37-422A-4B23-A2F6-9C02B69026BD}" srcId="{06A85BDC-35C0-488A-B04B-A258FE4DDFAA}" destId="{3A0BBE45-F1D9-4BEF-B3E2-50FF2910C225}" srcOrd="3" destOrd="0" parTransId="{1BEEC6FC-38E0-43CC-9AF7-BF6DDFCFCBAC}" sibTransId="{A707D149-64A4-4192-89C9-646853425C4A}"/>
    <dgm:cxn modelId="{5CA8373D-CF39-4CC1-9608-220456A38B85}" type="presOf" srcId="{C60433FE-90A3-430E-8589-E64864C0BF86}" destId="{09317571-1B15-4F40-BDF7-0739DBE99827}" srcOrd="0" destOrd="0" presId="urn:microsoft.com/office/officeart/2008/layout/LinedList"/>
    <dgm:cxn modelId="{755AF55D-F4E3-4B2B-A256-448EF7422229}" type="presOf" srcId="{CE8A0FDB-3DB3-4A0D-A044-780022083848}" destId="{A829ECAF-D776-432A-85FD-79E6F6E1FD8E}" srcOrd="0" destOrd="0" presId="urn:microsoft.com/office/officeart/2008/layout/LinedList"/>
    <dgm:cxn modelId="{4A549543-4227-49DF-AD5A-911358DE3097}" srcId="{06A85BDC-35C0-488A-B04B-A258FE4DDFAA}" destId="{CE8A0FDB-3DB3-4A0D-A044-780022083848}" srcOrd="1" destOrd="0" parTransId="{98DF99BC-6EB4-4024-BA00-BAF275FE11BA}" sibTransId="{6FDED429-9E42-4D4E-BE72-E92CCC03DE19}"/>
    <dgm:cxn modelId="{F7BAB764-02BD-425C-97FF-7A356A29AD89}" type="presOf" srcId="{06A85BDC-35C0-488A-B04B-A258FE4DDFAA}" destId="{B9F5CE7D-7F12-4377-A921-058800CE1D93}" srcOrd="0" destOrd="0" presId="urn:microsoft.com/office/officeart/2008/layout/LinedList"/>
    <dgm:cxn modelId="{622DEA70-CD6C-43F2-96B3-F5253E4F7F54}" srcId="{AEBAFCD4-9126-4E36-A640-55A6CF916D50}" destId="{06A85BDC-35C0-488A-B04B-A258FE4DDFAA}" srcOrd="1" destOrd="0" parTransId="{328F304C-5A8F-4C73-B98B-C6EE40A84430}" sibTransId="{1C135BDE-0E23-45E2-9E26-380F8A87B6A5}"/>
    <dgm:cxn modelId="{AC523F7B-9848-4949-B187-C3DB8FD46DAE}" srcId="{06A85BDC-35C0-488A-B04B-A258FE4DDFAA}" destId="{4C4448A7-0084-4540-ABAA-1319179846D5}" srcOrd="2" destOrd="0" parTransId="{DDC74C44-F77A-4A29-A7EA-8BFB01ADAAF1}" sibTransId="{2EF3C1AE-1918-470B-B589-67DD32DFDABA}"/>
    <dgm:cxn modelId="{2D9F057F-F74D-4D22-A35D-227F0E2E47AB}" type="presOf" srcId="{9F174104-1C53-4F3D-BD74-E9013974497C}" destId="{079882D0-782A-462C-8DF2-F64F9D1773A6}" srcOrd="0" destOrd="0" presId="urn:microsoft.com/office/officeart/2008/layout/LinedList"/>
    <dgm:cxn modelId="{6EA449CA-5183-4EEF-8F9C-841FB39FC589}" type="presOf" srcId="{4C4448A7-0084-4540-ABAA-1319179846D5}" destId="{CF43A6D7-1496-4D12-A96C-C88AEBBB1E03}" srcOrd="0" destOrd="0" presId="urn:microsoft.com/office/officeart/2008/layout/LinedList"/>
    <dgm:cxn modelId="{CBCDA0CF-E92A-40A4-9D40-C8139EFE9875}" type="presOf" srcId="{AEBAFCD4-9126-4E36-A640-55A6CF916D50}" destId="{24BC65D5-04E3-4262-B4C4-F22F6714BAA9}" srcOrd="0" destOrd="0" presId="urn:microsoft.com/office/officeart/2008/layout/LinedList"/>
    <dgm:cxn modelId="{CDEE14E9-B116-45DE-8B2B-8DB12792E83E}" type="presOf" srcId="{3A0BBE45-F1D9-4BEF-B3E2-50FF2910C225}" destId="{BB229673-A0BB-4861-93CD-66EE550769C9}" srcOrd="0" destOrd="0" presId="urn:microsoft.com/office/officeart/2008/layout/LinedList"/>
    <dgm:cxn modelId="{391B9588-DF98-47FE-B4C2-4E91303F6EB3}" type="presParOf" srcId="{24BC65D5-04E3-4262-B4C4-F22F6714BAA9}" destId="{2D379D8D-44A2-4E04-AB7F-A80B2A6EDAF1}" srcOrd="0" destOrd="0" presId="urn:microsoft.com/office/officeart/2008/layout/LinedList"/>
    <dgm:cxn modelId="{1F4F8143-53F3-42B6-B99D-C3C03525E8E5}" type="presParOf" srcId="{24BC65D5-04E3-4262-B4C4-F22F6714BAA9}" destId="{BAECB48A-86E8-4005-BC2A-FE98DCF32EB2}" srcOrd="1" destOrd="0" presId="urn:microsoft.com/office/officeart/2008/layout/LinedList"/>
    <dgm:cxn modelId="{395253E6-B349-4115-9AEE-56F977C09A1F}" type="presParOf" srcId="{BAECB48A-86E8-4005-BC2A-FE98DCF32EB2}" destId="{079882D0-782A-462C-8DF2-F64F9D1773A6}" srcOrd="0" destOrd="0" presId="urn:microsoft.com/office/officeart/2008/layout/LinedList"/>
    <dgm:cxn modelId="{545D2320-7C23-412D-A92A-956D9EF32494}" type="presParOf" srcId="{BAECB48A-86E8-4005-BC2A-FE98DCF32EB2}" destId="{905F3A33-6784-455D-AC2B-AE67937CEEA1}" srcOrd="1" destOrd="0" presId="urn:microsoft.com/office/officeart/2008/layout/LinedList"/>
    <dgm:cxn modelId="{D50DDF03-2EA4-4C6B-94EA-C7AE5E7D3312}" type="presParOf" srcId="{24BC65D5-04E3-4262-B4C4-F22F6714BAA9}" destId="{D44CA91F-DA98-4C74-8C6C-94D296B0EFCD}" srcOrd="2" destOrd="0" presId="urn:microsoft.com/office/officeart/2008/layout/LinedList"/>
    <dgm:cxn modelId="{62A89A33-3346-4752-9C77-D75728B34BA3}" type="presParOf" srcId="{24BC65D5-04E3-4262-B4C4-F22F6714BAA9}" destId="{C36ADA4E-A45D-4DC3-BF6D-2D4BC3D0CDAE}" srcOrd="3" destOrd="0" presId="urn:microsoft.com/office/officeart/2008/layout/LinedList"/>
    <dgm:cxn modelId="{0A0E17DD-4E59-4280-8434-659B73393005}" type="presParOf" srcId="{C36ADA4E-A45D-4DC3-BF6D-2D4BC3D0CDAE}" destId="{B9F5CE7D-7F12-4377-A921-058800CE1D93}" srcOrd="0" destOrd="0" presId="urn:microsoft.com/office/officeart/2008/layout/LinedList"/>
    <dgm:cxn modelId="{63DA7990-EE8D-4737-9DFC-88FBAB60ED36}" type="presParOf" srcId="{C36ADA4E-A45D-4DC3-BF6D-2D4BC3D0CDAE}" destId="{01D5263F-5709-4FCC-9D9B-A295FC42283A}" srcOrd="1" destOrd="0" presId="urn:microsoft.com/office/officeart/2008/layout/LinedList"/>
    <dgm:cxn modelId="{E335579A-E906-4876-937B-947310AD8018}" type="presParOf" srcId="{01D5263F-5709-4FCC-9D9B-A295FC42283A}" destId="{9C463055-59FE-49F1-9F4E-A9CD71C3865A}" srcOrd="0" destOrd="0" presId="urn:microsoft.com/office/officeart/2008/layout/LinedList"/>
    <dgm:cxn modelId="{8709EE70-BAF3-48D8-B937-6CC249A08D75}" type="presParOf" srcId="{01D5263F-5709-4FCC-9D9B-A295FC42283A}" destId="{9F95DC0C-324C-4887-B90A-5C5AA7C94D37}" srcOrd="1" destOrd="0" presId="urn:microsoft.com/office/officeart/2008/layout/LinedList"/>
    <dgm:cxn modelId="{46EF5700-447C-4B61-BB72-8BDA1E015915}" type="presParOf" srcId="{9F95DC0C-324C-4887-B90A-5C5AA7C94D37}" destId="{B527652E-0F86-49C2-BBA2-E8DFA913CEE1}" srcOrd="0" destOrd="0" presId="urn:microsoft.com/office/officeart/2008/layout/LinedList"/>
    <dgm:cxn modelId="{C099A0E8-0E32-4C7B-84B5-0C96A1AA64AE}" type="presParOf" srcId="{9F95DC0C-324C-4887-B90A-5C5AA7C94D37}" destId="{09317571-1B15-4F40-BDF7-0739DBE99827}" srcOrd="1" destOrd="0" presId="urn:microsoft.com/office/officeart/2008/layout/LinedList"/>
    <dgm:cxn modelId="{9A9C500F-F377-41CD-8A4B-0470F196A3E6}" type="presParOf" srcId="{9F95DC0C-324C-4887-B90A-5C5AA7C94D37}" destId="{045424E4-E3BB-41AD-A3C3-7B1D9A4B8C71}" srcOrd="2" destOrd="0" presId="urn:microsoft.com/office/officeart/2008/layout/LinedList"/>
    <dgm:cxn modelId="{EC5B244F-AF96-4A94-99E3-77B92F2BAA65}" type="presParOf" srcId="{01D5263F-5709-4FCC-9D9B-A295FC42283A}" destId="{74C21390-51B3-4602-AF0F-78BAE3365166}" srcOrd="2" destOrd="0" presId="urn:microsoft.com/office/officeart/2008/layout/LinedList"/>
    <dgm:cxn modelId="{7020BAD2-0104-4591-ABE5-36E271BE1628}" type="presParOf" srcId="{01D5263F-5709-4FCC-9D9B-A295FC42283A}" destId="{3D6E393C-914C-4409-83BE-17D0D8E25936}" srcOrd="3" destOrd="0" presId="urn:microsoft.com/office/officeart/2008/layout/LinedList"/>
    <dgm:cxn modelId="{34070244-DE8F-4B1C-9F7F-D68B955AF649}" type="presParOf" srcId="{01D5263F-5709-4FCC-9D9B-A295FC42283A}" destId="{61212E3B-0623-4017-B925-2534A92908DC}" srcOrd="4" destOrd="0" presId="urn:microsoft.com/office/officeart/2008/layout/LinedList"/>
    <dgm:cxn modelId="{89B71967-4947-464D-8412-BF7E7F2528DE}" type="presParOf" srcId="{61212E3B-0623-4017-B925-2534A92908DC}" destId="{F322FB90-60A2-4CD3-A44A-C7194B46E760}" srcOrd="0" destOrd="0" presId="urn:microsoft.com/office/officeart/2008/layout/LinedList"/>
    <dgm:cxn modelId="{034FF19D-7ACA-4AB4-A6BB-490580B97EEF}" type="presParOf" srcId="{61212E3B-0623-4017-B925-2534A92908DC}" destId="{A829ECAF-D776-432A-85FD-79E6F6E1FD8E}" srcOrd="1" destOrd="0" presId="urn:microsoft.com/office/officeart/2008/layout/LinedList"/>
    <dgm:cxn modelId="{22B7A0A9-C8B6-475B-B4F0-2506DB2EA747}" type="presParOf" srcId="{61212E3B-0623-4017-B925-2534A92908DC}" destId="{BDDC60D7-5029-4C1A-B87B-72CFB1FE0A52}" srcOrd="2" destOrd="0" presId="urn:microsoft.com/office/officeart/2008/layout/LinedList"/>
    <dgm:cxn modelId="{9D817BDB-81C4-466A-A4F2-1065D781E41A}" type="presParOf" srcId="{01D5263F-5709-4FCC-9D9B-A295FC42283A}" destId="{C2964C1E-1319-429F-B818-2B823CBA326A}" srcOrd="5" destOrd="0" presId="urn:microsoft.com/office/officeart/2008/layout/LinedList"/>
    <dgm:cxn modelId="{E404E5FC-C8BE-49B5-B28C-6BE2B6D1BCA0}" type="presParOf" srcId="{01D5263F-5709-4FCC-9D9B-A295FC42283A}" destId="{3F5D3604-16A0-422B-9BE3-F01C5FD27384}" srcOrd="6" destOrd="0" presId="urn:microsoft.com/office/officeart/2008/layout/LinedList"/>
    <dgm:cxn modelId="{9C5A87F8-CB9D-4525-AFBF-64FE1D3CEA81}" type="presParOf" srcId="{01D5263F-5709-4FCC-9D9B-A295FC42283A}" destId="{283D191E-01F8-41CF-BA68-E18D89625335}" srcOrd="7" destOrd="0" presId="urn:microsoft.com/office/officeart/2008/layout/LinedList"/>
    <dgm:cxn modelId="{F38A7E32-B01B-4FAD-8A62-29FDCD10E49F}" type="presParOf" srcId="{283D191E-01F8-41CF-BA68-E18D89625335}" destId="{24C101DF-1E53-44A0-AD9A-6E29EFDF56D8}" srcOrd="0" destOrd="0" presId="urn:microsoft.com/office/officeart/2008/layout/LinedList"/>
    <dgm:cxn modelId="{32CBAB30-A924-4811-A0F8-9F1890B3A610}" type="presParOf" srcId="{283D191E-01F8-41CF-BA68-E18D89625335}" destId="{CF43A6D7-1496-4D12-A96C-C88AEBBB1E03}" srcOrd="1" destOrd="0" presId="urn:microsoft.com/office/officeart/2008/layout/LinedList"/>
    <dgm:cxn modelId="{1DF00AC0-C0ED-43EA-8034-44C4505BF00A}" type="presParOf" srcId="{283D191E-01F8-41CF-BA68-E18D89625335}" destId="{51AA6F06-BD0A-48F0-BB57-7E8CA96ECE3C}" srcOrd="2" destOrd="0" presId="urn:microsoft.com/office/officeart/2008/layout/LinedList"/>
    <dgm:cxn modelId="{1C8524D7-56EC-4B38-9D99-E2CB8CD0B0AB}" type="presParOf" srcId="{01D5263F-5709-4FCC-9D9B-A295FC42283A}" destId="{D91BC95C-B313-4451-A3AC-84B6341A6435}" srcOrd="8" destOrd="0" presId="urn:microsoft.com/office/officeart/2008/layout/LinedList"/>
    <dgm:cxn modelId="{54EE1EBA-C77E-4F0F-A9C6-CCAD5FED9711}" type="presParOf" srcId="{01D5263F-5709-4FCC-9D9B-A295FC42283A}" destId="{83F31764-99E8-40C8-A502-FDF77D5C61A8}" srcOrd="9" destOrd="0" presId="urn:microsoft.com/office/officeart/2008/layout/LinedList"/>
    <dgm:cxn modelId="{231BEE45-CA03-4A7B-9CEF-AC5D0AC57CA9}" type="presParOf" srcId="{01D5263F-5709-4FCC-9D9B-A295FC42283A}" destId="{FDD76F95-14DB-4EB7-8CB0-22DF6834BD63}" srcOrd="10" destOrd="0" presId="urn:microsoft.com/office/officeart/2008/layout/LinedList"/>
    <dgm:cxn modelId="{95B27277-3FF5-43C2-A600-29057885EF98}" type="presParOf" srcId="{FDD76F95-14DB-4EB7-8CB0-22DF6834BD63}" destId="{C932A183-B210-4E88-8AEE-F272F5DE8F65}" srcOrd="0" destOrd="0" presId="urn:microsoft.com/office/officeart/2008/layout/LinedList"/>
    <dgm:cxn modelId="{F0318B8A-BA15-4CC5-905E-424C0BEBD276}" type="presParOf" srcId="{FDD76F95-14DB-4EB7-8CB0-22DF6834BD63}" destId="{BB229673-A0BB-4861-93CD-66EE550769C9}" srcOrd="1" destOrd="0" presId="urn:microsoft.com/office/officeart/2008/layout/LinedList"/>
    <dgm:cxn modelId="{76A0FC57-50B0-467B-9799-A2F48DC64EA5}" type="presParOf" srcId="{FDD76F95-14DB-4EB7-8CB0-22DF6834BD63}" destId="{06B8EEB3-3C44-4D2A-94AA-096F5C01D382}" srcOrd="2" destOrd="0" presId="urn:microsoft.com/office/officeart/2008/layout/LinedList"/>
    <dgm:cxn modelId="{ECE3D085-F4B9-491C-B4F9-0B18259133E9}" type="presParOf" srcId="{01D5263F-5709-4FCC-9D9B-A295FC42283A}" destId="{C862AD0E-863B-48EE-BEFC-C2C9A10BB0AD}" srcOrd="11" destOrd="0" presId="urn:microsoft.com/office/officeart/2008/layout/LinedList"/>
    <dgm:cxn modelId="{23F82F21-2174-4B1F-A21A-E7078FE84902}" type="presParOf" srcId="{01D5263F-5709-4FCC-9D9B-A295FC42283A}" destId="{2BD573B2-B58F-4C2B-866A-C653F13F3361}" srcOrd="12" destOrd="0" presId="urn:microsoft.com/office/officeart/2008/layout/Lin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294DEAD-1189-435B-98F9-31F6186E8A7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C71AA90-C8EF-4DCA-AFC7-5836B460FA22}">
      <dgm:prSet phldrT="[Szöveg]"/>
      <dgm:spPr>
        <a:solidFill>
          <a:schemeClr val="tx2"/>
        </a:solidFill>
        <a:ln w="41275">
          <a:noFill/>
        </a:ln>
      </dgm:spPr>
      <dgm:t>
        <a:bodyPr/>
        <a:lstStyle/>
        <a:p>
          <a:r>
            <a:rPr lang="hu-HU" b="0" dirty="0">
              <a:solidFill>
                <a:schemeClr val="bg1"/>
              </a:solidFill>
            </a:rPr>
            <a:t>A költségvetés</a:t>
          </a:r>
        </a:p>
      </dgm:t>
    </dgm:pt>
    <dgm:pt modelId="{EE580FE2-CF0C-4405-9C5D-6072DC446AFA}" type="parTrans" cxnId="{CBE9E518-E38A-4B5D-84AE-E3A45B4F89BC}">
      <dgm:prSet/>
      <dgm:spPr/>
      <dgm:t>
        <a:bodyPr/>
        <a:lstStyle/>
        <a:p>
          <a:endParaRPr lang="hu-HU"/>
        </a:p>
      </dgm:t>
    </dgm:pt>
    <dgm:pt modelId="{8D75849F-556C-4F08-B11F-9C46FFC85040}" type="sibTrans" cxnId="{CBE9E518-E38A-4B5D-84AE-E3A45B4F89BC}">
      <dgm:prSet/>
      <dgm:spPr/>
      <dgm:t>
        <a:bodyPr/>
        <a:lstStyle/>
        <a:p>
          <a:endParaRPr lang="hu-HU"/>
        </a:p>
      </dgm:t>
    </dgm:pt>
    <dgm:pt modelId="{8A78BC03-4600-4F01-93CE-17D6A45DF867}">
      <dgm:prSet phldrT="[Szöveg]"/>
      <dgm:spPr>
        <a:solidFill>
          <a:srgbClr val="C00000"/>
        </a:solidFill>
      </dgm:spPr>
      <dgm:t>
        <a:bodyPr/>
        <a:lstStyle/>
        <a:p>
          <a:r>
            <a:rPr lang="hu-HU" dirty="0"/>
            <a:t>Bevételek</a:t>
          </a:r>
        </a:p>
      </dgm:t>
    </dgm:pt>
    <dgm:pt modelId="{4D2EE3A2-E2B0-4CE8-8DDD-7E8FBD2C9669}" type="parTrans" cxnId="{4682A8F4-1F12-43AA-9FF5-78C95D4D685C}">
      <dgm:prSet/>
      <dgm:spPr/>
      <dgm:t>
        <a:bodyPr/>
        <a:lstStyle/>
        <a:p>
          <a:endParaRPr lang="hu-HU"/>
        </a:p>
      </dgm:t>
    </dgm:pt>
    <dgm:pt modelId="{CED9948B-85A2-4771-B460-31057175844B}" type="sibTrans" cxnId="{4682A8F4-1F12-43AA-9FF5-78C95D4D685C}">
      <dgm:prSet/>
      <dgm:spPr/>
      <dgm:t>
        <a:bodyPr/>
        <a:lstStyle/>
        <a:p>
          <a:endParaRPr lang="hu-HU"/>
        </a:p>
      </dgm:t>
    </dgm:pt>
    <dgm:pt modelId="{6E3FB484-0F3B-419E-AEBF-AC1E50496F41}">
      <dgm:prSet phldrT="[Szöveg]"/>
      <dgm:spPr>
        <a:solidFill>
          <a:srgbClr val="C00000"/>
        </a:solidFill>
      </dgm:spPr>
      <dgm:t>
        <a:bodyPr/>
        <a:lstStyle/>
        <a:p>
          <a:r>
            <a:rPr lang="hu-HU" dirty="0"/>
            <a:t>Kiadások</a:t>
          </a:r>
        </a:p>
      </dgm:t>
    </dgm:pt>
    <dgm:pt modelId="{2D2E5C95-4034-4D1B-BFC3-1645DEABF8EE}" type="sibTrans" cxnId="{102C7D7D-970F-4D8F-8B53-15B5AC52C85F}">
      <dgm:prSet/>
      <dgm:spPr/>
      <dgm:t>
        <a:bodyPr/>
        <a:lstStyle/>
        <a:p>
          <a:endParaRPr lang="hu-HU"/>
        </a:p>
      </dgm:t>
    </dgm:pt>
    <dgm:pt modelId="{ED00AE53-B778-4092-98D8-9ED91D25D248}" type="parTrans" cxnId="{102C7D7D-970F-4D8F-8B53-15B5AC52C85F}">
      <dgm:prSet/>
      <dgm:spPr/>
      <dgm:t>
        <a:bodyPr/>
        <a:lstStyle/>
        <a:p>
          <a:endParaRPr lang="hu-HU"/>
        </a:p>
      </dgm:t>
    </dgm:pt>
    <dgm:pt modelId="{3DF1497F-8442-4E2C-A312-C9A11B57372A}">
      <dgm:prSet phldrT="[Szöveg]"/>
      <dgm:spPr>
        <a:noFill/>
        <a:ln>
          <a:noFill/>
        </a:ln>
      </dgm:spPr>
      <dgm:t>
        <a:bodyPr/>
        <a:lstStyle/>
        <a:p>
          <a:endParaRPr lang="hu-HU" dirty="0"/>
        </a:p>
      </dgm:t>
    </dgm:pt>
    <dgm:pt modelId="{949AE629-5B73-46A5-82A2-B63D44283E3B}" type="sibTrans" cxnId="{AFC1E827-2F50-496F-9B47-5EAE6E09158E}">
      <dgm:prSet/>
      <dgm:spPr/>
      <dgm:t>
        <a:bodyPr/>
        <a:lstStyle/>
        <a:p>
          <a:endParaRPr lang="hu-HU"/>
        </a:p>
      </dgm:t>
    </dgm:pt>
    <dgm:pt modelId="{2B062061-5DD8-4CF3-AE57-0F2BE755071A}" type="parTrans" cxnId="{AFC1E827-2F50-496F-9B47-5EAE6E09158E}">
      <dgm:prSet/>
      <dgm:spPr/>
      <dgm:t>
        <a:bodyPr/>
        <a:lstStyle/>
        <a:p>
          <a:endParaRPr lang="hu-HU"/>
        </a:p>
      </dgm:t>
    </dgm:pt>
    <dgm:pt modelId="{9E37356D-4259-433C-9CA6-84A84ECB2007}">
      <dgm:prSet phldrT="[Szöveg]"/>
      <dgm:spPr>
        <a:noFill/>
        <a:ln>
          <a:noFill/>
        </a:ln>
      </dgm:spPr>
      <dgm:t>
        <a:bodyPr/>
        <a:lstStyle/>
        <a:p>
          <a:r>
            <a:rPr lang="hu-HU" dirty="0">
              <a:solidFill>
                <a:schemeClr val="bg2"/>
              </a:solidFill>
            </a:rPr>
            <a:t>!</a:t>
          </a:r>
        </a:p>
      </dgm:t>
    </dgm:pt>
    <dgm:pt modelId="{4A80A242-8766-4F72-A6C0-E506F659B9D0}" type="sibTrans" cxnId="{2B46E391-4A86-4DEA-803E-B3F1681512B7}">
      <dgm:prSet/>
      <dgm:spPr/>
      <dgm:t>
        <a:bodyPr/>
        <a:lstStyle/>
        <a:p>
          <a:endParaRPr lang="hu-HU"/>
        </a:p>
      </dgm:t>
    </dgm:pt>
    <dgm:pt modelId="{AEDFAEE0-CB87-4286-92AF-9940139560A4}" type="parTrans" cxnId="{2B46E391-4A86-4DEA-803E-B3F1681512B7}">
      <dgm:prSet/>
      <dgm:spPr/>
      <dgm:t>
        <a:bodyPr/>
        <a:lstStyle/>
        <a:p>
          <a:endParaRPr lang="hu-HU"/>
        </a:p>
      </dgm:t>
    </dgm:pt>
    <dgm:pt modelId="{4DCAF533-66F8-4C28-83B9-C8697D69F93C}" type="pres">
      <dgm:prSet presAssocID="{9294DEAD-1189-435B-98F9-31F6186E8A7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6A843954-EC04-41B8-A883-607EA90502B7}" type="pres">
      <dgm:prSet presAssocID="{9294DEAD-1189-435B-98F9-31F6186E8A7F}" presName="dummyMaxCanvas" presStyleCnt="0"/>
      <dgm:spPr/>
    </dgm:pt>
    <dgm:pt modelId="{64E7CC5F-6387-4064-BF0E-936DD3F6D82A}" type="pres">
      <dgm:prSet presAssocID="{9294DEAD-1189-435B-98F9-31F6186E8A7F}" presName="parentComposite" presStyleCnt="0"/>
      <dgm:spPr/>
    </dgm:pt>
    <dgm:pt modelId="{DE25C090-D9FA-45E6-9741-7E4D5429DF24}" type="pres">
      <dgm:prSet presAssocID="{9294DEAD-1189-435B-98F9-31F6186E8A7F}" presName="parent1" presStyleLbl="alignAccFollowNode1" presStyleIdx="0" presStyleCnt="4" custScaleX="383519" custLinFactNeighborY="43743">
        <dgm:presLayoutVars>
          <dgm:chMax val="4"/>
        </dgm:presLayoutVars>
      </dgm:prSet>
      <dgm:spPr/>
    </dgm:pt>
    <dgm:pt modelId="{FBA87542-DD42-45EC-9252-6B054DD223A5}" type="pres">
      <dgm:prSet presAssocID="{9294DEAD-1189-435B-98F9-31F6186E8A7F}" presName="parent2" presStyleLbl="alignAccFollowNode1" presStyleIdx="1" presStyleCnt="4" custScaleX="77729" custLinFactX="100000" custLinFactY="-100000" custLinFactNeighborX="161967" custLinFactNeighborY="-165445">
        <dgm:presLayoutVars>
          <dgm:chMax val="4"/>
        </dgm:presLayoutVars>
      </dgm:prSet>
      <dgm:spPr/>
    </dgm:pt>
    <dgm:pt modelId="{FC981D89-C819-4914-A7EF-38BE3223EFF4}" type="pres">
      <dgm:prSet presAssocID="{9294DEAD-1189-435B-98F9-31F6186E8A7F}" presName="childrenComposite" presStyleCnt="0"/>
      <dgm:spPr/>
    </dgm:pt>
    <dgm:pt modelId="{3517D933-744F-4AFF-AB56-FBE360BD89C9}" type="pres">
      <dgm:prSet presAssocID="{9294DEAD-1189-435B-98F9-31F6186E8A7F}" presName="dummyMaxCanvas_ChildArea" presStyleCnt="0"/>
      <dgm:spPr/>
    </dgm:pt>
    <dgm:pt modelId="{965FC3CA-1B4F-4F71-8B00-A8BC53D43F1E}" type="pres">
      <dgm:prSet presAssocID="{9294DEAD-1189-435B-98F9-31F6186E8A7F}" presName="fulcrum" presStyleLbl="alignAccFollowNode1" presStyleIdx="2" presStyleCnt="4"/>
      <dgm:spPr>
        <a:solidFill>
          <a:schemeClr val="tx2">
            <a:alpha val="90000"/>
          </a:schemeClr>
        </a:solidFill>
      </dgm:spPr>
    </dgm:pt>
    <dgm:pt modelId="{0AF05F2C-DAE3-47A1-B629-AD117EB9D6E8}" type="pres">
      <dgm:prSet presAssocID="{9294DEAD-1189-435B-98F9-31F6186E8A7F}" presName="balance_21" presStyleLbl="alignAccFollowNode1" presStyleIdx="3" presStyleCnt="4">
        <dgm:presLayoutVars>
          <dgm:bulletEnabled val="1"/>
        </dgm:presLayoutVars>
      </dgm:prSet>
      <dgm:spPr>
        <a:solidFill>
          <a:schemeClr val="tx2">
            <a:alpha val="89804"/>
          </a:schemeClr>
        </a:solidFill>
      </dgm:spPr>
    </dgm:pt>
    <dgm:pt modelId="{0028F07F-1808-4E8A-BD17-0096534A616C}" type="pres">
      <dgm:prSet presAssocID="{9294DEAD-1189-435B-98F9-31F6186E8A7F}" presName="left_21_1" presStyleLbl="node1" presStyleIdx="0" presStyleCnt="3">
        <dgm:presLayoutVars>
          <dgm:bulletEnabled val="1"/>
        </dgm:presLayoutVars>
      </dgm:prSet>
      <dgm:spPr/>
    </dgm:pt>
    <dgm:pt modelId="{663D9139-6601-420F-868E-7908E39FD234}" type="pres">
      <dgm:prSet presAssocID="{9294DEAD-1189-435B-98F9-31F6186E8A7F}" presName="left_21_2" presStyleLbl="node1" presStyleIdx="1" presStyleCnt="3">
        <dgm:presLayoutVars>
          <dgm:bulletEnabled val="1"/>
        </dgm:presLayoutVars>
      </dgm:prSet>
      <dgm:spPr/>
    </dgm:pt>
    <dgm:pt modelId="{18570708-B421-45F0-B215-28D9679A1AD4}" type="pres">
      <dgm:prSet presAssocID="{9294DEAD-1189-435B-98F9-31F6186E8A7F}" presName="right_21_1" presStyleLbl="node1" presStyleIdx="2" presStyleCnt="3">
        <dgm:presLayoutVars>
          <dgm:bulletEnabled val="1"/>
        </dgm:presLayoutVars>
      </dgm:prSet>
      <dgm:spPr/>
    </dgm:pt>
  </dgm:ptLst>
  <dgm:cxnLst>
    <dgm:cxn modelId="{CBE9E518-E38A-4B5D-84AE-E3A45B4F89BC}" srcId="{9294DEAD-1189-435B-98F9-31F6186E8A7F}" destId="{7C71AA90-C8EF-4DCA-AFC7-5836B460FA22}" srcOrd="0" destOrd="0" parTransId="{EE580FE2-CF0C-4405-9C5D-6072DC446AFA}" sibTransId="{8D75849F-556C-4F08-B11F-9C46FFC85040}"/>
    <dgm:cxn modelId="{AFC1E827-2F50-496F-9B47-5EAE6E09158E}" srcId="{7C71AA90-C8EF-4DCA-AFC7-5836B460FA22}" destId="{3DF1497F-8442-4E2C-A312-C9A11B57372A}" srcOrd="1" destOrd="0" parTransId="{2B062061-5DD8-4CF3-AE57-0F2BE755071A}" sibTransId="{949AE629-5B73-46A5-82A2-B63D44283E3B}"/>
    <dgm:cxn modelId="{527EB033-6E00-4F5D-AD35-7A3CFBE1FF93}" type="presOf" srcId="{6E3FB484-0F3B-419E-AEBF-AC1E50496F41}" destId="{18570708-B421-45F0-B215-28D9679A1AD4}" srcOrd="0" destOrd="0" presId="urn:microsoft.com/office/officeart/2005/8/layout/balance1"/>
    <dgm:cxn modelId="{5B76023F-6955-41C1-8FD4-6A851BF96C4D}" type="presOf" srcId="{9294DEAD-1189-435B-98F9-31F6186E8A7F}" destId="{4DCAF533-66F8-4C28-83B9-C8697D69F93C}" srcOrd="0" destOrd="0" presId="urn:microsoft.com/office/officeart/2005/8/layout/balance1"/>
    <dgm:cxn modelId="{6FCF8B70-FFA0-427D-B440-D9CADBCF175B}" type="presOf" srcId="{9E37356D-4259-433C-9CA6-84A84ECB2007}" destId="{FBA87542-DD42-45EC-9252-6B054DD223A5}" srcOrd="0" destOrd="0" presId="urn:microsoft.com/office/officeart/2005/8/layout/balance1"/>
    <dgm:cxn modelId="{FCEF3055-3118-44B9-83C1-1D396A934BDF}" type="presOf" srcId="{7C71AA90-C8EF-4DCA-AFC7-5836B460FA22}" destId="{DE25C090-D9FA-45E6-9741-7E4D5429DF24}" srcOrd="0" destOrd="0" presId="urn:microsoft.com/office/officeart/2005/8/layout/balance1"/>
    <dgm:cxn modelId="{102C7D7D-970F-4D8F-8B53-15B5AC52C85F}" srcId="{9E37356D-4259-433C-9CA6-84A84ECB2007}" destId="{6E3FB484-0F3B-419E-AEBF-AC1E50496F41}" srcOrd="0" destOrd="0" parTransId="{ED00AE53-B778-4092-98D8-9ED91D25D248}" sibTransId="{2D2E5C95-4034-4D1B-BFC3-1645DEABF8EE}"/>
    <dgm:cxn modelId="{2B46E391-4A86-4DEA-803E-B3F1681512B7}" srcId="{9294DEAD-1189-435B-98F9-31F6186E8A7F}" destId="{9E37356D-4259-433C-9CA6-84A84ECB2007}" srcOrd="1" destOrd="0" parTransId="{AEDFAEE0-CB87-4286-92AF-9940139560A4}" sibTransId="{4A80A242-8766-4F72-A6C0-E506F659B9D0}"/>
    <dgm:cxn modelId="{85ECF2B7-9D20-4EAC-B1AF-45313E4D90BA}" type="presOf" srcId="{8A78BC03-4600-4F01-93CE-17D6A45DF867}" destId="{0028F07F-1808-4E8A-BD17-0096534A616C}" srcOrd="0" destOrd="0" presId="urn:microsoft.com/office/officeart/2005/8/layout/balance1"/>
    <dgm:cxn modelId="{57A7F6EB-A78B-474C-B003-0D64DB3C57D3}" type="presOf" srcId="{3DF1497F-8442-4E2C-A312-C9A11B57372A}" destId="{663D9139-6601-420F-868E-7908E39FD234}" srcOrd="0" destOrd="0" presId="urn:microsoft.com/office/officeart/2005/8/layout/balance1"/>
    <dgm:cxn modelId="{4682A8F4-1F12-43AA-9FF5-78C95D4D685C}" srcId="{7C71AA90-C8EF-4DCA-AFC7-5836B460FA22}" destId="{8A78BC03-4600-4F01-93CE-17D6A45DF867}" srcOrd="0" destOrd="0" parTransId="{4D2EE3A2-E2B0-4CE8-8DDD-7E8FBD2C9669}" sibTransId="{CED9948B-85A2-4771-B460-31057175844B}"/>
    <dgm:cxn modelId="{241C973F-9A17-4586-9368-0BFE8A4C695F}" type="presParOf" srcId="{4DCAF533-66F8-4C28-83B9-C8697D69F93C}" destId="{6A843954-EC04-41B8-A883-607EA90502B7}" srcOrd="0" destOrd="0" presId="urn:microsoft.com/office/officeart/2005/8/layout/balance1"/>
    <dgm:cxn modelId="{93B3C224-B239-4851-B648-3F2ABACC6876}" type="presParOf" srcId="{4DCAF533-66F8-4C28-83B9-C8697D69F93C}" destId="{64E7CC5F-6387-4064-BF0E-936DD3F6D82A}" srcOrd="1" destOrd="0" presId="urn:microsoft.com/office/officeart/2005/8/layout/balance1"/>
    <dgm:cxn modelId="{A5B0572B-3CF0-4354-94FF-4CD8D61B5C24}" type="presParOf" srcId="{64E7CC5F-6387-4064-BF0E-936DD3F6D82A}" destId="{DE25C090-D9FA-45E6-9741-7E4D5429DF24}" srcOrd="0" destOrd="0" presId="urn:microsoft.com/office/officeart/2005/8/layout/balance1"/>
    <dgm:cxn modelId="{231CE7B0-F88E-46BF-9E49-F0356EB971AF}" type="presParOf" srcId="{64E7CC5F-6387-4064-BF0E-936DD3F6D82A}" destId="{FBA87542-DD42-45EC-9252-6B054DD223A5}" srcOrd="1" destOrd="0" presId="urn:microsoft.com/office/officeart/2005/8/layout/balance1"/>
    <dgm:cxn modelId="{2085F8D3-D06E-43AC-943D-C962D5C59531}" type="presParOf" srcId="{4DCAF533-66F8-4C28-83B9-C8697D69F93C}" destId="{FC981D89-C819-4914-A7EF-38BE3223EFF4}" srcOrd="2" destOrd="0" presId="urn:microsoft.com/office/officeart/2005/8/layout/balance1"/>
    <dgm:cxn modelId="{B6759546-CD3A-49EB-83A6-18EFFFD8564E}" type="presParOf" srcId="{FC981D89-C819-4914-A7EF-38BE3223EFF4}" destId="{3517D933-744F-4AFF-AB56-FBE360BD89C9}" srcOrd="0" destOrd="0" presId="urn:microsoft.com/office/officeart/2005/8/layout/balance1"/>
    <dgm:cxn modelId="{A7F0EC31-6D7E-4432-8F05-3D4D61332ECE}" type="presParOf" srcId="{FC981D89-C819-4914-A7EF-38BE3223EFF4}" destId="{965FC3CA-1B4F-4F71-8B00-A8BC53D43F1E}" srcOrd="1" destOrd="0" presId="urn:microsoft.com/office/officeart/2005/8/layout/balance1"/>
    <dgm:cxn modelId="{530E139E-57DF-4884-8AA3-93F976A035AF}" type="presParOf" srcId="{FC981D89-C819-4914-A7EF-38BE3223EFF4}" destId="{0AF05F2C-DAE3-47A1-B629-AD117EB9D6E8}" srcOrd="2" destOrd="0" presId="urn:microsoft.com/office/officeart/2005/8/layout/balance1"/>
    <dgm:cxn modelId="{91753191-6793-48E4-AA6C-E252AA5A1148}" type="presParOf" srcId="{FC981D89-C819-4914-A7EF-38BE3223EFF4}" destId="{0028F07F-1808-4E8A-BD17-0096534A616C}" srcOrd="3" destOrd="0" presId="urn:microsoft.com/office/officeart/2005/8/layout/balance1"/>
    <dgm:cxn modelId="{1C61A13B-0CE6-4F12-8634-353C6DFE99C9}" type="presParOf" srcId="{FC981D89-C819-4914-A7EF-38BE3223EFF4}" destId="{663D9139-6601-420F-868E-7908E39FD234}" srcOrd="4" destOrd="0" presId="urn:microsoft.com/office/officeart/2005/8/layout/balance1"/>
    <dgm:cxn modelId="{2549B2A2-66AD-40DE-924A-756C1231C390}" type="presParOf" srcId="{FC981D89-C819-4914-A7EF-38BE3223EFF4}" destId="{18570708-B421-45F0-B215-28D9679A1AD4}" srcOrd="5" destOrd="0" presId="urn:microsoft.com/office/officeart/2005/8/layout/balance1"/>
  </dgm:cxnLst>
  <dgm:bg>
    <a:noFill/>
  </dgm:bg>
  <dgm:whole>
    <a:ln w="127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2226A7B-FDF6-4765-889B-913C1491C9D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DB3F8F5-BC37-40BB-80BB-1FFDB38541C7}">
      <dgm:prSet phldrT="[Szöveg]" custT="1"/>
      <dgm:spPr/>
      <dgm:t>
        <a:bodyPr/>
        <a:lstStyle/>
        <a:p>
          <a:pPr algn="ctr"/>
          <a:r>
            <a:rPr lang="hu-HU" sz="1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Adók és adójellegű bevételek</a:t>
          </a:r>
        </a:p>
      </dgm:t>
    </dgm:pt>
    <dgm:pt modelId="{FDBD96B4-A586-42FD-A6F1-8E130F823C7C}" type="parTrans" cxnId="{83D36B90-C388-4313-A289-C3785D3ABC8E}">
      <dgm:prSet/>
      <dgm:spPr/>
      <dgm:t>
        <a:bodyPr/>
        <a:lstStyle/>
        <a:p>
          <a:endParaRPr lang="hu-HU"/>
        </a:p>
      </dgm:t>
    </dgm:pt>
    <dgm:pt modelId="{4A3B70BD-C55A-43E1-9877-4A0E634B5F41}" type="sibTrans" cxnId="{83D36B90-C388-4313-A289-C3785D3ABC8E}">
      <dgm:prSet/>
      <dgm:spPr/>
      <dgm:t>
        <a:bodyPr/>
        <a:lstStyle/>
        <a:p>
          <a:endParaRPr lang="hu-HU"/>
        </a:p>
      </dgm:t>
    </dgm:pt>
    <dgm:pt modelId="{E3D0ECC7-F688-45E9-AAAC-172748913E28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termékek és szolgáltatások után fizetendő adók </a:t>
          </a:r>
          <a:r>
            <a:rPr lang="hu-HU" sz="14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</dgm:t>
    </dgm:pt>
    <dgm:pt modelId="{09B6117F-2FB8-4960-B207-54C2D9A6C97D}" type="parTrans" cxnId="{F95C19AB-B4FD-4002-9923-769F9057239A}">
      <dgm:prSet/>
      <dgm:spPr/>
      <dgm:t>
        <a:bodyPr/>
        <a:lstStyle/>
        <a:p>
          <a:endParaRPr lang="hu-HU"/>
        </a:p>
      </dgm:t>
    </dgm:pt>
    <dgm:pt modelId="{461D5F2F-AC3E-4E94-9C3C-F13372431E84}" type="sibTrans" cxnId="{F95C19AB-B4FD-4002-9923-769F9057239A}">
      <dgm:prSet/>
      <dgm:spPr/>
      <dgm:t>
        <a:bodyPr/>
        <a:lstStyle/>
        <a:p>
          <a:endParaRPr lang="hu-HU"/>
        </a:p>
      </dgm:t>
    </dgm:pt>
    <dgm:pt modelId="{04161841-B2F5-4C61-B1F9-9CB9BE43647A}">
      <dgm:prSet phldrT="[Szöveg]" custT="1"/>
      <dgm:spPr/>
      <dgm:t>
        <a:bodyPr/>
        <a:lstStyle/>
        <a:p>
          <a:pPr algn="ctr"/>
          <a:r>
            <a:rPr lang="hu-HU" sz="1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költségvetési szervek bevételei</a:t>
          </a:r>
        </a:p>
      </dgm:t>
    </dgm:pt>
    <dgm:pt modelId="{062ABA13-0A81-4E4E-B1D1-D25DAD6939A3}" type="parTrans" cxnId="{8C69637F-9B2E-4512-A6BD-6766DBB7201D}">
      <dgm:prSet/>
      <dgm:spPr/>
      <dgm:t>
        <a:bodyPr/>
        <a:lstStyle/>
        <a:p>
          <a:endParaRPr lang="hu-HU"/>
        </a:p>
      </dgm:t>
    </dgm:pt>
    <dgm:pt modelId="{AFD6D228-AC69-485F-BDC7-EE9BB17F094E}" type="sibTrans" cxnId="{8C69637F-9B2E-4512-A6BD-6766DBB7201D}">
      <dgm:prSet/>
      <dgm:spPr/>
      <dgm:t>
        <a:bodyPr/>
        <a:lstStyle/>
        <a:p>
          <a:endParaRPr lang="hu-HU"/>
        </a:p>
      </dgm:t>
    </dgm:pt>
    <dgm:pt modelId="{238280A6-140D-4B29-B360-13426CC3FD5A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díj- és szankciójellegű bevételek</a:t>
          </a:r>
        </a:p>
      </dgm:t>
    </dgm:pt>
    <dgm:pt modelId="{0C46A0FE-0A66-4612-BE67-471A4370C277}" type="parTrans" cxnId="{B119A8A1-5DD8-4448-B2D6-1E05584F0FB3}">
      <dgm:prSet/>
      <dgm:spPr/>
      <dgm:t>
        <a:bodyPr/>
        <a:lstStyle/>
        <a:p>
          <a:endParaRPr lang="hu-HU"/>
        </a:p>
      </dgm:t>
    </dgm:pt>
    <dgm:pt modelId="{C3C92ABD-595D-437F-B1FF-3F98D3059B32}" type="sibTrans" cxnId="{B119A8A1-5DD8-4448-B2D6-1E05584F0FB3}">
      <dgm:prSet/>
      <dgm:spPr/>
      <dgm:t>
        <a:bodyPr/>
        <a:lstStyle/>
        <a:p>
          <a:endParaRPr lang="hu-HU"/>
        </a:p>
      </dgm:t>
    </dgm:pt>
    <dgm:pt modelId="{B8CF3DF1-9494-48B9-80EE-48F9069F3E59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közszolgáltatások ellenértéke</a:t>
          </a:r>
        </a:p>
      </dgm:t>
    </dgm:pt>
    <dgm:pt modelId="{17CBDA15-C07B-41D0-857B-AACF9B9B8E94}" type="parTrans" cxnId="{4A2DCDC2-6519-43FF-92F8-5260F92A30CF}">
      <dgm:prSet/>
      <dgm:spPr/>
      <dgm:t>
        <a:bodyPr/>
        <a:lstStyle/>
        <a:p>
          <a:endParaRPr lang="hu-HU"/>
        </a:p>
      </dgm:t>
    </dgm:pt>
    <dgm:pt modelId="{E044ED4D-C719-4471-9220-131C24A13BA1}" type="sibTrans" cxnId="{4A2DCDC2-6519-43FF-92F8-5260F92A30CF}">
      <dgm:prSet/>
      <dgm:spPr/>
      <dgm:t>
        <a:bodyPr/>
        <a:lstStyle/>
        <a:p>
          <a:endParaRPr lang="hu-HU"/>
        </a:p>
      </dgm:t>
    </dgm:pt>
    <dgm:pt modelId="{0857E684-74A1-46D6-AB95-84C4A24EEC39}">
      <dgm:prSet phldrT="[Szöveg]" custT="1"/>
      <dgm:spPr/>
      <dgm:t>
        <a:bodyPr/>
        <a:lstStyle/>
        <a:p>
          <a:pPr algn="ctr"/>
          <a:r>
            <a:rPr lang="hu-HU" sz="1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</a:t>
          </a:r>
        </a:p>
      </dgm:t>
    </dgm:pt>
    <dgm:pt modelId="{80646F13-9899-47ED-B327-50EB351F2B44}" type="parTrans" cxnId="{6263CD3A-7026-4587-BBBB-57C272228633}">
      <dgm:prSet/>
      <dgm:spPr/>
      <dgm:t>
        <a:bodyPr/>
        <a:lstStyle/>
        <a:p>
          <a:endParaRPr lang="hu-HU"/>
        </a:p>
      </dgm:t>
    </dgm:pt>
    <dgm:pt modelId="{BCDEEEC1-C8EE-450D-982E-09F41F98A343}" type="sibTrans" cxnId="{6263CD3A-7026-4587-BBBB-57C272228633}">
      <dgm:prSet/>
      <dgm:spPr/>
      <dgm:t>
        <a:bodyPr/>
        <a:lstStyle/>
        <a:p>
          <a:endParaRPr lang="hu-HU"/>
        </a:p>
      </dgm:t>
    </dgm:pt>
    <dgm:pt modelId="{D1735F32-6A26-41B0-AD93-E8AAE394D96E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magánjogi bevételek </a:t>
          </a:r>
        </a:p>
      </dgm:t>
    </dgm:pt>
    <dgm:pt modelId="{70A08E95-9FFA-493B-BB38-B7BA00593F0D}" type="parTrans" cxnId="{6A1082E3-B128-4064-980E-DA5CF9314BE3}">
      <dgm:prSet/>
      <dgm:spPr/>
      <dgm:t>
        <a:bodyPr/>
        <a:lstStyle/>
        <a:p>
          <a:endParaRPr lang="hu-HU"/>
        </a:p>
      </dgm:t>
    </dgm:pt>
    <dgm:pt modelId="{AC8468FC-1477-4F7F-9F26-280BBE807D6C}" type="sibTrans" cxnId="{6A1082E3-B128-4064-980E-DA5CF9314BE3}">
      <dgm:prSet/>
      <dgm:spPr/>
      <dgm:t>
        <a:bodyPr/>
        <a:lstStyle/>
        <a:p>
          <a:endParaRPr lang="hu-HU"/>
        </a:p>
      </dgm:t>
    </dgm:pt>
    <dgm:pt modelId="{51C67D8E-1B17-4B75-8565-A43FBD2BA8D8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európai uniós tagsághoz kapcsolódó, az Európai Unió költségvetéséből származó támogatások</a:t>
          </a:r>
        </a:p>
      </dgm:t>
    </dgm:pt>
    <dgm:pt modelId="{0A311596-BF0C-47D3-8ACB-B676D195016B}" type="parTrans" cxnId="{4FA0B1AA-3951-4776-90BF-EBBA23EA682D}">
      <dgm:prSet/>
      <dgm:spPr/>
      <dgm:t>
        <a:bodyPr/>
        <a:lstStyle/>
        <a:p>
          <a:endParaRPr lang="hu-HU"/>
        </a:p>
      </dgm:t>
    </dgm:pt>
    <dgm:pt modelId="{A6177C9A-99E6-4537-A81F-CF8E460DE107}" type="sibTrans" cxnId="{4FA0B1AA-3951-4776-90BF-EBBA23EA682D}">
      <dgm:prSet/>
      <dgm:spPr/>
      <dgm:t>
        <a:bodyPr/>
        <a:lstStyle/>
        <a:p>
          <a:endParaRPr lang="hu-HU"/>
        </a:p>
      </dgm:t>
    </dgm:pt>
    <dgm:pt modelId="{867830A5-1CBB-42DB-9B0B-D0990C17289A}">
      <dgm:prSet phldrT="[Szöveg]" custT="1"/>
      <dgm:spPr/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államháztartáson kívüli forrásból származó egyéb támogatások</a:t>
          </a:r>
        </a:p>
      </dgm:t>
    </dgm:pt>
    <dgm:pt modelId="{39A40A2E-15BB-48FB-9DD5-DE6E437C9750}" type="parTrans" cxnId="{4F8F0CE4-1361-4130-A3B7-49B73410FB6B}">
      <dgm:prSet/>
      <dgm:spPr/>
      <dgm:t>
        <a:bodyPr/>
        <a:lstStyle/>
        <a:p>
          <a:endParaRPr lang="hu-HU"/>
        </a:p>
      </dgm:t>
    </dgm:pt>
    <dgm:pt modelId="{1E7049BA-F8FF-435E-9E44-5D646B8B7398}" type="sibTrans" cxnId="{4F8F0CE4-1361-4130-A3B7-49B73410FB6B}">
      <dgm:prSet/>
      <dgm:spPr/>
      <dgm:t>
        <a:bodyPr/>
        <a:lstStyle/>
        <a:p>
          <a:endParaRPr lang="hu-HU"/>
        </a:p>
      </dgm:t>
    </dgm:pt>
    <dgm:pt modelId="{FAFE0181-55B3-4842-8AE1-00DC973B8C7C}">
      <dgm:prSet phldrT="[Szöveg]"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áfa</a:t>
          </a:r>
        </a:p>
      </dgm:t>
    </dgm:pt>
    <dgm:pt modelId="{E0CE1EFC-9CE2-4F1A-A919-C0F1C2AD0CBD}" type="parTrans" cxnId="{91C018EE-C829-4958-B60F-AADAB72E0626}">
      <dgm:prSet/>
      <dgm:spPr/>
      <dgm:t>
        <a:bodyPr/>
        <a:lstStyle/>
        <a:p>
          <a:endParaRPr lang="hu-HU"/>
        </a:p>
      </dgm:t>
    </dgm:pt>
    <dgm:pt modelId="{63A2C306-CE7E-4039-B41C-F1D7E56BCB2C}" type="sibTrans" cxnId="{91C018EE-C829-4958-B60F-AADAB72E0626}">
      <dgm:prSet/>
      <dgm:spPr/>
      <dgm:t>
        <a:bodyPr/>
        <a:lstStyle/>
        <a:p>
          <a:endParaRPr lang="hu-HU"/>
        </a:p>
      </dgm:t>
    </dgm:pt>
    <dgm:pt modelId="{862A8A23-3F39-447B-B3F8-DFCF8A80DB91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jövedéki adó</a:t>
          </a:r>
        </a:p>
      </dgm:t>
    </dgm:pt>
    <dgm:pt modelId="{AA16C13D-D7D4-4C0C-900F-78DB20D26D72}" type="parTrans" cxnId="{1E472E9B-8759-4318-9D38-6214F97626D1}">
      <dgm:prSet/>
      <dgm:spPr/>
      <dgm:t>
        <a:bodyPr/>
        <a:lstStyle/>
        <a:p>
          <a:endParaRPr lang="hu-HU"/>
        </a:p>
      </dgm:t>
    </dgm:pt>
    <dgm:pt modelId="{6C2B807C-2E0E-48D1-A5E0-2FE545028BE1}" type="sibTrans" cxnId="{1E472E9B-8759-4318-9D38-6214F97626D1}">
      <dgm:prSet/>
      <dgm:spPr/>
      <dgm:t>
        <a:bodyPr/>
        <a:lstStyle/>
        <a:p>
          <a:endParaRPr lang="hu-HU"/>
        </a:p>
      </dgm:t>
    </dgm:pt>
    <dgm:pt modelId="{16A749E5-E0F6-4B3C-9D92-823DBA3F876B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tranzakciós illeték</a:t>
          </a:r>
        </a:p>
      </dgm:t>
    </dgm:pt>
    <dgm:pt modelId="{AE005931-BDB0-493D-92EE-3D3D19AA2ED8}" type="parTrans" cxnId="{975258D5-AC52-40B1-9428-1F58276FA92E}">
      <dgm:prSet/>
      <dgm:spPr/>
      <dgm:t>
        <a:bodyPr/>
        <a:lstStyle/>
        <a:p>
          <a:endParaRPr lang="hu-HU"/>
        </a:p>
      </dgm:t>
    </dgm:pt>
    <dgm:pt modelId="{5EA3BA02-46F7-4473-B5F9-1CB74EC0E61A}" type="sibTrans" cxnId="{975258D5-AC52-40B1-9428-1F58276FA92E}">
      <dgm:prSet/>
      <dgm:spPr/>
      <dgm:t>
        <a:bodyPr/>
        <a:lstStyle/>
        <a:p>
          <a:endParaRPr lang="hu-HU"/>
        </a:p>
      </dgm:t>
    </dgm:pt>
    <dgm:pt modelId="{70905FB4-25FC-4ACB-8C33-E64A355D3EC0}">
      <dgm:prSet custT="1"/>
      <dgm:spPr/>
      <dgm:t>
        <a:bodyPr/>
        <a:lstStyle/>
        <a:p>
          <a:r>
            <a:rPr lang="hu-HU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jövedelmek után fizetendő adók </a:t>
          </a:r>
          <a:r>
            <a:rPr lang="hu-HU" sz="14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</dgm:t>
    </dgm:pt>
    <dgm:pt modelId="{3F440745-070A-4CD8-8846-BD305FEE2A79}" type="parTrans" cxnId="{7E50AAF3-C04C-4916-B9D4-441E9F0A2930}">
      <dgm:prSet/>
      <dgm:spPr/>
      <dgm:t>
        <a:bodyPr/>
        <a:lstStyle/>
        <a:p>
          <a:endParaRPr lang="hu-HU"/>
        </a:p>
      </dgm:t>
    </dgm:pt>
    <dgm:pt modelId="{FD649CBC-40CD-41F1-847D-56BC9D1AC058}" type="sibTrans" cxnId="{7E50AAF3-C04C-4916-B9D4-441E9F0A2930}">
      <dgm:prSet/>
      <dgm:spPr/>
      <dgm:t>
        <a:bodyPr/>
        <a:lstStyle/>
        <a:p>
          <a:endParaRPr lang="hu-HU"/>
        </a:p>
      </dgm:t>
    </dgm:pt>
    <dgm:pt modelId="{29846073-D7E3-467B-9C30-7B02E2903F06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szja</a:t>
          </a:r>
        </a:p>
      </dgm:t>
    </dgm:pt>
    <dgm:pt modelId="{C662348F-CF8F-4A97-A7A6-7328628EC54C}" type="parTrans" cxnId="{786DEE13-5567-467F-A96E-506FD7F5B182}">
      <dgm:prSet/>
      <dgm:spPr/>
      <dgm:t>
        <a:bodyPr/>
        <a:lstStyle/>
        <a:p>
          <a:endParaRPr lang="hu-HU"/>
        </a:p>
      </dgm:t>
    </dgm:pt>
    <dgm:pt modelId="{DE6D703F-7045-42A9-9A6F-0D87EA2C4D65}" type="sibTrans" cxnId="{786DEE13-5567-467F-A96E-506FD7F5B182}">
      <dgm:prSet/>
      <dgm:spPr/>
      <dgm:t>
        <a:bodyPr/>
        <a:lstStyle/>
        <a:p>
          <a:endParaRPr lang="hu-HU"/>
        </a:p>
      </dgm:t>
    </dgm:pt>
    <dgm:pt modelId="{8ED58C4E-6B14-45F9-BB27-642BAB1A2093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társasági adó</a:t>
          </a:r>
        </a:p>
      </dgm:t>
    </dgm:pt>
    <dgm:pt modelId="{6A1BA332-7D43-4DD9-AA71-B3F5126A5033}" type="parTrans" cxnId="{CFAB0D78-D828-45E8-B826-74BCFA3CD2FD}">
      <dgm:prSet/>
      <dgm:spPr/>
      <dgm:t>
        <a:bodyPr/>
        <a:lstStyle/>
        <a:p>
          <a:endParaRPr lang="hu-HU"/>
        </a:p>
      </dgm:t>
    </dgm:pt>
    <dgm:pt modelId="{4B078EB4-3DAE-4F71-B6F6-65126C6B4661}" type="sibTrans" cxnId="{CFAB0D78-D828-45E8-B826-74BCFA3CD2FD}">
      <dgm:prSet/>
      <dgm:spPr/>
      <dgm:t>
        <a:bodyPr/>
        <a:lstStyle/>
        <a:p>
          <a:endParaRPr lang="hu-HU"/>
        </a:p>
      </dgm:t>
    </dgm:pt>
    <dgm:pt modelId="{EDCE0C63-42C6-4193-8D68-8024C3B2D14E}">
      <dgm:prSet custT="1"/>
      <dgm:spPr/>
      <dgm:t>
        <a:bodyPr/>
        <a:lstStyle/>
        <a:p>
          <a:r>
            <a:rPr lang="hu-HU" sz="1200" i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osztalékadó</a:t>
          </a:r>
        </a:p>
      </dgm:t>
    </dgm:pt>
    <dgm:pt modelId="{C0438BC7-FA4E-44F6-A78A-7748400DD443}" type="parTrans" cxnId="{FB3685F5-8892-482C-B0AD-1F1BB06CA157}">
      <dgm:prSet/>
      <dgm:spPr/>
      <dgm:t>
        <a:bodyPr/>
        <a:lstStyle/>
        <a:p>
          <a:endParaRPr lang="hu-HU"/>
        </a:p>
      </dgm:t>
    </dgm:pt>
    <dgm:pt modelId="{3059F9D9-A7C6-4355-8444-309010173C4D}" type="sibTrans" cxnId="{FB3685F5-8892-482C-B0AD-1F1BB06CA157}">
      <dgm:prSet/>
      <dgm:spPr/>
      <dgm:t>
        <a:bodyPr/>
        <a:lstStyle/>
        <a:p>
          <a:endParaRPr lang="hu-HU"/>
        </a:p>
      </dgm:t>
    </dgm:pt>
    <dgm:pt modelId="{03C55DDA-497C-466E-BE3E-D23EBF3DBDAC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szervezetek </a:t>
          </a:r>
          <a:r>
            <a:rPr lang="hu-HU" sz="1200" i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különadója</a:t>
          </a:r>
          <a:endParaRPr lang="hu-HU" sz="1200" i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0D8011AD-4643-465B-9C58-DA84CC7DD3DD}" type="parTrans" cxnId="{A9E2BBF2-D5BF-48E0-810A-8008BB13677F}">
      <dgm:prSet/>
      <dgm:spPr/>
      <dgm:t>
        <a:bodyPr/>
        <a:lstStyle/>
        <a:p>
          <a:endParaRPr lang="hu-HU"/>
        </a:p>
      </dgm:t>
    </dgm:pt>
    <dgm:pt modelId="{4E8E8D89-10CB-4862-8EC2-F8E958EEE686}" type="sibTrans" cxnId="{A9E2BBF2-D5BF-48E0-810A-8008BB13677F}">
      <dgm:prSet/>
      <dgm:spPr/>
      <dgm:t>
        <a:bodyPr/>
        <a:lstStyle/>
        <a:p>
          <a:endParaRPr lang="hu-HU"/>
        </a:p>
      </dgm:t>
    </dgm:pt>
    <dgm:pt modelId="{7AC43A2F-AC50-43E1-846B-BBF91EB8FD98}">
      <dgm:prSet custT="1"/>
      <dgm:spPr/>
      <dgm:t>
        <a:bodyPr/>
        <a:lstStyle/>
        <a:p>
          <a:r>
            <a:rPr lang="hu-HU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adók, adójellegű bevételek </a:t>
          </a:r>
          <a:r>
            <a:rPr lang="hu-HU" sz="14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</dgm:t>
    </dgm:pt>
    <dgm:pt modelId="{0CB20D79-E06C-430F-8CE1-DE288E95DAD9}" type="parTrans" cxnId="{3E7DAEC3-2C29-43E2-9D6D-1EE5AEC8D00E}">
      <dgm:prSet/>
      <dgm:spPr/>
      <dgm:t>
        <a:bodyPr/>
        <a:lstStyle/>
        <a:p>
          <a:endParaRPr lang="hu-HU"/>
        </a:p>
      </dgm:t>
    </dgm:pt>
    <dgm:pt modelId="{DED418E5-1D6A-49F4-B6F6-AA19D52523CB}" type="sibTrans" cxnId="{3E7DAEC3-2C29-43E2-9D6D-1EE5AEC8D00E}">
      <dgm:prSet/>
      <dgm:spPr/>
      <dgm:t>
        <a:bodyPr/>
        <a:lstStyle/>
        <a:p>
          <a:endParaRPr lang="hu-HU"/>
        </a:p>
      </dgm:t>
    </dgm:pt>
    <dgm:pt modelId="{63E07DA7-0C30-4E23-A8BF-A1D3381A33B7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</a:rPr>
            <a:t>illetékek </a:t>
          </a:r>
          <a:endParaRPr lang="hu-HU" sz="12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0A3968F-A31E-4D57-ADA3-1EC3B0EB7ABF}" type="parTrans" cxnId="{5631A8CF-497F-45A5-B10E-452DE6D577AB}">
      <dgm:prSet/>
      <dgm:spPr/>
      <dgm:t>
        <a:bodyPr/>
        <a:lstStyle/>
        <a:p>
          <a:endParaRPr lang="hu-HU"/>
        </a:p>
      </dgm:t>
    </dgm:pt>
    <dgm:pt modelId="{117DB0A4-64D5-43D9-A89F-D594ED641A61}" type="sibTrans" cxnId="{5631A8CF-497F-45A5-B10E-452DE6D577AB}">
      <dgm:prSet/>
      <dgm:spPr/>
      <dgm:t>
        <a:bodyPr/>
        <a:lstStyle/>
        <a:p>
          <a:endParaRPr lang="hu-HU"/>
        </a:p>
      </dgm:t>
    </dgm:pt>
    <dgm:pt modelId="{3DDA42F4-595C-4D8A-9981-E2CE738C46DC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</a:rPr>
            <a:t>gépjárműadó</a:t>
          </a:r>
        </a:p>
      </dgm:t>
    </dgm:pt>
    <dgm:pt modelId="{C8C0CB1A-2A88-42B1-B38A-64BB438D5AD7}" type="parTrans" cxnId="{53C62668-94D3-4FBB-9A7A-7E5EE04C56E3}">
      <dgm:prSet/>
      <dgm:spPr/>
      <dgm:t>
        <a:bodyPr/>
        <a:lstStyle/>
        <a:p>
          <a:endParaRPr lang="hu-HU"/>
        </a:p>
      </dgm:t>
    </dgm:pt>
    <dgm:pt modelId="{9DC76D02-218B-488F-8CB7-23A684836155}" type="sibTrans" cxnId="{53C62668-94D3-4FBB-9A7A-7E5EE04C56E3}">
      <dgm:prSet/>
      <dgm:spPr/>
      <dgm:t>
        <a:bodyPr/>
        <a:lstStyle/>
        <a:p>
          <a:endParaRPr lang="hu-HU"/>
        </a:p>
      </dgm:t>
    </dgm:pt>
    <dgm:pt modelId="{2AFC638B-59FC-461B-B120-609A24129E39}">
      <dgm:prSet custT="1"/>
      <dgm:spPr/>
      <dgm:t>
        <a:bodyPr/>
        <a:lstStyle/>
        <a:p>
          <a:r>
            <a:rPr lang="hu-HU" sz="1200" i="1" dirty="0">
              <a:solidFill>
                <a:schemeClr val="tx1"/>
              </a:solidFill>
            </a:rPr>
            <a:t>játékadó</a:t>
          </a:r>
        </a:p>
      </dgm:t>
    </dgm:pt>
    <dgm:pt modelId="{27E6CB9D-850E-4A8D-AA15-6E533D9C407E}" type="parTrans" cxnId="{0457CD67-8801-4F53-A3D4-8691CA54EB5E}">
      <dgm:prSet/>
      <dgm:spPr/>
      <dgm:t>
        <a:bodyPr/>
        <a:lstStyle/>
        <a:p>
          <a:endParaRPr lang="hu-HU"/>
        </a:p>
      </dgm:t>
    </dgm:pt>
    <dgm:pt modelId="{A5B02B05-904A-4F1B-A44F-B0CBB58F512E}" type="sibTrans" cxnId="{0457CD67-8801-4F53-A3D4-8691CA54EB5E}">
      <dgm:prSet/>
      <dgm:spPr/>
      <dgm:t>
        <a:bodyPr/>
        <a:lstStyle/>
        <a:p>
          <a:endParaRPr lang="hu-HU"/>
        </a:p>
      </dgm:t>
    </dgm:pt>
    <dgm:pt modelId="{ECFC9604-25BE-4791-9D68-B782A73D9F73}" type="pres">
      <dgm:prSet presAssocID="{12226A7B-FDF6-4765-889B-913C1491C9D5}" presName="layout" presStyleCnt="0">
        <dgm:presLayoutVars>
          <dgm:chMax/>
          <dgm:chPref/>
          <dgm:dir/>
          <dgm:resizeHandles/>
        </dgm:presLayoutVars>
      </dgm:prSet>
      <dgm:spPr/>
    </dgm:pt>
    <dgm:pt modelId="{95D485C2-A409-4CC3-ABF2-E666CAB72897}" type="pres">
      <dgm:prSet presAssocID="{4DB3F8F5-BC37-40BB-80BB-1FFDB38541C7}" presName="root" presStyleCnt="0">
        <dgm:presLayoutVars>
          <dgm:chMax/>
          <dgm:chPref/>
        </dgm:presLayoutVars>
      </dgm:prSet>
      <dgm:spPr/>
    </dgm:pt>
    <dgm:pt modelId="{46ECEA83-2C04-4638-9956-5411410D220B}" type="pres">
      <dgm:prSet presAssocID="{4DB3F8F5-BC37-40BB-80BB-1FFDB38541C7}" presName="rootComposite" presStyleCnt="0">
        <dgm:presLayoutVars/>
      </dgm:prSet>
      <dgm:spPr/>
    </dgm:pt>
    <dgm:pt modelId="{0AE92F14-3674-44DB-A32E-A2C812F3877C}" type="pres">
      <dgm:prSet presAssocID="{4DB3F8F5-BC37-40BB-80BB-1FFDB38541C7}" presName="ParentAccent" presStyleLbl="alignNode1" presStyleIdx="0" presStyleCnt="3" custLinFactNeighborX="2913" custLinFactNeighborY="40151"/>
      <dgm:spPr>
        <a:solidFill>
          <a:schemeClr val="tx2"/>
        </a:solidFill>
        <a:ln>
          <a:solidFill>
            <a:srgbClr val="C00000"/>
          </a:solidFill>
        </a:ln>
      </dgm:spPr>
    </dgm:pt>
    <dgm:pt modelId="{4CC656A7-AE36-4D36-969B-99378D4F514E}" type="pres">
      <dgm:prSet presAssocID="{4DB3F8F5-BC37-40BB-80BB-1FFDB38541C7}" presName="ParentSmallAccent" presStyleLbl="fgAcc1" presStyleIdx="0" presStyleCnt="3" custLinFactNeighborX="38363" custLinFactNeighborY="-25213"/>
      <dgm:spPr>
        <a:ln>
          <a:solidFill>
            <a:srgbClr val="C00000"/>
          </a:solidFill>
        </a:ln>
      </dgm:spPr>
    </dgm:pt>
    <dgm:pt modelId="{B1EA903D-15CE-46F1-8F80-F67DCAF5DECC}" type="pres">
      <dgm:prSet presAssocID="{4DB3F8F5-BC37-40BB-80BB-1FFDB38541C7}" presName="Parent" presStyleLbl="revTx" presStyleIdx="0" presStyleCnt="11" custLinFactNeighborY="-2161">
        <dgm:presLayoutVars>
          <dgm:chMax/>
          <dgm:chPref val="4"/>
          <dgm:bulletEnabled val="1"/>
        </dgm:presLayoutVars>
      </dgm:prSet>
      <dgm:spPr/>
    </dgm:pt>
    <dgm:pt modelId="{94787B0E-3184-422E-92D5-81C5DB36C514}" type="pres">
      <dgm:prSet presAssocID="{4DB3F8F5-BC37-40BB-80BB-1FFDB38541C7}" presName="childShape" presStyleCnt="0">
        <dgm:presLayoutVars>
          <dgm:chMax val="0"/>
          <dgm:chPref val="0"/>
        </dgm:presLayoutVars>
      </dgm:prSet>
      <dgm:spPr/>
    </dgm:pt>
    <dgm:pt modelId="{EF01142F-226E-4E16-9B3A-EC14644A638F}" type="pres">
      <dgm:prSet presAssocID="{E3D0ECC7-F688-45E9-AAAC-172748913E28}" presName="childComposite" presStyleCnt="0">
        <dgm:presLayoutVars>
          <dgm:chMax val="0"/>
          <dgm:chPref val="0"/>
        </dgm:presLayoutVars>
      </dgm:prSet>
      <dgm:spPr/>
    </dgm:pt>
    <dgm:pt modelId="{50DCACBD-CF0F-48E8-897F-7152353FB965}" type="pres">
      <dgm:prSet presAssocID="{E3D0ECC7-F688-45E9-AAAC-172748913E28}" presName="ChildAccent" presStyleLbl="solidFgAcc1" presStyleIdx="0" presStyleCnt="8" custLinFactY="-40936" custLinFactNeighborX="4397" custLinFactNeighborY="-100000"/>
      <dgm:spPr>
        <a:solidFill>
          <a:schemeClr val="tx2"/>
        </a:solidFill>
        <a:ln>
          <a:solidFill>
            <a:srgbClr val="C00000"/>
          </a:solidFill>
        </a:ln>
      </dgm:spPr>
    </dgm:pt>
    <dgm:pt modelId="{BCBDF708-D758-415C-91D5-97EFA0CB1CEC}" type="pres">
      <dgm:prSet presAssocID="{E3D0ECC7-F688-45E9-AAAC-172748913E28}" presName="Child" presStyleLbl="revTx" presStyleIdx="1" presStyleCnt="11" custScaleX="98782" custScaleY="307828" custLinFactNeighborX="2351" custLinFactNeighborY="9229">
        <dgm:presLayoutVars>
          <dgm:chMax val="0"/>
          <dgm:chPref val="0"/>
          <dgm:bulletEnabled val="1"/>
        </dgm:presLayoutVars>
      </dgm:prSet>
      <dgm:spPr/>
    </dgm:pt>
    <dgm:pt modelId="{5944F028-D7DF-4B34-ADB1-4F752CE10773}" type="pres">
      <dgm:prSet presAssocID="{70905FB4-25FC-4ACB-8C33-E64A355D3EC0}" presName="childComposite" presStyleCnt="0">
        <dgm:presLayoutVars>
          <dgm:chMax val="0"/>
          <dgm:chPref val="0"/>
        </dgm:presLayoutVars>
      </dgm:prSet>
      <dgm:spPr/>
    </dgm:pt>
    <dgm:pt modelId="{15420E9D-6018-4B53-920C-6671E0F3FB4F}" type="pres">
      <dgm:prSet presAssocID="{70905FB4-25FC-4ACB-8C33-E64A355D3EC0}" presName="ChildAccent" presStyleLbl="solidFgAcc1" presStyleIdx="1" presStyleCnt="8" custLinFactNeighborY="45384"/>
      <dgm:spPr>
        <a:solidFill>
          <a:schemeClr val="tx2"/>
        </a:solidFill>
        <a:ln>
          <a:solidFill>
            <a:srgbClr val="C00000"/>
          </a:solidFill>
        </a:ln>
      </dgm:spPr>
    </dgm:pt>
    <dgm:pt modelId="{3525F7E1-2BCB-435E-8BE9-1E53ED2F7FEE}" type="pres">
      <dgm:prSet presAssocID="{70905FB4-25FC-4ACB-8C33-E64A355D3EC0}" presName="Child" presStyleLbl="revTx" presStyleIdx="2" presStyleCnt="11" custLinFactY="26559" custLinFactNeighborX="2689" custLinFactNeighborY="100000">
        <dgm:presLayoutVars>
          <dgm:chMax val="0"/>
          <dgm:chPref val="0"/>
          <dgm:bulletEnabled val="1"/>
        </dgm:presLayoutVars>
      </dgm:prSet>
      <dgm:spPr/>
    </dgm:pt>
    <dgm:pt modelId="{9694C739-C9E1-462A-BA39-36B8C3A01CAD}" type="pres">
      <dgm:prSet presAssocID="{7AC43A2F-AC50-43E1-846B-BBF91EB8FD98}" presName="childComposite" presStyleCnt="0">
        <dgm:presLayoutVars>
          <dgm:chMax val="0"/>
          <dgm:chPref val="0"/>
        </dgm:presLayoutVars>
      </dgm:prSet>
      <dgm:spPr/>
    </dgm:pt>
    <dgm:pt modelId="{53A120A3-0734-4D2C-A0E6-A757B23B1D79}" type="pres">
      <dgm:prSet presAssocID="{7AC43A2F-AC50-43E1-846B-BBF91EB8FD98}" presName="ChildAccent" presStyleLbl="solidFgAcc1" presStyleIdx="2" presStyleCnt="8" custLinFactY="267323" custLinFactNeighborX="23335" custLinFactNeighborY="300000"/>
      <dgm:spPr>
        <a:solidFill>
          <a:schemeClr val="tx2"/>
        </a:solidFill>
        <a:ln>
          <a:solidFill>
            <a:srgbClr val="C00000"/>
          </a:solidFill>
        </a:ln>
      </dgm:spPr>
    </dgm:pt>
    <dgm:pt modelId="{95111C3B-2601-40F8-8315-17FAC7D12066}" type="pres">
      <dgm:prSet presAssocID="{7AC43A2F-AC50-43E1-846B-BBF91EB8FD98}" presName="Child" presStyleLbl="revTx" presStyleIdx="3" presStyleCnt="11" custLinFactY="108284" custLinFactNeighborX="4482" custLinFactNeighborY="200000">
        <dgm:presLayoutVars>
          <dgm:chMax val="0"/>
          <dgm:chPref val="0"/>
          <dgm:bulletEnabled val="1"/>
        </dgm:presLayoutVars>
      </dgm:prSet>
      <dgm:spPr/>
    </dgm:pt>
    <dgm:pt modelId="{DCF82FA3-1612-471D-ABF9-28C974FAEB7F}" type="pres">
      <dgm:prSet presAssocID="{04161841-B2F5-4C61-B1F9-9CB9BE43647A}" presName="root" presStyleCnt="0">
        <dgm:presLayoutVars>
          <dgm:chMax/>
          <dgm:chPref/>
        </dgm:presLayoutVars>
      </dgm:prSet>
      <dgm:spPr/>
    </dgm:pt>
    <dgm:pt modelId="{F2198228-A6C5-44A3-8617-CBB670F4350E}" type="pres">
      <dgm:prSet presAssocID="{04161841-B2F5-4C61-B1F9-9CB9BE43647A}" presName="rootComposite" presStyleCnt="0">
        <dgm:presLayoutVars/>
      </dgm:prSet>
      <dgm:spPr/>
    </dgm:pt>
    <dgm:pt modelId="{148D4926-28BE-4FC1-8176-9A2722E4ED37}" type="pres">
      <dgm:prSet presAssocID="{04161841-B2F5-4C61-B1F9-9CB9BE43647A}" presName="ParentAccent" presStyleLbl="alignNode1" presStyleIdx="1" presStyleCnt="3" custLinFactNeighborX="-3346" custLinFactNeighborY="37445"/>
      <dgm:spPr>
        <a:solidFill>
          <a:schemeClr val="tx2"/>
        </a:solidFill>
        <a:ln>
          <a:solidFill>
            <a:srgbClr val="C00000"/>
          </a:solidFill>
        </a:ln>
      </dgm:spPr>
    </dgm:pt>
    <dgm:pt modelId="{4BA91F6E-CA17-4CFB-B603-0A7D4D13AA33}" type="pres">
      <dgm:prSet presAssocID="{04161841-B2F5-4C61-B1F9-9CB9BE43647A}" presName="ParentSmallAccent" presStyleLbl="fgAcc1" presStyleIdx="1" presStyleCnt="3" custLinFactNeighborX="-40555"/>
      <dgm:spPr>
        <a:ln>
          <a:solidFill>
            <a:srgbClr val="C00000"/>
          </a:solidFill>
        </a:ln>
      </dgm:spPr>
    </dgm:pt>
    <dgm:pt modelId="{C16EF07C-B77D-41C9-ADBF-1F407C94E71C}" type="pres">
      <dgm:prSet presAssocID="{04161841-B2F5-4C61-B1F9-9CB9BE43647A}" presName="Parent" presStyleLbl="revTx" presStyleIdx="4" presStyleCnt="11" custScaleX="123723">
        <dgm:presLayoutVars>
          <dgm:chMax/>
          <dgm:chPref val="4"/>
          <dgm:bulletEnabled val="1"/>
        </dgm:presLayoutVars>
      </dgm:prSet>
      <dgm:spPr/>
    </dgm:pt>
    <dgm:pt modelId="{451BB0A3-22D2-41A5-B02F-7D8D9FFD52AE}" type="pres">
      <dgm:prSet presAssocID="{04161841-B2F5-4C61-B1F9-9CB9BE43647A}" presName="childShape" presStyleCnt="0">
        <dgm:presLayoutVars>
          <dgm:chMax val="0"/>
          <dgm:chPref val="0"/>
        </dgm:presLayoutVars>
      </dgm:prSet>
      <dgm:spPr/>
    </dgm:pt>
    <dgm:pt modelId="{149F677E-4D1C-4094-BE69-75F3AC2209E3}" type="pres">
      <dgm:prSet presAssocID="{238280A6-140D-4B29-B360-13426CC3FD5A}" presName="childComposite" presStyleCnt="0">
        <dgm:presLayoutVars>
          <dgm:chMax val="0"/>
          <dgm:chPref val="0"/>
        </dgm:presLayoutVars>
      </dgm:prSet>
      <dgm:spPr/>
    </dgm:pt>
    <dgm:pt modelId="{9554EE43-E1E5-4823-AF95-A8304B8A94CD}" type="pres">
      <dgm:prSet presAssocID="{238280A6-140D-4B29-B360-13426CC3FD5A}" presName="ChildAccent" presStyleLbl="solidFgAcc1" presStyleIdx="3" presStyleCnt="8" custLinFactNeighborY="-9295"/>
      <dgm:spPr>
        <a:solidFill>
          <a:schemeClr val="tx2"/>
        </a:solidFill>
        <a:ln>
          <a:solidFill>
            <a:srgbClr val="C00000"/>
          </a:solidFill>
        </a:ln>
      </dgm:spPr>
    </dgm:pt>
    <dgm:pt modelId="{36B014D2-0214-4454-87A6-77D8E0E997A9}" type="pres">
      <dgm:prSet presAssocID="{238280A6-140D-4B29-B360-13426CC3FD5A}" presName="Child" presStyleLbl="revTx" presStyleIdx="5" presStyleCnt="11" custScaleY="179827" custLinFactNeighborX="1698" custLinFactNeighborY="-6832">
        <dgm:presLayoutVars>
          <dgm:chMax val="0"/>
          <dgm:chPref val="0"/>
          <dgm:bulletEnabled val="1"/>
        </dgm:presLayoutVars>
      </dgm:prSet>
      <dgm:spPr/>
    </dgm:pt>
    <dgm:pt modelId="{910EE5A1-AC4C-425C-A5E5-CF8211D5F133}" type="pres">
      <dgm:prSet presAssocID="{B8CF3DF1-9494-48B9-80EE-48F9069F3E59}" presName="childComposite" presStyleCnt="0">
        <dgm:presLayoutVars>
          <dgm:chMax val="0"/>
          <dgm:chPref val="0"/>
        </dgm:presLayoutVars>
      </dgm:prSet>
      <dgm:spPr/>
    </dgm:pt>
    <dgm:pt modelId="{07A68F3B-86CC-4CD9-AD09-C2A3EEC68BD0}" type="pres">
      <dgm:prSet presAssocID="{B8CF3DF1-9494-48B9-80EE-48F9069F3E59}" presName="ChildAccent" presStyleLbl="solidFgAcc1" presStyleIdx="4" presStyleCnt="8" custLinFactNeighborY="-31995"/>
      <dgm:spPr>
        <a:solidFill>
          <a:schemeClr val="tx2"/>
        </a:solidFill>
        <a:ln>
          <a:solidFill>
            <a:srgbClr val="C00000"/>
          </a:solidFill>
        </a:ln>
      </dgm:spPr>
    </dgm:pt>
    <dgm:pt modelId="{B2F37964-9816-4541-B866-1F97E92DB2CC}" type="pres">
      <dgm:prSet presAssocID="{B8CF3DF1-9494-48B9-80EE-48F9069F3E59}" presName="Child" presStyleLbl="revTx" presStyleIdx="6" presStyleCnt="11" custScaleY="179827" custLinFactNeighborX="1698" custLinFactNeighborY="-8457">
        <dgm:presLayoutVars>
          <dgm:chMax val="0"/>
          <dgm:chPref val="0"/>
          <dgm:bulletEnabled val="1"/>
        </dgm:presLayoutVars>
      </dgm:prSet>
      <dgm:spPr/>
    </dgm:pt>
    <dgm:pt modelId="{77E77395-B038-4FEF-8032-3793C3167001}" type="pres">
      <dgm:prSet presAssocID="{D1735F32-6A26-41B0-AD93-E8AAE394D96E}" presName="childComposite" presStyleCnt="0">
        <dgm:presLayoutVars>
          <dgm:chMax val="0"/>
          <dgm:chPref val="0"/>
        </dgm:presLayoutVars>
      </dgm:prSet>
      <dgm:spPr/>
    </dgm:pt>
    <dgm:pt modelId="{BC5D27CB-7ECA-433D-B3C7-AFD4187025E8}" type="pres">
      <dgm:prSet presAssocID="{D1735F32-6A26-41B0-AD93-E8AAE394D96E}" presName="ChildAccent" presStyleLbl="solidFgAcc1" presStyleIdx="5" presStyleCnt="8" custLinFactNeighborX="4253" custLinFactNeighborY="-42461"/>
      <dgm:spPr>
        <a:solidFill>
          <a:schemeClr val="tx2"/>
        </a:solidFill>
        <a:ln>
          <a:solidFill>
            <a:srgbClr val="C00000"/>
          </a:solidFill>
        </a:ln>
      </dgm:spPr>
    </dgm:pt>
    <dgm:pt modelId="{CD92B31A-7CC5-4E38-8E80-2CC5723FBB28}" type="pres">
      <dgm:prSet presAssocID="{D1735F32-6A26-41B0-AD93-E8AAE394D96E}" presName="Child" presStyleLbl="revTx" presStyleIdx="7" presStyleCnt="11" custScaleY="179827" custLinFactNeighborX="2263" custLinFactNeighborY="-18211">
        <dgm:presLayoutVars>
          <dgm:chMax val="0"/>
          <dgm:chPref val="0"/>
          <dgm:bulletEnabled val="1"/>
        </dgm:presLayoutVars>
      </dgm:prSet>
      <dgm:spPr/>
    </dgm:pt>
    <dgm:pt modelId="{8F8AF987-4C81-4847-BEDE-5436F3CBE325}" type="pres">
      <dgm:prSet presAssocID="{0857E684-74A1-46D6-AB95-84C4A24EEC39}" presName="root" presStyleCnt="0">
        <dgm:presLayoutVars>
          <dgm:chMax/>
          <dgm:chPref/>
        </dgm:presLayoutVars>
      </dgm:prSet>
      <dgm:spPr/>
    </dgm:pt>
    <dgm:pt modelId="{8751D807-B34E-4838-92B7-0B9245F186ED}" type="pres">
      <dgm:prSet presAssocID="{0857E684-74A1-46D6-AB95-84C4A24EEC39}" presName="rootComposite" presStyleCnt="0">
        <dgm:presLayoutVars/>
      </dgm:prSet>
      <dgm:spPr/>
    </dgm:pt>
    <dgm:pt modelId="{B21F0095-8113-47A3-B7AE-3F7B09F5F140}" type="pres">
      <dgm:prSet presAssocID="{0857E684-74A1-46D6-AB95-84C4A24EEC39}" presName="ParentAccent" presStyleLbl="alignNode1" presStyleIdx="2" presStyleCnt="3" custLinFactNeighborX="-2203" custLinFactNeighborY="37445"/>
      <dgm:spPr>
        <a:solidFill>
          <a:schemeClr val="tx2"/>
        </a:solidFill>
        <a:ln>
          <a:solidFill>
            <a:srgbClr val="C00000"/>
          </a:solidFill>
        </a:ln>
      </dgm:spPr>
    </dgm:pt>
    <dgm:pt modelId="{604FC595-F42F-4431-8624-31EAEC95471D}" type="pres">
      <dgm:prSet presAssocID="{0857E684-74A1-46D6-AB95-84C4A24EEC39}" presName="ParentSmallAccent" presStyleLbl="fgAcc1" presStyleIdx="2" presStyleCnt="3" custLinFactNeighborX="-24985"/>
      <dgm:spPr>
        <a:ln>
          <a:solidFill>
            <a:srgbClr val="C00000"/>
          </a:solidFill>
        </a:ln>
      </dgm:spPr>
    </dgm:pt>
    <dgm:pt modelId="{BC141D4F-9767-483B-9C1D-1D7D2E54CA1D}" type="pres">
      <dgm:prSet presAssocID="{0857E684-74A1-46D6-AB95-84C4A24EEC39}" presName="Parent" presStyleLbl="revTx" presStyleIdx="8" presStyleCnt="11">
        <dgm:presLayoutVars>
          <dgm:chMax/>
          <dgm:chPref val="4"/>
          <dgm:bulletEnabled val="1"/>
        </dgm:presLayoutVars>
      </dgm:prSet>
      <dgm:spPr/>
    </dgm:pt>
    <dgm:pt modelId="{16FF3F44-2F82-42FB-94A8-B65026831D93}" type="pres">
      <dgm:prSet presAssocID="{0857E684-74A1-46D6-AB95-84C4A24EEC39}" presName="childShape" presStyleCnt="0">
        <dgm:presLayoutVars>
          <dgm:chMax val="0"/>
          <dgm:chPref val="0"/>
        </dgm:presLayoutVars>
      </dgm:prSet>
      <dgm:spPr/>
    </dgm:pt>
    <dgm:pt modelId="{77358F5C-4F2D-4EF6-961C-D872448B15C1}" type="pres">
      <dgm:prSet presAssocID="{51C67D8E-1B17-4B75-8565-A43FBD2BA8D8}" presName="childComposite" presStyleCnt="0">
        <dgm:presLayoutVars>
          <dgm:chMax val="0"/>
          <dgm:chPref val="0"/>
        </dgm:presLayoutVars>
      </dgm:prSet>
      <dgm:spPr/>
    </dgm:pt>
    <dgm:pt modelId="{80E3B569-A92C-479E-9AA5-CB676C1999F7}" type="pres">
      <dgm:prSet presAssocID="{51C67D8E-1B17-4B75-8565-A43FBD2BA8D8}" presName="ChildAccent" presStyleLbl="solidFgAcc1" presStyleIdx="6" presStyleCnt="8" custLinFactNeighborY="-35707"/>
      <dgm:spPr>
        <a:solidFill>
          <a:schemeClr val="tx2"/>
        </a:solidFill>
        <a:ln>
          <a:solidFill>
            <a:srgbClr val="C00000"/>
          </a:solidFill>
        </a:ln>
      </dgm:spPr>
    </dgm:pt>
    <dgm:pt modelId="{4DBF9731-B4AD-4E35-B8AC-97C3C5F04C5E}" type="pres">
      <dgm:prSet presAssocID="{51C67D8E-1B17-4B75-8565-A43FBD2BA8D8}" presName="Child" presStyleLbl="revTx" presStyleIdx="9" presStyleCnt="11" custScaleY="369740" custLinFactNeighborX="355" custLinFactNeighborY="-6831">
        <dgm:presLayoutVars>
          <dgm:chMax val="0"/>
          <dgm:chPref val="0"/>
          <dgm:bulletEnabled val="1"/>
        </dgm:presLayoutVars>
      </dgm:prSet>
      <dgm:spPr/>
    </dgm:pt>
    <dgm:pt modelId="{46843071-533A-4B8A-86F9-0B03E503B43B}" type="pres">
      <dgm:prSet presAssocID="{867830A5-1CBB-42DB-9B0B-D0990C17289A}" presName="childComposite" presStyleCnt="0">
        <dgm:presLayoutVars>
          <dgm:chMax val="0"/>
          <dgm:chPref val="0"/>
        </dgm:presLayoutVars>
      </dgm:prSet>
      <dgm:spPr/>
    </dgm:pt>
    <dgm:pt modelId="{6E3171B7-258D-4197-8A01-5AB1CFE63D6E}" type="pres">
      <dgm:prSet presAssocID="{867830A5-1CBB-42DB-9B0B-D0990C17289A}" presName="ChildAccent" presStyleLbl="solidFgAcc1" presStyleIdx="7" presStyleCnt="8" custLinFactNeighborX="109" custLinFactNeighborY="17878"/>
      <dgm:spPr>
        <a:solidFill>
          <a:schemeClr val="tx2"/>
        </a:solidFill>
        <a:ln>
          <a:solidFill>
            <a:srgbClr val="C00000"/>
          </a:solidFill>
        </a:ln>
      </dgm:spPr>
    </dgm:pt>
    <dgm:pt modelId="{466CF80E-EE55-45EE-AEB6-2C64377526B1}" type="pres">
      <dgm:prSet presAssocID="{867830A5-1CBB-42DB-9B0B-D0990C17289A}" presName="Child" presStyleLbl="revTx" presStyleIdx="10" presStyleCnt="11" custScaleY="333254" custLinFactNeighborX="5825" custLinFactNeighborY="15471">
        <dgm:presLayoutVars>
          <dgm:chMax val="0"/>
          <dgm:chPref val="0"/>
          <dgm:bulletEnabled val="1"/>
        </dgm:presLayoutVars>
      </dgm:prSet>
      <dgm:spPr/>
    </dgm:pt>
  </dgm:ptLst>
  <dgm:cxnLst>
    <dgm:cxn modelId="{786DEE13-5567-467F-A96E-506FD7F5B182}" srcId="{70905FB4-25FC-4ACB-8C33-E64A355D3EC0}" destId="{29846073-D7E3-467B-9C30-7B02E2903F06}" srcOrd="0" destOrd="0" parTransId="{C662348F-CF8F-4A97-A7A6-7328628EC54C}" sibTransId="{DE6D703F-7045-42A9-9A6F-0D87EA2C4D65}"/>
    <dgm:cxn modelId="{6CA45A2E-2A0A-44EF-B0DA-32862C2EF955}" type="presOf" srcId="{03C55DDA-497C-466E-BE3E-D23EBF3DBDAC}" destId="{3525F7E1-2BCB-435E-8BE9-1E53ED2F7FEE}" srcOrd="0" destOrd="4" presId="urn:microsoft.com/office/officeart/2008/layout/SquareAccentList"/>
    <dgm:cxn modelId="{4F1D1932-10DD-4CDB-8CDE-373C5A503899}" type="presOf" srcId="{04161841-B2F5-4C61-B1F9-9CB9BE43647A}" destId="{C16EF07C-B77D-41C9-ADBF-1F407C94E71C}" srcOrd="0" destOrd="0" presId="urn:microsoft.com/office/officeart/2008/layout/SquareAccentList"/>
    <dgm:cxn modelId="{6EB69838-B9E4-406A-B012-E95BD1D01361}" type="presOf" srcId="{3DDA42F4-595C-4D8A-9981-E2CE738C46DC}" destId="{95111C3B-2601-40F8-8315-17FAC7D12066}" srcOrd="0" destOrd="2" presId="urn:microsoft.com/office/officeart/2008/layout/SquareAccentList"/>
    <dgm:cxn modelId="{6263CD3A-7026-4587-BBBB-57C272228633}" srcId="{12226A7B-FDF6-4765-889B-913C1491C9D5}" destId="{0857E684-74A1-46D6-AB95-84C4A24EEC39}" srcOrd="2" destOrd="0" parTransId="{80646F13-9899-47ED-B327-50EB351F2B44}" sibTransId="{BCDEEEC1-C8EE-450D-982E-09F41F98A343}"/>
    <dgm:cxn modelId="{9A722462-E76E-4565-A116-B6EE6F211F54}" type="presOf" srcId="{16A749E5-E0F6-4B3C-9D92-823DBA3F876B}" destId="{BCBDF708-D758-415C-91D5-97EFA0CB1CEC}" srcOrd="0" destOrd="3" presId="urn:microsoft.com/office/officeart/2008/layout/SquareAccentList"/>
    <dgm:cxn modelId="{48124443-14BA-4367-903F-B70D6CF66645}" type="presOf" srcId="{238280A6-140D-4B29-B360-13426CC3FD5A}" destId="{36B014D2-0214-4454-87A6-77D8E0E997A9}" srcOrd="0" destOrd="0" presId="urn:microsoft.com/office/officeart/2008/layout/SquareAccentList"/>
    <dgm:cxn modelId="{7DDF6C44-37E1-4764-A4F0-137B9C421452}" type="presOf" srcId="{FAFE0181-55B3-4842-8AE1-00DC973B8C7C}" destId="{BCBDF708-D758-415C-91D5-97EFA0CB1CEC}" srcOrd="0" destOrd="1" presId="urn:microsoft.com/office/officeart/2008/layout/SquareAccentList"/>
    <dgm:cxn modelId="{0457CD67-8801-4F53-A3D4-8691CA54EB5E}" srcId="{7AC43A2F-AC50-43E1-846B-BBF91EB8FD98}" destId="{2AFC638B-59FC-461B-B120-609A24129E39}" srcOrd="2" destOrd="0" parTransId="{27E6CB9D-850E-4A8D-AA15-6E533D9C407E}" sibTransId="{A5B02B05-904A-4F1B-A44F-B0CBB58F512E}"/>
    <dgm:cxn modelId="{53C62668-94D3-4FBB-9A7A-7E5EE04C56E3}" srcId="{7AC43A2F-AC50-43E1-846B-BBF91EB8FD98}" destId="{3DDA42F4-595C-4D8A-9981-E2CE738C46DC}" srcOrd="1" destOrd="0" parTransId="{C8C0CB1A-2A88-42B1-B38A-64BB438D5AD7}" sibTransId="{9DC76D02-218B-488F-8CB7-23A684836155}"/>
    <dgm:cxn modelId="{32A42850-8D07-489F-80EC-8679C7744A45}" type="presOf" srcId="{12226A7B-FDF6-4765-889B-913C1491C9D5}" destId="{ECFC9604-25BE-4791-9D68-B782A73D9F73}" srcOrd="0" destOrd="0" presId="urn:microsoft.com/office/officeart/2008/layout/SquareAccentList"/>
    <dgm:cxn modelId="{A7CB0C55-3070-4F92-AFD4-0DC28D3648FD}" type="presOf" srcId="{8ED58C4E-6B14-45F9-BB27-642BAB1A2093}" destId="{3525F7E1-2BCB-435E-8BE9-1E53ED2F7FEE}" srcOrd="0" destOrd="2" presId="urn:microsoft.com/office/officeart/2008/layout/SquareAccentList"/>
    <dgm:cxn modelId="{CFAB0D78-D828-45E8-B826-74BCFA3CD2FD}" srcId="{70905FB4-25FC-4ACB-8C33-E64A355D3EC0}" destId="{8ED58C4E-6B14-45F9-BB27-642BAB1A2093}" srcOrd="1" destOrd="0" parTransId="{6A1BA332-7D43-4DD9-AA71-B3F5126A5033}" sibTransId="{4B078EB4-3DAE-4F71-B6F6-65126C6B4661}"/>
    <dgm:cxn modelId="{394E747D-1C74-43A7-B8BB-17890D589A0D}" type="presOf" srcId="{7AC43A2F-AC50-43E1-846B-BBF91EB8FD98}" destId="{95111C3B-2601-40F8-8315-17FAC7D12066}" srcOrd="0" destOrd="0" presId="urn:microsoft.com/office/officeart/2008/layout/SquareAccentList"/>
    <dgm:cxn modelId="{8C69637F-9B2E-4512-A6BD-6766DBB7201D}" srcId="{12226A7B-FDF6-4765-889B-913C1491C9D5}" destId="{04161841-B2F5-4C61-B1F9-9CB9BE43647A}" srcOrd="1" destOrd="0" parTransId="{062ABA13-0A81-4E4E-B1D1-D25DAD6939A3}" sibTransId="{AFD6D228-AC69-485F-BDC7-EE9BB17F094E}"/>
    <dgm:cxn modelId="{76C0CE8A-AE48-45B7-AD9D-78CFFE7B54BD}" type="presOf" srcId="{29846073-D7E3-467B-9C30-7B02E2903F06}" destId="{3525F7E1-2BCB-435E-8BE9-1E53ED2F7FEE}" srcOrd="0" destOrd="1" presId="urn:microsoft.com/office/officeart/2008/layout/SquareAccentList"/>
    <dgm:cxn modelId="{0544888E-7AFD-4F6E-BB66-4453B6F08770}" type="presOf" srcId="{63E07DA7-0C30-4E23-A8BF-A1D3381A33B7}" destId="{95111C3B-2601-40F8-8315-17FAC7D12066}" srcOrd="0" destOrd="1" presId="urn:microsoft.com/office/officeart/2008/layout/SquareAccentList"/>
    <dgm:cxn modelId="{83D36B90-C388-4313-A289-C3785D3ABC8E}" srcId="{12226A7B-FDF6-4765-889B-913C1491C9D5}" destId="{4DB3F8F5-BC37-40BB-80BB-1FFDB38541C7}" srcOrd="0" destOrd="0" parTransId="{FDBD96B4-A586-42FD-A6F1-8E130F823C7C}" sibTransId="{4A3B70BD-C55A-43E1-9877-4A0E634B5F41}"/>
    <dgm:cxn modelId="{14389F97-2116-4513-BC31-E10B18B3C78E}" type="presOf" srcId="{B8CF3DF1-9494-48B9-80EE-48F9069F3E59}" destId="{B2F37964-9816-4541-B866-1F97E92DB2CC}" srcOrd="0" destOrd="0" presId="urn:microsoft.com/office/officeart/2008/layout/SquareAccentList"/>
    <dgm:cxn modelId="{DE1F2398-A694-4E1E-8CA8-D4647443E576}" type="presOf" srcId="{862A8A23-3F39-447B-B3F8-DFCF8A80DB91}" destId="{BCBDF708-D758-415C-91D5-97EFA0CB1CEC}" srcOrd="0" destOrd="2" presId="urn:microsoft.com/office/officeart/2008/layout/SquareAccentList"/>
    <dgm:cxn modelId="{1E472E9B-8759-4318-9D38-6214F97626D1}" srcId="{E3D0ECC7-F688-45E9-AAAC-172748913E28}" destId="{862A8A23-3F39-447B-B3F8-DFCF8A80DB91}" srcOrd="1" destOrd="0" parTransId="{AA16C13D-D7D4-4C0C-900F-78DB20D26D72}" sibTransId="{6C2B807C-2E0E-48D1-A5E0-2FE545028BE1}"/>
    <dgm:cxn modelId="{B119A8A1-5DD8-4448-B2D6-1E05584F0FB3}" srcId="{04161841-B2F5-4C61-B1F9-9CB9BE43647A}" destId="{238280A6-140D-4B29-B360-13426CC3FD5A}" srcOrd="0" destOrd="0" parTransId="{0C46A0FE-0A66-4612-BE67-471A4370C277}" sibTransId="{C3C92ABD-595D-437F-B1FF-3F98D3059B32}"/>
    <dgm:cxn modelId="{E73C00A5-9949-488B-B709-4598487551EC}" type="presOf" srcId="{2AFC638B-59FC-461B-B120-609A24129E39}" destId="{95111C3B-2601-40F8-8315-17FAC7D12066}" srcOrd="0" destOrd="3" presId="urn:microsoft.com/office/officeart/2008/layout/SquareAccentList"/>
    <dgm:cxn modelId="{DE0C9DA5-4F46-40D1-943B-E7A0E245198C}" type="presOf" srcId="{E3D0ECC7-F688-45E9-AAAC-172748913E28}" destId="{BCBDF708-D758-415C-91D5-97EFA0CB1CEC}" srcOrd="0" destOrd="0" presId="urn:microsoft.com/office/officeart/2008/layout/SquareAccentList"/>
    <dgm:cxn modelId="{4FA0B1AA-3951-4776-90BF-EBBA23EA682D}" srcId="{0857E684-74A1-46D6-AB95-84C4A24EEC39}" destId="{51C67D8E-1B17-4B75-8565-A43FBD2BA8D8}" srcOrd="0" destOrd="0" parTransId="{0A311596-BF0C-47D3-8ACB-B676D195016B}" sibTransId="{A6177C9A-99E6-4537-A81F-CF8E460DE107}"/>
    <dgm:cxn modelId="{F95C19AB-B4FD-4002-9923-769F9057239A}" srcId="{4DB3F8F5-BC37-40BB-80BB-1FFDB38541C7}" destId="{E3D0ECC7-F688-45E9-AAAC-172748913E28}" srcOrd="0" destOrd="0" parTransId="{09B6117F-2FB8-4960-B207-54C2D9A6C97D}" sibTransId="{461D5F2F-AC3E-4E94-9C3C-F13372431E84}"/>
    <dgm:cxn modelId="{4A2DCDC2-6519-43FF-92F8-5260F92A30CF}" srcId="{04161841-B2F5-4C61-B1F9-9CB9BE43647A}" destId="{B8CF3DF1-9494-48B9-80EE-48F9069F3E59}" srcOrd="1" destOrd="0" parTransId="{17CBDA15-C07B-41D0-857B-AACF9B9B8E94}" sibTransId="{E044ED4D-C719-4471-9220-131C24A13BA1}"/>
    <dgm:cxn modelId="{3E7DAEC3-2C29-43E2-9D6D-1EE5AEC8D00E}" srcId="{4DB3F8F5-BC37-40BB-80BB-1FFDB38541C7}" destId="{7AC43A2F-AC50-43E1-846B-BBF91EB8FD98}" srcOrd="2" destOrd="0" parTransId="{0CB20D79-E06C-430F-8CE1-DE288E95DAD9}" sibTransId="{DED418E5-1D6A-49F4-B6F6-AA19D52523CB}"/>
    <dgm:cxn modelId="{81AB95C5-57FD-48B4-A683-88142FBAFCFC}" type="presOf" srcId="{D1735F32-6A26-41B0-AD93-E8AAE394D96E}" destId="{CD92B31A-7CC5-4E38-8E80-2CC5723FBB28}" srcOrd="0" destOrd="0" presId="urn:microsoft.com/office/officeart/2008/layout/SquareAccentList"/>
    <dgm:cxn modelId="{2ED4ADCC-26CD-4C7C-A8C7-1E07CF88F8CF}" type="presOf" srcId="{4DB3F8F5-BC37-40BB-80BB-1FFDB38541C7}" destId="{B1EA903D-15CE-46F1-8F80-F67DCAF5DECC}" srcOrd="0" destOrd="0" presId="urn:microsoft.com/office/officeart/2008/layout/SquareAccentList"/>
    <dgm:cxn modelId="{5631A8CF-497F-45A5-B10E-452DE6D577AB}" srcId="{7AC43A2F-AC50-43E1-846B-BBF91EB8FD98}" destId="{63E07DA7-0C30-4E23-A8BF-A1D3381A33B7}" srcOrd="0" destOrd="0" parTransId="{B0A3968F-A31E-4D57-ADA3-1EC3B0EB7ABF}" sibTransId="{117DB0A4-64D5-43D9-A89F-D594ED641A61}"/>
    <dgm:cxn modelId="{975258D5-AC52-40B1-9428-1F58276FA92E}" srcId="{E3D0ECC7-F688-45E9-AAAC-172748913E28}" destId="{16A749E5-E0F6-4B3C-9D92-823DBA3F876B}" srcOrd="2" destOrd="0" parTransId="{AE005931-BDB0-493D-92EE-3D3D19AA2ED8}" sibTransId="{5EA3BA02-46F7-4473-B5F9-1CB74EC0E61A}"/>
    <dgm:cxn modelId="{6A1082E3-B128-4064-980E-DA5CF9314BE3}" srcId="{04161841-B2F5-4C61-B1F9-9CB9BE43647A}" destId="{D1735F32-6A26-41B0-AD93-E8AAE394D96E}" srcOrd="2" destOrd="0" parTransId="{70A08E95-9FFA-493B-BB38-B7BA00593F0D}" sibTransId="{AC8468FC-1477-4F7F-9F26-280BBE807D6C}"/>
    <dgm:cxn modelId="{4F8F0CE4-1361-4130-A3B7-49B73410FB6B}" srcId="{0857E684-74A1-46D6-AB95-84C4A24EEC39}" destId="{867830A5-1CBB-42DB-9B0B-D0990C17289A}" srcOrd="1" destOrd="0" parTransId="{39A40A2E-15BB-48FB-9DD5-DE6E437C9750}" sibTransId="{1E7049BA-F8FF-435E-9E44-5D646B8B7398}"/>
    <dgm:cxn modelId="{F1331CE6-7C8C-4BE5-B7E9-C6608CE41EC9}" type="presOf" srcId="{70905FB4-25FC-4ACB-8C33-E64A355D3EC0}" destId="{3525F7E1-2BCB-435E-8BE9-1E53ED2F7FEE}" srcOrd="0" destOrd="0" presId="urn:microsoft.com/office/officeart/2008/layout/SquareAccentList"/>
    <dgm:cxn modelId="{91C018EE-C829-4958-B60F-AADAB72E0626}" srcId="{E3D0ECC7-F688-45E9-AAAC-172748913E28}" destId="{FAFE0181-55B3-4842-8AE1-00DC973B8C7C}" srcOrd="0" destOrd="0" parTransId="{E0CE1EFC-9CE2-4F1A-A919-C0F1C2AD0CBD}" sibTransId="{63A2C306-CE7E-4039-B41C-F1D7E56BCB2C}"/>
    <dgm:cxn modelId="{0600FCF0-3DF3-419C-93E6-66AD02CAC776}" type="presOf" srcId="{867830A5-1CBB-42DB-9B0B-D0990C17289A}" destId="{466CF80E-EE55-45EE-AEB6-2C64377526B1}" srcOrd="0" destOrd="0" presId="urn:microsoft.com/office/officeart/2008/layout/SquareAccentList"/>
    <dgm:cxn modelId="{A9E2BBF2-D5BF-48E0-810A-8008BB13677F}" srcId="{70905FB4-25FC-4ACB-8C33-E64A355D3EC0}" destId="{03C55DDA-497C-466E-BE3E-D23EBF3DBDAC}" srcOrd="3" destOrd="0" parTransId="{0D8011AD-4643-465B-9C58-DA84CC7DD3DD}" sibTransId="{4E8E8D89-10CB-4862-8EC2-F8E958EEE686}"/>
    <dgm:cxn modelId="{7E50AAF3-C04C-4916-B9D4-441E9F0A2930}" srcId="{4DB3F8F5-BC37-40BB-80BB-1FFDB38541C7}" destId="{70905FB4-25FC-4ACB-8C33-E64A355D3EC0}" srcOrd="1" destOrd="0" parTransId="{3F440745-070A-4CD8-8846-BD305FEE2A79}" sibTransId="{FD649CBC-40CD-41F1-847D-56BC9D1AC058}"/>
    <dgm:cxn modelId="{82F122F4-5054-486C-9FA8-C0798C5BD7B0}" type="presOf" srcId="{EDCE0C63-42C6-4193-8D68-8024C3B2D14E}" destId="{3525F7E1-2BCB-435E-8BE9-1E53ED2F7FEE}" srcOrd="0" destOrd="3" presId="urn:microsoft.com/office/officeart/2008/layout/SquareAccentList"/>
    <dgm:cxn modelId="{FB3685F5-8892-482C-B0AD-1F1BB06CA157}" srcId="{70905FB4-25FC-4ACB-8C33-E64A355D3EC0}" destId="{EDCE0C63-42C6-4193-8D68-8024C3B2D14E}" srcOrd="2" destOrd="0" parTransId="{C0438BC7-FA4E-44F6-A78A-7748400DD443}" sibTransId="{3059F9D9-A7C6-4355-8444-309010173C4D}"/>
    <dgm:cxn modelId="{F6DE11FC-1B46-47FF-B990-F307B36BAB99}" type="presOf" srcId="{51C67D8E-1B17-4B75-8565-A43FBD2BA8D8}" destId="{4DBF9731-B4AD-4E35-B8AC-97C3C5F04C5E}" srcOrd="0" destOrd="0" presId="urn:microsoft.com/office/officeart/2008/layout/SquareAccentList"/>
    <dgm:cxn modelId="{A72A7EFD-BEDF-4700-88E0-B2522839FFAC}" type="presOf" srcId="{0857E684-74A1-46D6-AB95-84C4A24EEC39}" destId="{BC141D4F-9767-483B-9C1D-1D7D2E54CA1D}" srcOrd="0" destOrd="0" presId="urn:microsoft.com/office/officeart/2008/layout/SquareAccentList"/>
    <dgm:cxn modelId="{97E0D2DF-3A60-412A-80BF-C4BC371EDF66}" type="presParOf" srcId="{ECFC9604-25BE-4791-9D68-B782A73D9F73}" destId="{95D485C2-A409-4CC3-ABF2-E666CAB72897}" srcOrd="0" destOrd="0" presId="urn:microsoft.com/office/officeart/2008/layout/SquareAccentList"/>
    <dgm:cxn modelId="{7008C0E3-81A3-4B92-BEED-FB683276B931}" type="presParOf" srcId="{95D485C2-A409-4CC3-ABF2-E666CAB72897}" destId="{46ECEA83-2C04-4638-9956-5411410D220B}" srcOrd="0" destOrd="0" presId="urn:microsoft.com/office/officeart/2008/layout/SquareAccentList"/>
    <dgm:cxn modelId="{E5EC65F9-C532-424E-B85F-537125C114E0}" type="presParOf" srcId="{46ECEA83-2C04-4638-9956-5411410D220B}" destId="{0AE92F14-3674-44DB-A32E-A2C812F3877C}" srcOrd="0" destOrd="0" presId="urn:microsoft.com/office/officeart/2008/layout/SquareAccentList"/>
    <dgm:cxn modelId="{A2AF8817-5DB1-4201-B3E3-CF92AB628B7C}" type="presParOf" srcId="{46ECEA83-2C04-4638-9956-5411410D220B}" destId="{4CC656A7-AE36-4D36-969B-99378D4F514E}" srcOrd="1" destOrd="0" presId="urn:microsoft.com/office/officeart/2008/layout/SquareAccentList"/>
    <dgm:cxn modelId="{4E27437A-F1FA-4C23-9D84-DAC007E07A05}" type="presParOf" srcId="{46ECEA83-2C04-4638-9956-5411410D220B}" destId="{B1EA903D-15CE-46F1-8F80-F67DCAF5DECC}" srcOrd="2" destOrd="0" presId="urn:microsoft.com/office/officeart/2008/layout/SquareAccentList"/>
    <dgm:cxn modelId="{BC165A5C-251A-435C-BEEB-6089019B6397}" type="presParOf" srcId="{95D485C2-A409-4CC3-ABF2-E666CAB72897}" destId="{94787B0E-3184-422E-92D5-81C5DB36C514}" srcOrd="1" destOrd="0" presId="urn:microsoft.com/office/officeart/2008/layout/SquareAccentList"/>
    <dgm:cxn modelId="{33776A28-CD1D-4B27-A078-27BE80C1EC7D}" type="presParOf" srcId="{94787B0E-3184-422E-92D5-81C5DB36C514}" destId="{EF01142F-226E-4E16-9B3A-EC14644A638F}" srcOrd="0" destOrd="0" presId="urn:microsoft.com/office/officeart/2008/layout/SquareAccentList"/>
    <dgm:cxn modelId="{3F7B08A6-9FA3-494B-8CA2-C66B3EC1DDE8}" type="presParOf" srcId="{EF01142F-226E-4E16-9B3A-EC14644A638F}" destId="{50DCACBD-CF0F-48E8-897F-7152353FB965}" srcOrd="0" destOrd="0" presId="urn:microsoft.com/office/officeart/2008/layout/SquareAccentList"/>
    <dgm:cxn modelId="{291D5D04-EA22-4243-9E8E-F4C52E3C9508}" type="presParOf" srcId="{EF01142F-226E-4E16-9B3A-EC14644A638F}" destId="{BCBDF708-D758-415C-91D5-97EFA0CB1CEC}" srcOrd="1" destOrd="0" presId="urn:microsoft.com/office/officeart/2008/layout/SquareAccentList"/>
    <dgm:cxn modelId="{28327A08-BD99-4614-8C51-92973F1AB11D}" type="presParOf" srcId="{94787B0E-3184-422E-92D5-81C5DB36C514}" destId="{5944F028-D7DF-4B34-ADB1-4F752CE10773}" srcOrd="1" destOrd="0" presId="urn:microsoft.com/office/officeart/2008/layout/SquareAccentList"/>
    <dgm:cxn modelId="{B61CD2D9-3209-4AC5-820B-19CAD2B84C89}" type="presParOf" srcId="{5944F028-D7DF-4B34-ADB1-4F752CE10773}" destId="{15420E9D-6018-4B53-920C-6671E0F3FB4F}" srcOrd="0" destOrd="0" presId="urn:microsoft.com/office/officeart/2008/layout/SquareAccentList"/>
    <dgm:cxn modelId="{21363CFE-9036-4D09-B32B-45F2B036FE20}" type="presParOf" srcId="{5944F028-D7DF-4B34-ADB1-4F752CE10773}" destId="{3525F7E1-2BCB-435E-8BE9-1E53ED2F7FEE}" srcOrd="1" destOrd="0" presId="urn:microsoft.com/office/officeart/2008/layout/SquareAccentList"/>
    <dgm:cxn modelId="{495F350D-1AE0-4583-ADD9-9EB1F7C8715F}" type="presParOf" srcId="{94787B0E-3184-422E-92D5-81C5DB36C514}" destId="{9694C739-C9E1-462A-BA39-36B8C3A01CAD}" srcOrd="2" destOrd="0" presId="urn:microsoft.com/office/officeart/2008/layout/SquareAccentList"/>
    <dgm:cxn modelId="{64CB5682-28A1-47F1-9022-541B003914BF}" type="presParOf" srcId="{9694C739-C9E1-462A-BA39-36B8C3A01CAD}" destId="{53A120A3-0734-4D2C-A0E6-A757B23B1D79}" srcOrd="0" destOrd="0" presId="urn:microsoft.com/office/officeart/2008/layout/SquareAccentList"/>
    <dgm:cxn modelId="{E4937305-DA81-4DC8-8F44-824B11EEB371}" type="presParOf" srcId="{9694C739-C9E1-462A-BA39-36B8C3A01CAD}" destId="{95111C3B-2601-40F8-8315-17FAC7D12066}" srcOrd="1" destOrd="0" presId="urn:microsoft.com/office/officeart/2008/layout/SquareAccentList"/>
    <dgm:cxn modelId="{BEC0364D-851E-47E4-8C50-2A09751D28F4}" type="presParOf" srcId="{ECFC9604-25BE-4791-9D68-B782A73D9F73}" destId="{DCF82FA3-1612-471D-ABF9-28C974FAEB7F}" srcOrd="1" destOrd="0" presId="urn:microsoft.com/office/officeart/2008/layout/SquareAccentList"/>
    <dgm:cxn modelId="{5E97154D-68BD-447B-B7DC-CB1CE23B0490}" type="presParOf" srcId="{DCF82FA3-1612-471D-ABF9-28C974FAEB7F}" destId="{F2198228-A6C5-44A3-8617-CBB670F4350E}" srcOrd="0" destOrd="0" presId="urn:microsoft.com/office/officeart/2008/layout/SquareAccentList"/>
    <dgm:cxn modelId="{76F9B497-72E6-4194-8BD9-09F857195CA3}" type="presParOf" srcId="{F2198228-A6C5-44A3-8617-CBB670F4350E}" destId="{148D4926-28BE-4FC1-8176-9A2722E4ED37}" srcOrd="0" destOrd="0" presId="urn:microsoft.com/office/officeart/2008/layout/SquareAccentList"/>
    <dgm:cxn modelId="{15BB30FD-AE5B-445D-9E7F-F7D509309FB7}" type="presParOf" srcId="{F2198228-A6C5-44A3-8617-CBB670F4350E}" destId="{4BA91F6E-CA17-4CFB-B603-0A7D4D13AA33}" srcOrd="1" destOrd="0" presId="urn:microsoft.com/office/officeart/2008/layout/SquareAccentList"/>
    <dgm:cxn modelId="{493591C2-F75D-461D-BD65-EA7CD668CE6F}" type="presParOf" srcId="{F2198228-A6C5-44A3-8617-CBB670F4350E}" destId="{C16EF07C-B77D-41C9-ADBF-1F407C94E71C}" srcOrd="2" destOrd="0" presId="urn:microsoft.com/office/officeart/2008/layout/SquareAccentList"/>
    <dgm:cxn modelId="{51BB2830-8F65-43E3-91B1-6D7F1AEC217B}" type="presParOf" srcId="{DCF82FA3-1612-471D-ABF9-28C974FAEB7F}" destId="{451BB0A3-22D2-41A5-B02F-7D8D9FFD52AE}" srcOrd="1" destOrd="0" presId="urn:microsoft.com/office/officeart/2008/layout/SquareAccentList"/>
    <dgm:cxn modelId="{02E02DDA-DE1C-4F31-B9C9-B0DC3BB205C8}" type="presParOf" srcId="{451BB0A3-22D2-41A5-B02F-7D8D9FFD52AE}" destId="{149F677E-4D1C-4094-BE69-75F3AC2209E3}" srcOrd="0" destOrd="0" presId="urn:microsoft.com/office/officeart/2008/layout/SquareAccentList"/>
    <dgm:cxn modelId="{FBD4C43A-594F-4653-B94C-284AC2FBB10B}" type="presParOf" srcId="{149F677E-4D1C-4094-BE69-75F3AC2209E3}" destId="{9554EE43-E1E5-4823-AF95-A8304B8A94CD}" srcOrd="0" destOrd="0" presId="urn:microsoft.com/office/officeart/2008/layout/SquareAccentList"/>
    <dgm:cxn modelId="{F6F68AD1-1C7A-4589-AA40-36B8D8FEDB8B}" type="presParOf" srcId="{149F677E-4D1C-4094-BE69-75F3AC2209E3}" destId="{36B014D2-0214-4454-87A6-77D8E0E997A9}" srcOrd="1" destOrd="0" presId="urn:microsoft.com/office/officeart/2008/layout/SquareAccentList"/>
    <dgm:cxn modelId="{4012F0FB-DD75-4144-AF31-375B9FE36329}" type="presParOf" srcId="{451BB0A3-22D2-41A5-B02F-7D8D9FFD52AE}" destId="{910EE5A1-AC4C-425C-A5E5-CF8211D5F133}" srcOrd="1" destOrd="0" presId="urn:microsoft.com/office/officeart/2008/layout/SquareAccentList"/>
    <dgm:cxn modelId="{293458D5-B2D2-4EF7-A217-2C97D4B976F0}" type="presParOf" srcId="{910EE5A1-AC4C-425C-A5E5-CF8211D5F133}" destId="{07A68F3B-86CC-4CD9-AD09-C2A3EEC68BD0}" srcOrd="0" destOrd="0" presId="urn:microsoft.com/office/officeart/2008/layout/SquareAccentList"/>
    <dgm:cxn modelId="{3BC1B337-C52B-4133-8EAA-53296DC20C68}" type="presParOf" srcId="{910EE5A1-AC4C-425C-A5E5-CF8211D5F133}" destId="{B2F37964-9816-4541-B866-1F97E92DB2CC}" srcOrd="1" destOrd="0" presId="urn:microsoft.com/office/officeart/2008/layout/SquareAccentList"/>
    <dgm:cxn modelId="{10004A31-AA55-4A4A-8C18-48447F92ED47}" type="presParOf" srcId="{451BB0A3-22D2-41A5-B02F-7D8D9FFD52AE}" destId="{77E77395-B038-4FEF-8032-3793C3167001}" srcOrd="2" destOrd="0" presId="urn:microsoft.com/office/officeart/2008/layout/SquareAccentList"/>
    <dgm:cxn modelId="{BF505232-2F85-4BFA-BF76-8DB617E39C93}" type="presParOf" srcId="{77E77395-B038-4FEF-8032-3793C3167001}" destId="{BC5D27CB-7ECA-433D-B3C7-AFD4187025E8}" srcOrd="0" destOrd="0" presId="urn:microsoft.com/office/officeart/2008/layout/SquareAccentList"/>
    <dgm:cxn modelId="{CCD48673-28BE-4251-8500-BE5EA63F4C52}" type="presParOf" srcId="{77E77395-B038-4FEF-8032-3793C3167001}" destId="{CD92B31A-7CC5-4E38-8E80-2CC5723FBB28}" srcOrd="1" destOrd="0" presId="urn:microsoft.com/office/officeart/2008/layout/SquareAccentList"/>
    <dgm:cxn modelId="{322334AC-0D81-499C-A4AA-9D64EA8FC215}" type="presParOf" srcId="{ECFC9604-25BE-4791-9D68-B782A73D9F73}" destId="{8F8AF987-4C81-4847-BEDE-5436F3CBE325}" srcOrd="2" destOrd="0" presId="urn:microsoft.com/office/officeart/2008/layout/SquareAccentList"/>
    <dgm:cxn modelId="{73F720D3-1AD5-4BE1-B9F0-97CC12034B8D}" type="presParOf" srcId="{8F8AF987-4C81-4847-BEDE-5436F3CBE325}" destId="{8751D807-B34E-4838-92B7-0B9245F186ED}" srcOrd="0" destOrd="0" presId="urn:microsoft.com/office/officeart/2008/layout/SquareAccentList"/>
    <dgm:cxn modelId="{193DC8E2-67DE-4D36-B93F-4025491D1A49}" type="presParOf" srcId="{8751D807-B34E-4838-92B7-0B9245F186ED}" destId="{B21F0095-8113-47A3-B7AE-3F7B09F5F140}" srcOrd="0" destOrd="0" presId="urn:microsoft.com/office/officeart/2008/layout/SquareAccentList"/>
    <dgm:cxn modelId="{3D831EF0-21D7-40C3-A5C5-2B873AE771C7}" type="presParOf" srcId="{8751D807-B34E-4838-92B7-0B9245F186ED}" destId="{604FC595-F42F-4431-8624-31EAEC95471D}" srcOrd="1" destOrd="0" presId="urn:microsoft.com/office/officeart/2008/layout/SquareAccentList"/>
    <dgm:cxn modelId="{E9ABB6D6-A2C5-4868-BA42-F5959CA8C030}" type="presParOf" srcId="{8751D807-B34E-4838-92B7-0B9245F186ED}" destId="{BC141D4F-9767-483B-9C1D-1D7D2E54CA1D}" srcOrd="2" destOrd="0" presId="urn:microsoft.com/office/officeart/2008/layout/SquareAccentList"/>
    <dgm:cxn modelId="{DA73ED5D-039E-4B99-94F1-5D8F380B0D67}" type="presParOf" srcId="{8F8AF987-4C81-4847-BEDE-5436F3CBE325}" destId="{16FF3F44-2F82-42FB-94A8-B65026831D93}" srcOrd="1" destOrd="0" presId="urn:microsoft.com/office/officeart/2008/layout/SquareAccentList"/>
    <dgm:cxn modelId="{1DC3EA1E-69A1-4B1C-A4AE-DE32208C6729}" type="presParOf" srcId="{16FF3F44-2F82-42FB-94A8-B65026831D93}" destId="{77358F5C-4F2D-4EF6-961C-D872448B15C1}" srcOrd="0" destOrd="0" presId="urn:microsoft.com/office/officeart/2008/layout/SquareAccentList"/>
    <dgm:cxn modelId="{A55306A2-D45B-4FC8-BA96-64E219021633}" type="presParOf" srcId="{77358F5C-4F2D-4EF6-961C-D872448B15C1}" destId="{80E3B569-A92C-479E-9AA5-CB676C1999F7}" srcOrd="0" destOrd="0" presId="urn:microsoft.com/office/officeart/2008/layout/SquareAccentList"/>
    <dgm:cxn modelId="{3B6A5A35-D57A-4F26-9C01-B8AD23DC5BA5}" type="presParOf" srcId="{77358F5C-4F2D-4EF6-961C-D872448B15C1}" destId="{4DBF9731-B4AD-4E35-B8AC-97C3C5F04C5E}" srcOrd="1" destOrd="0" presId="urn:microsoft.com/office/officeart/2008/layout/SquareAccentList"/>
    <dgm:cxn modelId="{BAEFB289-F6A0-40D5-9C24-611953688ABB}" type="presParOf" srcId="{16FF3F44-2F82-42FB-94A8-B65026831D93}" destId="{46843071-533A-4B8A-86F9-0B03E503B43B}" srcOrd="1" destOrd="0" presId="urn:microsoft.com/office/officeart/2008/layout/SquareAccentList"/>
    <dgm:cxn modelId="{C70D440C-340C-4509-8BC6-B003DB6F27BD}" type="presParOf" srcId="{46843071-533A-4B8A-86F9-0B03E503B43B}" destId="{6E3171B7-258D-4197-8A01-5AB1CFE63D6E}" srcOrd="0" destOrd="0" presId="urn:microsoft.com/office/officeart/2008/layout/SquareAccentList"/>
    <dgm:cxn modelId="{A4547300-E01E-4E9E-A717-A103E742B28B}" type="presParOf" srcId="{46843071-533A-4B8A-86F9-0B03E503B43B}" destId="{466CF80E-EE55-45EE-AEB6-2C64377526B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67FF1E9-2389-4FC0-ABB1-502C79FB13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8610E20-2A65-4580-891E-2DC65C93F97A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 költségvetés főbb kiadásai</a:t>
          </a:r>
        </a:p>
      </dgm:t>
    </dgm:pt>
    <dgm:pt modelId="{63DCCA00-E72E-4CC7-BA0C-A5AA1496A0CD}" type="parTrans" cxnId="{4316BF87-C7D2-4096-B570-7F9B59C9C0E8}">
      <dgm:prSet/>
      <dgm:spPr/>
      <dgm:t>
        <a:bodyPr/>
        <a:lstStyle/>
        <a:p>
          <a:endParaRPr lang="hu-HU"/>
        </a:p>
      </dgm:t>
    </dgm:pt>
    <dgm:pt modelId="{4FAA447E-C08F-4B0D-874C-09844D12ED22}" type="sibTrans" cxnId="{4316BF87-C7D2-4096-B570-7F9B59C9C0E8}">
      <dgm:prSet/>
      <dgm:spPr/>
      <dgm:t>
        <a:bodyPr/>
        <a:lstStyle/>
        <a:p>
          <a:endParaRPr lang="hu-HU"/>
        </a:p>
      </dgm:t>
    </dgm:pt>
    <dgm:pt modelId="{060D6654-30FC-4E37-8DA7-1E3613B5CEB2}">
      <dgm:prSet phldrT="[Szöveg]"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 kiadásai</a:t>
          </a:r>
        </a:p>
      </dgm:t>
    </dgm:pt>
    <dgm:pt modelId="{73AF52FA-20E8-4DC7-B524-4F126E11FA38}" type="parTrans" cxnId="{6E931D47-987F-4CF0-8E20-F6F71CDB5275}">
      <dgm:prSet/>
      <dgm:spPr/>
      <dgm:t>
        <a:bodyPr/>
        <a:lstStyle/>
        <a:p>
          <a:endParaRPr lang="hu-HU"/>
        </a:p>
      </dgm:t>
    </dgm:pt>
    <dgm:pt modelId="{BC9B1EEE-6578-457D-B61A-D5CDD01083C9}" type="sibTrans" cxnId="{6E931D47-987F-4CF0-8E20-F6F71CDB5275}">
      <dgm:prSet/>
      <dgm:spPr/>
      <dgm:t>
        <a:bodyPr/>
        <a:lstStyle/>
        <a:p>
          <a:endParaRPr lang="hu-HU"/>
        </a:p>
      </dgm:t>
    </dgm:pt>
    <dgm:pt modelId="{BF14BBFB-5150-4381-97DA-F8BFC0B185FB}">
      <dgm:prSet custT="1"/>
      <dgm:spPr/>
      <dgm:t>
        <a:bodyPr/>
        <a:lstStyle/>
        <a:p>
          <a:r>
            <a:rPr lang="hu-HU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közhatalmi, közigazgatási kiadások</a:t>
          </a:r>
        </a:p>
      </dgm:t>
    </dgm:pt>
    <dgm:pt modelId="{27A23D62-0EAC-4619-8E7C-F2539ED5BC66}" type="parTrans" cxnId="{908A7FA2-B402-4628-B08C-464F73A07238}">
      <dgm:prSet/>
      <dgm:spPr/>
      <dgm:t>
        <a:bodyPr/>
        <a:lstStyle/>
        <a:p>
          <a:endParaRPr lang="hu-HU"/>
        </a:p>
      </dgm:t>
    </dgm:pt>
    <dgm:pt modelId="{AF864C85-E689-4C61-BAE6-573078A1FA3E}" type="sibTrans" cxnId="{908A7FA2-B402-4628-B08C-464F73A07238}">
      <dgm:prSet/>
      <dgm:spPr/>
      <dgm:t>
        <a:bodyPr/>
        <a:lstStyle/>
        <a:p>
          <a:endParaRPr lang="hu-HU"/>
        </a:p>
      </dgm:t>
    </dgm:pt>
    <dgm:pt modelId="{A4459839-2D1A-4264-8B37-A136F616AE1F}">
      <dgm:prSet custT="1"/>
      <dgm:spPr/>
      <dgm:t>
        <a:bodyPr/>
        <a:lstStyle/>
        <a:p>
          <a:r>
            <a:rPr lang="hu-HU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közszolgáltatási kiadások</a:t>
          </a:r>
        </a:p>
      </dgm:t>
    </dgm:pt>
    <dgm:pt modelId="{74CBFFFF-2390-42EE-8C46-9CADD80A098A}" type="parTrans" cxnId="{6E7D9566-482A-4CD9-99FA-BFFA608E444B}">
      <dgm:prSet/>
      <dgm:spPr/>
      <dgm:t>
        <a:bodyPr/>
        <a:lstStyle/>
        <a:p>
          <a:endParaRPr lang="hu-HU"/>
        </a:p>
      </dgm:t>
    </dgm:pt>
    <dgm:pt modelId="{BC9FE437-36F5-4E6B-8069-3CC785F6F3F5}" type="sibTrans" cxnId="{6E7D9566-482A-4CD9-99FA-BFFA608E444B}">
      <dgm:prSet/>
      <dgm:spPr/>
      <dgm:t>
        <a:bodyPr/>
        <a:lstStyle/>
        <a:p>
          <a:endParaRPr lang="hu-HU"/>
        </a:p>
      </dgm:t>
    </dgm:pt>
    <dgm:pt modelId="{4C8282DB-158C-4056-ADA0-65112DE52BCF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</a:t>
          </a:r>
        </a:p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lakosság, vállalkozások, pártok, nonprofit szektor</a:t>
          </a:r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 </a:t>
          </a:r>
        </a:p>
      </dgm:t>
    </dgm:pt>
    <dgm:pt modelId="{27F4BDC2-BF41-44EC-A480-0F415FCA1A1F}" type="parTrans" cxnId="{0D5DC269-3985-4485-B40E-A0440A3A4D53}">
      <dgm:prSet/>
      <dgm:spPr/>
      <dgm:t>
        <a:bodyPr/>
        <a:lstStyle/>
        <a:p>
          <a:endParaRPr lang="hu-HU"/>
        </a:p>
      </dgm:t>
    </dgm:pt>
    <dgm:pt modelId="{6C208807-C0E6-4B57-B09C-3C0E2DCD4DE6}" type="sibTrans" cxnId="{0D5DC269-3985-4485-B40E-A0440A3A4D53}">
      <dgm:prSet/>
      <dgm:spPr/>
      <dgm:t>
        <a:bodyPr/>
        <a:lstStyle/>
        <a:p>
          <a:endParaRPr lang="hu-HU"/>
        </a:p>
      </dgm:t>
    </dgm:pt>
    <dgm:pt modelId="{E8ED9A1C-0F10-49AC-AE76-5D656D3A8EC3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transzferek</a:t>
          </a:r>
          <a:r>
            <a:rPr lang="hu-HU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</a:p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önkormányzati alrendszerének támogatása</a:t>
          </a:r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2F85BF9D-7E96-4EB2-B386-7FF1C88588AC}" type="parTrans" cxnId="{82EC609E-508D-4B77-AF1D-D68CC0995C36}">
      <dgm:prSet/>
      <dgm:spPr/>
      <dgm:t>
        <a:bodyPr/>
        <a:lstStyle/>
        <a:p>
          <a:endParaRPr lang="hu-HU"/>
        </a:p>
      </dgm:t>
    </dgm:pt>
    <dgm:pt modelId="{7752CBC0-AFC8-4340-9BB7-DFBC8C909AD9}" type="sibTrans" cxnId="{82EC609E-508D-4B77-AF1D-D68CC0995C36}">
      <dgm:prSet/>
      <dgm:spPr/>
      <dgm:t>
        <a:bodyPr/>
        <a:lstStyle/>
        <a:p>
          <a:endParaRPr lang="hu-HU"/>
        </a:p>
      </dgm:t>
    </dgm:pt>
    <dgm:pt modelId="{67E2A456-BAE3-41A9-A183-B82F3CE2BB38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adósságszolgálat</a:t>
          </a:r>
        </a:p>
      </dgm:t>
    </dgm:pt>
    <dgm:pt modelId="{B90D26ED-F8F7-4F07-AC8E-15391E75DE96}" type="parTrans" cxnId="{46EFF6DD-7692-44D9-9122-206FC295928A}">
      <dgm:prSet/>
      <dgm:spPr/>
      <dgm:t>
        <a:bodyPr/>
        <a:lstStyle/>
        <a:p>
          <a:endParaRPr lang="hu-HU"/>
        </a:p>
      </dgm:t>
    </dgm:pt>
    <dgm:pt modelId="{44563EA8-2E5F-4AA1-A2B4-8CA016C0EE8F}" type="sibTrans" cxnId="{46EFF6DD-7692-44D9-9122-206FC295928A}">
      <dgm:prSet/>
      <dgm:spPr/>
      <dgm:t>
        <a:bodyPr/>
        <a:lstStyle/>
        <a:p>
          <a:endParaRPr lang="hu-HU"/>
        </a:p>
      </dgm:t>
    </dgm:pt>
    <dgm:pt modelId="{E196743E-6E51-43AB-93C5-EAC054B0D4DA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kiadások</a:t>
          </a:r>
        </a:p>
      </dgm:t>
    </dgm:pt>
    <dgm:pt modelId="{5DC38DA1-8235-451F-BE48-A4C51E9B71BB}" type="parTrans" cxnId="{FC809FAC-4917-4459-AC9F-EC0A488252CD}">
      <dgm:prSet/>
      <dgm:spPr/>
      <dgm:t>
        <a:bodyPr/>
        <a:lstStyle/>
        <a:p>
          <a:endParaRPr lang="hu-HU"/>
        </a:p>
      </dgm:t>
    </dgm:pt>
    <dgm:pt modelId="{E6A711D3-0EDC-45BD-A716-CBD6FDBB5124}" type="sibTrans" cxnId="{FC809FAC-4917-4459-AC9F-EC0A488252CD}">
      <dgm:prSet/>
      <dgm:spPr/>
      <dgm:t>
        <a:bodyPr/>
        <a:lstStyle/>
        <a:p>
          <a:endParaRPr lang="hu-HU"/>
        </a:p>
      </dgm:t>
    </dgm:pt>
    <dgm:pt modelId="{9DD7DE87-16A2-41E6-BAB3-DF473C44673B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EU társfinanszírozás, hozzájárulás az EU költségvetéséhez</a:t>
          </a:r>
        </a:p>
      </dgm:t>
    </dgm:pt>
    <dgm:pt modelId="{9957ED43-2C64-4125-80CF-699CF1C822C9}" type="parTrans" cxnId="{1D31033D-DC1B-47D0-AFA9-EDDAEBB9AB60}">
      <dgm:prSet/>
      <dgm:spPr/>
      <dgm:t>
        <a:bodyPr/>
        <a:lstStyle/>
        <a:p>
          <a:endParaRPr lang="hu-HU"/>
        </a:p>
      </dgm:t>
    </dgm:pt>
    <dgm:pt modelId="{CEC8C116-76DA-4806-9622-ED115BF442DE}" type="sibTrans" cxnId="{1D31033D-DC1B-47D0-AFA9-EDDAEBB9AB60}">
      <dgm:prSet/>
      <dgm:spPr/>
      <dgm:t>
        <a:bodyPr/>
        <a:lstStyle/>
        <a:p>
          <a:endParaRPr lang="hu-HU"/>
        </a:p>
      </dgm:t>
    </dgm:pt>
    <dgm:pt modelId="{34374DAB-958F-40B6-9BA0-6E6CDCDFE6B3}">
      <dgm:prSet custT="1"/>
      <dgm:spPr/>
      <dgm:t>
        <a:bodyPr/>
        <a:lstStyle/>
        <a:p>
          <a:r>
            <a:rPr lang="hu-H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tartalékok</a:t>
          </a:r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céltartalék, rendkívüli kormányzati intézkedésekre szolgáló tartalék, fejezeti tartalékok</a:t>
          </a:r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EC1BD192-A760-4E1E-A9A7-15ED07DA3683}" type="parTrans" cxnId="{08C7EDFB-2475-4BA8-A111-160C5F3858B5}">
      <dgm:prSet/>
      <dgm:spPr/>
      <dgm:t>
        <a:bodyPr/>
        <a:lstStyle/>
        <a:p>
          <a:endParaRPr lang="hu-HU"/>
        </a:p>
      </dgm:t>
    </dgm:pt>
    <dgm:pt modelId="{4DB296B2-3E28-4117-83A3-F46BB1EF9767}" type="sibTrans" cxnId="{08C7EDFB-2475-4BA8-A111-160C5F3858B5}">
      <dgm:prSet/>
      <dgm:spPr/>
      <dgm:t>
        <a:bodyPr/>
        <a:lstStyle/>
        <a:p>
          <a:endParaRPr lang="hu-HU"/>
        </a:p>
      </dgm:t>
    </dgm:pt>
    <dgm:pt modelId="{F438453D-11DC-45D7-AB31-53D5DD94D753}">
      <dgm:prSet custT="1"/>
      <dgm:spPr/>
      <dgm:t>
        <a:bodyPr/>
        <a:lstStyle/>
        <a:p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beruházások kiadásai</a:t>
          </a:r>
        </a:p>
      </dgm:t>
    </dgm:pt>
    <dgm:pt modelId="{F5D53A25-BDDC-47CF-82E8-65BCFD55EF80}" type="parTrans" cxnId="{FDC49F6E-E090-4674-A76D-9F57FB210226}">
      <dgm:prSet/>
      <dgm:spPr/>
      <dgm:t>
        <a:bodyPr/>
        <a:lstStyle/>
        <a:p>
          <a:endParaRPr lang="hu-HU"/>
        </a:p>
      </dgm:t>
    </dgm:pt>
    <dgm:pt modelId="{5D9B9134-0D25-45A0-B0E3-970561AA702C}" type="sibTrans" cxnId="{FDC49F6E-E090-4674-A76D-9F57FB210226}">
      <dgm:prSet/>
      <dgm:spPr/>
      <dgm:t>
        <a:bodyPr/>
        <a:lstStyle/>
        <a:p>
          <a:endParaRPr lang="hu-HU"/>
        </a:p>
      </dgm:t>
    </dgm:pt>
    <dgm:pt modelId="{67C20DE1-312E-42CF-99C6-89612E656077}" type="pres">
      <dgm:prSet presAssocID="{167FF1E9-2389-4FC0-ABB1-502C79FB13EB}" presName="vert0" presStyleCnt="0">
        <dgm:presLayoutVars>
          <dgm:dir/>
          <dgm:animOne val="branch"/>
          <dgm:animLvl val="lvl"/>
        </dgm:presLayoutVars>
      </dgm:prSet>
      <dgm:spPr/>
    </dgm:pt>
    <dgm:pt modelId="{B5F9374F-F276-4EFD-8C29-D1D8FEE9BB80}" type="pres">
      <dgm:prSet presAssocID="{98610E20-2A65-4580-891E-2DC65C93F97A}" presName="thickLine" presStyleLbl="alignNode1" presStyleIdx="0" presStyleCnt="1"/>
      <dgm:spPr>
        <a:ln>
          <a:noFill/>
        </a:ln>
      </dgm:spPr>
    </dgm:pt>
    <dgm:pt modelId="{09C72F7E-2548-4F29-8398-E5BCFB15AA4A}" type="pres">
      <dgm:prSet presAssocID="{98610E20-2A65-4580-891E-2DC65C93F97A}" presName="horz1" presStyleCnt="0"/>
      <dgm:spPr/>
    </dgm:pt>
    <dgm:pt modelId="{9E1CAAFA-6CB8-458D-AF74-5155DFFCB858}" type="pres">
      <dgm:prSet presAssocID="{98610E20-2A65-4580-891E-2DC65C93F97A}" presName="tx1" presStyleLbl="revTx" presStyleIdx="0" presStyleCnt="11" custScaleX="192026" custLinFactNeighborX="293" custLinFactNeighborY="-48"/>
      <dgm:spPr/>
    </dgm:pt>
    <dgm:pt modelId="{8B3B1AD2-FA82-475E-9DB8-BBEFFF49AADE}" type="pres">
      <dgm:prSet presAssocID="{98610E20-2A65-4580-891E-2DC65C93F97A}" presName="vert1" presStyleCnt="0"/>
      <dgm:spPr/>
    </dgm:pt>
    <dgm:pt modelId="{EAA5D129-938B-40C2-9866-B1DC8663A815}" type="pres">
      <dgm:prSet presAssocID="{060D6654-30FC-4E37-8DA7-1E3613B5CEB2}" presName="vertSpace2a" presStyleCnt="0"/>
      <dgm:spPr/>
    </dgm:pt>
    <dgm:pt modelId="{E29E6A6D-4675-44AF-A786-ACEE7032FFDD}" type="pres">
      <dgm:prSet presAssocID="{060D6654-30FC-4E37-8DA7-1E3613B5CEB2}" presName="horz2" presStyleCnt="0"/>
      <dgm:spPr/>
    </dgm:pt>
    <dgm:pt modelId="{AD6EA0BD-AE42-46F4-BB02-3550577CBC91}" type="pres">
      <dgm:prSet presAssocID="{060D6654-30FC-4E37-8DA7-1E3613B5CEB2}" presName="horzSpace2" presStyleCnt="0"/>
      <dgm:spPr/>
    </dgm:pt>
    <dgm:pt modelId="{27A9615E-B7E1-4433-AFD6-04D01849353B}" type="pres">
      <dgm:prSet presAssocID="{060D6654-30FC-4E37-8DA7-1E3613B5CEB2}" presName="tx2" presStyleLbl="revTx" presStyleIdx="1" presStyleCnt="11"/>
      <dgm:spPr/>
    </dgm:pt>
    <dgm:pt modelId="{CBE44AE1-7890-4EB7-B877-44AAEC6DD81E}" type="pres">
      <dgm:prSet presAssocID="{060D6654-30FC-4E37-8DA7-1E3613B5CEB2}" presName="vert2" presStyleCnt="0"/>
      <dgm:spPr/>
    </dgm:pt>
    <dgm:pt modelId="{CDA677C7-9A17-4549-8871-B36A95E953C7}" type="pres">
      <dgm:prSet presAssocID="{BF14BBFB-5150-4381-97DA-F8BFC0B185FB}" presName="horz3" presStyleCnt="0"/>
      <dgm:spPr/>
    </dgm:pt>
    <dgm:pt modelId="{BED6E9CD-F104-49F7-A06D-D8B44109C7A8}" type="pres">
      <dgm:prSet presAssocID="{BF14BBFB-5150-4381-97DA-F8BFC0B185FB}" presName="horzSpace3" presStyleCnt="0"/>
      <dgm:spPr/>
    </dgm:pt>
    <dgm:pt modelId="{3E3BDF6F-8A0A-4F34-84CE-B7E4BA1E0D8F}" type="pres">
      <dgm:prSet presAssocID="{BF14BBFB-5150-4381-97DA-F8BFC0B185FB}" presName="tx3" presStyleLbl="revTx" presStyleIdx="2" presStyleCnt="11" custScaleX="133548" custScaleY="150650" custLinFactNeighborX="-161" custLinFactNeighborY="-23276"/>
      <dgm:spPr/>
    </dgm:pt>
    <dgm:pt modelId="{2D517E98-C8C1-4E87-AD46-ECA5C1E6ECC7}" type="pres">
      <dgm:prSet presAssocID="{BF14BBFB-5150-4381-97DA-F8BFC0B185FB}" presName="vert3" presStyleCnt="0"/>
      <dgm:spPr/>
    </dgm:pt>
    <dgm:pt modelId="{1A5BFFAF-91BB-4CAB-A0F1-F69346AB81E4}" type="pres">
      <dgm:prSet presAssocID="{AF864C85-E689-4C61-BAE6-573078A1FA3E}" presName="thinLine3" presStyleLbl="callout" presStyleIdx="0" presStyleCnt="9" custLinFactNeighborX="7681" custLinFactNeighborY="6428"/>
      <dgm:spPr>
        <a:ln>
          <a:solidFill>
            <a:schemeClr val="bg1"/>
          </a:solidFill>
        </a:ln>
      </dgm:spPr>
    </dgm:pt>
    <dgm:pt modelId="{92FF4E79-2BFF-471F-9F26-E37173F4B45F}" type="pres">
      <dgm:prSet presAssocID="{A4459839-2D1A-4264-8B37-A136F616AE1F}" presName="horz3" presStyleCnt="0"/>
      <dgm:spPr/>
    </dgm:pt>
    <dgm:pt modelId="{997A821E-1319-49CF-AB44-A7830A07ACD6}" type="pres">
      <dgm:prSet presAssocID="{A4459839-2D1A-4264-8B37-A136F616AE1F}" presName="horzSpace3" presStyleCnt="0"/>
      <dgm:spPr/>
    </dgm:pt>
    <dgm:pt modelId="{E034142D-6582-4198-803B-359F68C778DC}" type="pres">
      <dgm:prSet presAssocID="{A4459839-2D1A-4264-8B37-A136F616AE1F}" presName="tx3" presStyleLbl="revTx" presStyleIdx="3" presStyleCnt="11" custScaleX="143164"/>
      <dgm:spPr/>
    </dgm:pt>
    <dgm:pt modelId="{103ACC79-3EE8-4FB0-93AB-90AAF7052EB1}" type="pres">
      <dgm:prSet presAssocID="{A4459839-2D1A-4264-8B37-A136F616AE1F}" presName="vert3" presStyleCnt="0"/>
      <dgm:spPr/>
    </dgm:pt>
    <dgm:pt modelId="{540B1711-A016-4774-AE9F-0AE81C8F89D6}" type="pres">
      <dgm:prSet presAssocID="{060D6654-30FC-4E37-8DA7-1E3613B5CEB2}" presName="thinLine2b" presStyleLbl="callout" presStyleIdx="1" presStyleCnt="9" custLinFactY="39527" custLinFactNeighborY="100000"/>
      <dgm:spPr>
        <a:ln>
          <a:solidFill>
            <a:schemeClr val="bg1"/>
          </a:solidFill>
        </a:ln>
      </dgm:spPr>
    </dgm:pt>
    <dgm:pt modelId="{9D431066-71D2-490E-A4D1-7479574B2B60}" type="pres">
      <dgm:prSet presAssocID="{060D6654-30FC-4E37-8DA7-1E3613B5CEB2}" presName="vertSpace2b" presStyleCnt="0"/>
      <dgm:spPr/>
    </dgm:pt>
    <dgm:pt modelId="{B2DB13A8-5213-4369-AF11-3371D47A5A3D}" type="pres">
      <dgm:prSet presAssocID="{F438453D-11DC-45D7-AB31-53D5DD94D753}" presName="horz2" presStyleCnt="0"/>
      <dgm:spPr/>
    </dgm:pt>
    <dgm:pt modelId="{691F8610-3827-4E2B-A5E7-E0C68009D08E}" type="pres">
      <dgm:prSet presAssocID="{F438453D-11DC-45D7-AB31-53D5DD94D753}" presName="horzSpace2" presStyleCnt="0"/>
      <dgm:spPr/>
    </dgm:pt>
    <dgm:pt modelId="{B766F784-F033-4048-AA33-FB2B148B40ED}" type="pres">
      <dgm:prSet presAssocID="{F438453D-11DC-45D7-AB31-53D5DD94D753}" presName="tx2" presStyleLbl="revTx" presStyleIdx="4" presStyleCnt="11" custScaleX="136326" custScaleY="54659"/>
      <dgm:spPr/>
    </dgm:pt>
    <dgm:pt modelId="{1868A96F-9529-445B-A9A8-7AD4445E6308}" type="pres">
      <dgm:prSet presAssocID="{F438453D-11DC-45D7-AB31-53D5DD94D753}" presName="vert2" presStyleCnt="0"/>
      <dgm:spPr/>
    </dgm:pt>
    <dgm:pt modelId="{A715D61A-11A6-4F5B-A112-811401F2557E}" type="pres">
      <dgm:prSet presAssocID="{F438453D-11DC-45D7-AB31-53D5DD94D753}" presName="thinLine2b" presStyleLbl="callout" presStyleIdx="2" presStyleCnt="9"/>
      <dgm:spPr/>
    </dgm:pt>
    <dgm:pt modelId="{E9AB6436-B472-44F4-9CCB-FC80A998DE50}" type="pres">
      <dgm:prSet presAssocID="{F438453D-11DC-45D7-AB31-53D5DD94D753}" presName="vertSpace2b" presStyleCnt="0"/>
      <dgm:spPr/>
    </dgm:pt>
    <dgm:pt modelId="{DE4DB9A6-FEEF-48DF-A087-2F3EAEA7D27C}" type="pres">
      <dgm:prSet presAssocID="{4C8282DB-158C-4056-ADA0-65112DE52BCF}" presName="horz2" presStyleCnt="0"/>
      <dgm:spPr/>
    </dgm:pt>
    <dgm:pt modelId="{2D1C174B-9A24-4C8B-B1D8-ACFD773F2227}" type="pres">
      <dgm:prSet presAssocID="{4C8282DB-158C-4056-ADA0-65112DE52BCF}" presName="horzSpace2" presStyleCnt="0"/>
      <dgm:spPr/>
    </dgm:pt>
    <dgm:pt modelId="{C0795832-F5AB-415F-89BE-26B914C97A4A}" type="pres">
      <dgm:prSet presAssocID="{4C8282DB-158C-4056-ADA0-65112DE52BCF}" presName="tx2" presStyleLbl="revTx" presStyleIdx="5" presStyleCnt="11" custScaleX="250252" custScaleY="81630" custLinFactNeighborX="1346" custLinFactNeighborY="1411"/>
      <dgm:spPr/>
    </dgm:pt>
    <dgm:pt modelId="{A5EE101D-9F6F-4D27-B80D-CCD1D9DE7551}" type="pres">
      <dgm:prSet presAssocID="{4C8282DB-158C-4056-ADA0-65112DE52BCF}" presName="vert2" presStyleCnt="0"/>
      <dgm:spPr/>
    </dgm:pt>
    <dgm:pt modelId="{A4549768-D19A-4C64-BB29-4C9314ABEE99}" type="pres">
      <dgm:prSet presAssocID="{4C8282DB-158C-4056-ADA0-65112DE52BCF}" presName="thinLine2b" presStyleLbl="callout" presStyleIdx="3" presStyleCnt="9" custLinFactY="28745" custLinFactNeighborY="100000"/>
      <dgm:spPr>
        <a:ln>
          <a:solidFill>
            <a:schemeClr val="bg1"/>
          </a:solidFill>
        </a:ln>
      </dgm:spPr>
    </dgm:pt>
    <dgm:pt modelId="{A1819835-C0D6-4DAB-B3D4-0FB5A77409BF}" type="pres">
      <dgm:prSet presAssocID="{4C8282DB-158C-4056-ADA0-65112DE52BCF}" presName="vertSpace2b" presStyleCnt="0"/>
      <dgm:spPr/>
    </dgm:pt>
    <dgm:pt modelId="{9C434941-E293-4E72-B4FF-41C4320F94B1}" type="pres">
      <dgm:prSet presAssocID="{E8ED9A1C-0F10-49AC-AE76-5D656D3A8EC3}" presName="horz2" presStyleCnt="0"/>
      <dgm:spPr/>
    </dgm:pt>
    <dgm:pt modelId="{A8D92EDF-1ED5-426B-8EDB-95C2EA0D2DD2}" type="pres">
      <dgm:prSet presAssocID="{E8ED9A1C-0F10-49AC-AE76-5D656D3A8EC3}" presName="horzSpace2" presStyleCnt="0"/>
      <dgm:spPr/>
    </dgm:pt>
    <dgm:pt modelId="{E1DA5256-5874-4090-9DD8-C215217AE557}" type="pres">
      <dgm:prSet presAssocID="{E8ED9A1C-0F10-49AC-AE76-5D656D3A8EC3}" presName="tx2" presStyleLbl="revTx" presStyleIdx="6" presStyleCnt="11" custScaleX="253261" custScaleY="71546"/>
      <dgm:spPr/>
    </dgm:pt>
    <dgm:pt modelId="{C62D8040-3170-483B-8DC5-B4A3FED1EC0F}" type="pres">
      <dgm:prSet presAssocID="{E8ED9A1C-0F10-49AC-AE76-5D656D3A8EC3}" presName="vert2" presStyleCnt="0"/>
      <dgm:spPr/>
    </dgm:pt>
    <dgm:pt modelId="{197DB56F-DA2F-4867-BB23-B1DB69F1A326}" type="pres">
      <dgm:prSet presAssocID="{E8ED9A1C-0F10-49AC-AE76-5D656D3A8EC3}" presName="thinLine2b" presStyleLbl="callout" presStyleIdx="4" presStyleCnt="9" custLinFactY="43487" custLinFactNeighborY="100000"/>
      <dgm:spPr>
        <a:ln>
          <a:solidFill>
            <a:schemeClr val="bg1"/>
          </a:solidFill>
        </a:ln>
      </dgm:spPr>
    </dgm:pt>
    <dgm:pt modelId="{48ED2B23-25C8-4017-B953-C08BE68D320C}" type="pres">
      <dgm:prSet presAssocID="{E8ED9A1C-0F10-49AC-AE76-5D656D3A8EC3}" presName="vertSpace2b" presStyleCnt="0"/>
      <dgm:spPr/>
    </dgm:pt>
    <dgm:pt modelId="{19B6879F-08A3-40E6-9252-0BD79811A8C9}" type="pres">
      <dgm:prSet presAssocID="{67E2A456-BAE3-41A9-A183-B82F3CE2BB38}" presName="horz2" presStyleCnt="0"/>
      <dgm:spPr/>
    </dgm:pt>
    <dgm:pt modelId="{2C6CD6E8-A396-429B-947F-C04D04DB8A92}" type="pres">
      <dgm:prSet presAssocID="{67E2A456-BAE3-41A9-A183-B82F3CE2BB38}" presName="horzSpace2" presStyleCnt="0"/>
      <dgm:spPr/>
    </dgm:pt>
    <dgm:pt modelId="{735D97CC-5737-480F-8468-76A1A45CBD63}" type="pres">
      <dgm:prSet presAssocID="{67E2A456-BAE3-41A9-A183-B82F3CE2BB38}" presName="tx2" presStyleLbl="revTx" presStyleIdx="7" presStyleCnt="11" custScaleX="108318" custScaleY="47205" custLinFactNeighborY="1523"/>
      <dgm:spPr/>
    </dgm:pt>
    <dgm:pt modelId="{0806C301-CD0A-4D58-A126-393BC480A211}" type="pres">
      <dgm:prSet presAssocID="{67E2A456-BAE3-41A9-A183-B82F3CE2BB38}" presName="vert2" presStyleCnt="0"/>
      <dgm:spPr/>
    </dgm:pt>
    <dgm:pt modelId="{E88FB188-EE73-425D-A1F9-9ECBA39B0E17}" type="pres">
      <dgm:prSet presAssocID="{67E2A456-BAE3-41A9-A183-B82F3CE2BB38}" presName="thinLine2b" presStyleLbl="callout" presStyleIdx="5" presStyleCnt="9"/>
      <dgm:spPr>
        <a:ln>
          <a:solidFill>
            <a:schemeClr val="bg1"/>
          </a:solidFill>
        </a:ln>
      </dgm:spPr>
    </dgm:pt>
    <dgm:pt modelId="{212F211C-47D3-4F47-9D95-EFAB8E805F82}" type="pres">
      <dgm:prSet presAssocID="{67E2A456-BAE3-41A9-A183-B82F3CE2BB38}" presName="vertSpace2b" presStyleCnt="0"/>
      <dgm:spPr/>
    </dgm:pt>
    <dgm:pt modelId="{DE3AF7E1-72F0-4EA4-8D53-FD8C0BB72CF9}" type="pres">
      <dgm:prSet presAssocID="{E196743E-6E51-43AB-93C5-EAC054B0D4DA}" presName="horz2" presStyleCnt="0"/>
      <dgm:spPr/>
    </dgm:pt>
    <dgm:pt modelId="{E4F1F475-7073-4B16-9285-5D5B1D2CD977}" type="pres">
      <dgm:prSet presAssocID="{E196743E-6E51-43AB-93C5-EAC054B0D4DA}" presName="horzSpace2" presStyleCnt="0"/>
      <dgm:spPr/>
    </dgm:pt>
    <dgm:pt modelId="{02813D4E-6F9C-4507-99C6-CFCBFE0B9D54}" type="pres">
      <dgm:prSet presAssocID="{E196743E-6E51-43AB-93C5-EAC054B0D4DA}" presName="tx2" presStyleLbl="revTx" presStyleIdx="8" presStyleCnt="11" custScaleY="47730"/>
      <dgm:spPr/>
    </dgm:pt>
    <dgm:pt modelId="{57C0A004-55F4-4BA2-9C48-9F84EF221A04}" type="pres">
      <dgm:prSet presAssocID="{E196743E-6E51-43AB-93C5-EAC054B0D4DA}" presName="vert2" presStyleCnt="0"/>
      <dgm:spPr/>
    </dgm:pt>
    <dgm:pt modelId="{B148E746-9D42-427F-A486-DC056F9475EE}" type="pres">
      <dgm:prSet presAssocID="{E196743E-6E51-43AB-93C5-EAC054B0D4DA}" presName="thinLine2b" presStyleLbl="callout" presStyleIdx="6" presStyleCnt="9"/>
      <dgm:spPr>
        <a:ln>
          <a:solidFill>
            <a:schemeClr val="bg1"/>
          </a:solidFill>
        </a:ln>
      </dgm:spPr>
    </dgm:pt>
    <dgm:pt modelId="{DFD7815E-5F31-4255-BF46-16FC76BCB334}" type="pres">
      <dgm:prSet presAssocID="{E196743E-6E51-43AB-93C5-EAC054B0D4DA}" presName="vertSpace2b" presStyleCnt="0"/>
      <dgm:spPr/>
    </dgm:pt>
    <dgm:pt modelId="{DD7F53E5-CE86-42C7-98F3-1FA1ECA20A55}" type="pres">
      <dgm:prSet presAssocID="{9DD7DE87-16A2-41E6-BAB3-DF473C44673B}" presName="horz2" presStyleCnt="0"/>
      <dgm:spPr/>
    </dgm:pt>
    <dgm:pt modelId="{7C462385-8920-4646-BA58-61298FD3E0C0}" type="pres">
      <dgm:prSet presAssocID="{9DD7DE87-16A2-41E6-BAB3-DF473C44673B}" presName="horzSpace2" presStyleCnt="0"/>
      <dgm:spPr/>
    </dgm:pt>
    <dgm:pt modelId="{8E369D17-C5D9-44C3-A64F-AB8C7842E7A9}" type="pres">
      <dgm:prSet presAssocID="{9DD7DE87-16A2-41E6-BAB3-DF473C44673B}" presName="tx2" presStyleLbl="revTx" presStyleIdx="9" presStyleCnt="11" custScaleX="242161" custScaleY="66256"/>
      <dgm:spPr/>
    </dgm:pt>
    <dgm:pt modelId="{6E919525-187E-40E9-B879-BB7F1758644A}" type="pres">
      <dgm:prSet presAssocID="{9DD7DE87-16A2-41E6-BAB3-DF473C44673B}" presName="vert2" presStyleCnt="0"/>
      <dgm:spPr/>
    </dgm:pt>
    <dgm:pt modelId="{8DFBC3E0-72B9-4C4F-89FE-CBF75502BC72}" type="pres">
      <dgm:prSet presAssocID="{9DD7DE87-16A2-41E6-BAB3-DF473C44673B}" presName="thinLine2b" presStyleLbl="callout" presStyleIdx="7" presStyleCnt="9"/>
      <dgm:spPr>
        <a:ln>
          <a:solidFill>
            <a:schemeClr val="bg1"/>
          </a:solidFill>
        </a:ln>
      </dgm:spPr>
    </dgm:pt>
    <dgm:pt modelId="{00D35BD1-052C-49A1-86AB-FA188F51B887}" type="pres">
      <dgm:prSet presAssocID="{9DD7DE87-16A2-41E6-BAB3-DF473C44673B}" presName="vertSpace2b" presStyleCnt="0"/>
      <dgm:spPr/>
    </dgm:pt>
    <dgm:pt modelId="{0155A97D-8DBC-4C57-AFF5-C0488D1EFB79}" type="pres">
      <dgm:prSet presAssocID="{34374DAB-958F-40B6-9BA0-6E6CDCDFE6B3}" presName="horz2" presStyleCnt="0"/>
      <dgm:spPr/>
    </dgm:pt>
    <dgm:pt modelId="{900B0C72-F26F-4652-A5A7-176A46FA33FE}" type="pres">
      <dgm:prSet presAssocID="{34374DAB-958F-40B6-9BA0-6E6CDCDFE6B3}" presName="horzSpace2" presStyleCnt="0"/>
      <dgm:spPr/>
    </dgm:pt>
    <dgm:pt modelId="{49800BE0-446A-45B3-8033-50D830911A9A}" type="pres">
      <dgm:prSet presAssocID="{34374DAB-958F-40B6-9BA0-6E6CDCDFE6B3}" presName="tx2" presStyleLbl="revTx" presStyleIdx="10" presStyleCnt="11" custScaleX="277127" custScaleY="75061" custLinFactNeighborY="12544"/>
      <dgm:spPr/>
    </dgm:pt>
    <dgm:pt modelId="{DA048988-77C4-4E2F-B86F-BF8B6925BB54}" type="pres">
      <dgm:prSet presAssocID="{34374DAB-958F-40B6-9BA0-6E6CDCDFE6B3}" presName="vert2" presStyleCnt="0"/>
      <dgm:spPr/>
    </dgm:pt>
    <dgm:pt modelId="{77014172-8199-4809-BF63-169654E7C685}" type="pres">
      <dgm:prSet presAssocID="{34374DAB-958F-40B6-9BA0-6E6CDCDFE6B3}" presName="thinLine2b" presStyleLbl="callout" presStyleIdx="8" presStyleCnt="9"/>
      <dgm:spPr>
        <a:ln>
          <a:solidFill>
            <a:schemeClr val="bg1"/>
          </a:solidFill>
        </a:ln>
      </dgm:spPr>
    </dgm:pt>
    <dgm:pt modelId="{03D27A9E-EFB0-40E9-9342-FDE653101B28}" type="pres">
      <dgm:prSet presAssocID="{34374DAB-958F-40B6-9BA0-6E6CDCDFE6B3}" presName="vertSpace2b" presStyleCnt="0"/>
      <dgm:spPr/>
    </dgm:pt>
  </dgm:ptLst>
  <dgm:cxnLst>
    <dgm:cxn modelId="{A55D3112-24B1-418D-8E7C-2FE9B1D1B25E}" type="presOf" srcId="{9DD7DE87-16A2-41E6-BAB3-DF473C44673B}" destId="{8E369D17-C5D9-44C3-A64F-AB8C7842E7A9}" srcOrd="0" destOrd="0" presId="urn:microsoft.com/office/officeart/2008/layout/LinedList"/>
    <dgm:cxn modelId="{A1F8B41B-6C73-4FBF-A9EA-8D2A7E127325}" type="presOf" srcId="{167FF1E9-2389-4FC0-ABB1-502C79FB13EB}" destId="{67C20DE1-312E-42CF-99C6-89612E656077}" srcOrd="0" destOrd="0" presId="urn:microsoft.com/office/officeart/2008/layout/LinedList"/>
    <dgm:cxn modelId="{93A7831C-54EA-42FA-B879-54E032F066F9}" type="presOf" srcId="{E8ED9A1C-0F10-49AC-AE76-5D656D3A8EC3}" destId="{E1DA5256-5874-4090-9DD8-C215217AE557}" srcOrd="0" destOrd="0" presId="urn:microsoft.com/office/officeart/2008/layout/LinedList"/>
    <dgm:cxn modelId="{01C78C37-129B-48C1-9642-94173CB305A6}" type="presOf" srcId="{67E2A456-BAE3-41A9-A183-B82F3CE2BB38}" destId="{735D97CC-5737-480F-8468-76A1A45CBD63}" srcOrd="0" destOrd="0" presId="urn:microsoft.com/office/officeart/2008/layout/LinedList"/>
    <dgm:cxn modelId="{1D31033D-DC1B-47D0-AFA9-EDDAEBB9AB60}" srcId="{98610E20-2A65-4580-891E-2DC65C93F97A}" destId="{9DD7DE87-16A2-41E6-BAB3-DF473C44673B}" srcOrd="6" destOrd="0" parTransId="{9957ED43-2C64-4125-80CF-699CF1C822C9}" sibTransId="{CEC8C116-76DA-4806-9622-ED115BF442DE}"/>
    <dgm:cxn modelId="{B2A1803D-0A2C-434D-95D3-8F3A39682E0E}" type="presOf" srcId="{E196743E-6E51-43AB-93C5-EAC054B0D4DA}" destId="{02813D4E-6F9C-4507-99C6-CFCBFE0B9D54}" srcOrd="0" destOrd="0" presId="urn:microsoft.com/office/officeart/2008/layout/LinedList"/>
    <dgm:cxn modelId="{5AB1525B-9F43-46C4-BCA3-A4D609BB65E2}" type="presOf" srcId="{060D6654-30FC-4E37-8DA7-1E3613B5CEB2}" destId="{27A9615E-B7E1-4433-AFD6-04D01849353B}" srcOrd="0" destOrd="0" presId="urn:microsoft.com/office/officeart/2008/layout/LinedList"/>
    <dgm:cxn modelId="{0797D544-89DD-4671-8612-9541F85366E5}" type="presOf" srcId="{98610E20-2A65-4580-891E-2DC65C93F97A}" destId="{9E1CAAFA-6CB8-458D-AF74-5155DFFCB858}" srcOrd="0" destOrd="0" presId="urn:microsoft.com/office/officeart/2008/layout/LinedList"/>
    <dgm:cxn modelId="{6E7D9566-482A-4CD9-99FA-BFFA608E444B}" srcId="{060D6654-30FC-4E37-8DA7-1E3613B5CEB2}" destId="{A4459839-2D1A-4264-8B37-A136F616AE1F}" srcOrd="1" destOrd="0" parTransId="{74CBFFFF-2390-42EE-8C46-9CADD80A098A}" sibTransId="{BC9FE437-36F5-4E6B-8069-3CC785F6F3F5}"/>
    <dgm:cxn modelId="{6E931D47-987F-4CF0-8E20-F6F71CDB5275}" srcId="{98610E20-2A65-4580-891E-2DC65C93F97A}" destId="{060D6654-30FC-4E37-8DA7-1E3613B5CEB2}" srcOrd="0" destOrd="0" parTransId="{73AF52FA-20E8-4DC7-B524-4F126E11FA38}" sibTransId="{BC9B1EEE-6578-457D-B61A-D5CDD01083C9}"/>
    <dgm:cxn modelId="{0D5DC269-3985-4485-B40E-A0440A3A4D53}" srcId="{98610E20-2A65-4580-891E-2DC65C93F97A}" destId="{4C8282DB-158C-4056-ADA0-65112DE52BCF}" srcOrd="2" destOrd="0" parTransId="{27F4BDC2-BF41-44EC-A480-0F415FCA1A1F}" sibTransId="{6C208807-C0E6-4B57-B09C-3C0E2DCD4DE6}"/>
    <dgm:cxn modelId="{FDC49F6E-E090-4674-A76D-9F57FB210226}" srcId="{98610E20-2A65-4580-891E-2DC65C93F97A}" destId="{F438453D-11DC-45D7-AB31-53D5DD94D753}" srcOrd="1" destOrd="0" parTransId="{F5D53A25-BDDC-47CF-82E8-65BCFD55EF80}" sibTransId="{5D9B9134-0D25-45A0-B0E3-970561AA702C}"/>
    <dgm:cxn modelId="{4316BF87-C7D2-4096-B570-7F9B59C9C0E8}" srcId="{167FF1E9-2389-4FC0-ABB1-502C79FB13EB}" destId="{98610E20-2A65-4580-891E-2DC65C93F97A}" srcOrd="0" destOrd="0" parTransId="{63DCCA00-E72E-4CC7-BA0C-A5AA1496A0CD}" sibTransId="{4FAA447E-C08F-4B0D-874C-09844D12ED22}"/>
    <dgm:cxn modelId="{B4E65D8B-C392-43E9-A399-706EFD49B1C2}" type="presOf" srcId="{4C8282DB-158C-4056-ADA0-65112DE52BCF}" destId="{C0795832-F5AB-415F-89BE-26B914C97A4A}" srcOrd="0" destOrd="0" presId="urn:microsoft.com/office/officeart/2008/layout/LinedList"/>
    <dgm:cxn modelId="{82EC609E-508D-4B77-AF1D-D68CC0995C36}" srcId="{98610E20-2A65-4580-891E-2DC65C93F97A}" destId="{E8ED9A1C-0F10-49AC-AE76-5D656D3A8EC3}" srcOrd="3" destOrd="0" parTransId="{2F85BF9D-7E96-4EB2-B386-7FF1C88588AC}" sibTransId="{7752CBC0-AFC8-4340-9BB7-DFBC8C909AD9}"/>
    <dgm:cxn modelId="{908A7FA2-B402-4628-B08C-464F73A07238}" srcId="{060D6654-30FC-4E37-8DA7-1E3613B5CEB2}" destId="{BF14BBFB-5150-4381-97DA-F8BFC0B185FB}" srcOrd="0" destOrd="0" parTransId="{27A23D62-0EAC-4619-8E7C-F2539ED5BC66}" sibTransId="{AF864C85-E689-4C61-BAE6-573078A1FA3E}"/>
    <dgm:cxn modelId="{257A4EA7-662B-43C9-A7FE-AEDBAD70E845}" type="presOf" srcId="{BF14BBFB-5150-4381-97DA-F8BFC0B185FB}" destId="{3E3BDF6F-8A0A-4F34-84CE-B7E4BA1E0D8F}" srcOrd="0" destOrd="0" presId="urn:microsoft.com/office/officeart/2008/layout/LinedList"/>
    <dgm:cxn modelId="{FC809FAC-4917-4459-AC9F-EC0A488252CD}" srcId="{98610E20-2A65-4580-891E-2DC65C93F97A}" destId="{E196743E-6E51-43AB-93C5-EAC054B0D4DA}" srcOrd="5" destOrd="0" parTransId="{5DC38DA1-8235-451F-BE48-A4C51E9B71BB}" sibTransId="{E6A711D3-0EDC-45BD-A716-CBD6FDBB5124}"/>
    <dgm:cxn modelId="{22D07ABF-75EB-4C1A-A120-31783B4FF521}" type="presOf" srcId="{F438453D-11DC-45D7-AB31-53D5DD94D753}" destId="{B766F784-F033-4048-AA33-FB2B148B40ED}" srcOrd="0" destOrd="0" presId="urn:microsoft.com/office/officeart/2008/layout/LinedList"/>
    <dgm:cxn modelId="{6FEB24D3-F846-45FC-93DC-FF4FDB2108D9}" type="presOf" srcId="{A4459839-2D1A-4264-8B37-A136F616AE1F}" destId="{E034142D-6582-4198-803B-359F68C778DC}" srcOrd="0" destOrd="0" presId="urn:microsoft.com/office/officeart/2008/layout/LinedList"/>
    <dgm:cxn modelId="{ADACAED3-830A-47FB-92CF-1636EAD8BE6C}" type="presOf" srcId="{34374DAB-958F-40B6-9BA0-6E6CDCDFE6B3}" destId="{49800BE0-446A-45B3-8033-50D830911A9A}" srcOrd="0" destOrd="0" presId="urn:microsoft.com/office/officeart/2008/layout/LinedList"/>
    <dgm:cxn modelId="{46EFF6DD-7692-44D9-9122-206FC295928A}" srcId="{98610E20-2A65-4580-891E-2DC65C93F97A}" destId="{67E2A456-BAE3-41A9-A183-B82F3CE2BB38}" srcOrd="4" destOrd="0" parTransId="{B90D26ED-F8F7-4F07-AC8E-15391E75DE96}" sibTransId="{44563EA8-2E5F-4AA1-A2B4-8CA016C0EE8F}"/>
    <dgm:cxn modelId="{08C7EDFB-2475-4BA8-A111-160C5F3858B5}" srcId="{98610E20-2A65-4580-891E-2DC65C93F97A}" destId="{34374DAB-958F-40B6-9BA0-6E6CDCDFE6B3}" srcOrd="7" destOrd="0" parTransId="{EC1BD192-A760-4E1E-A9A7-15ED07DA3683}" sibTransId="{4DB296B2-3E28-4117-83A3-F46BB1EF9767}"/>
    <dgm:cxn modelId="{B1D84E00-9573-47DF-AC56-9C88AE21B44F}" type="presParOf" srcId="{67C20DE1-312E-42CF-99C6-89612E656077}" destId="{B5F9374F-F276-4EFD-8C29-D1D8FEE9BB80}" srcOrd="0" destOrd="0" presId="urn:microsoft.com/office/officeart/2008/layout/LinedList"/>
    <dgm:cxn modelId="{4410E333-30E0-4680-90F1-4CA410F6F5EB}" type="presParOf" srcId="{67C20DE1-312E-42CF-99C6-89612E656077}" destId="{09C72F7E-2548-4F29-8398-E5BCFB15AA4A}" srcOrd="1" destOrd="0" presId="urn:microsoft.com/office/officeart/2008/layout/LinedList"/>
    <dgm:cxn modelId="{78ADC9FE-3D2F-4E6B-9D6F-2210E32F333E}" type="presParOf" srcId="{09C72F7E-2548-4F29-8398-E5BCFB15AA4A}" destId="{9E1CAAFA-6CB8-458D-AF74-5155DFFCB858}" srcOrd="0" destOrd="0" presId="urn:microsoft.com/office/officeart/2008/layout/LinedList"/>
    <dgm:cxn modelId="{07BDFC9B-D96C-4221-B6D8-A676A432814D}" type="presParOf" srcId="{09C72F7E-2548-4F29-8398-E5BCFB15AA4A}" destId="{8B3B1AD2-FA82-475E-9DB8-BBEFFF49AADE}" srcOrd="1" destOrd="0" presId="urn:microsoft.com/office/officeart/2008/layout/LinedList"/>
    <dgm:cxn modelId="{4492BEA3-6B05-4CB5-A208-9F85523279AF}" type="presParOf" srcId="{8B3B1AD2-FA82-475E-9DB8-BBEFFF49AADE}" destId="{EAA5D129-938B-40C2-9866-B1DC8663A815}" srcOrd="0" destOrd="0" presId="urn:microsoft.com/office/officeart/2008/layout/LinedList"/>
    <dgm:cxn modelId="{5FF72DB5-F7A7-41A6-ACE4-E27B3EDC9898}" type="presParOf" srcId="{8B3B1AD2-FA82-475E-9DB8-BBEFFF49AADE}" destId="{E29E6A6D-4675-44AF-A786-ACEE7032FFDD}" srcOrd="1" destOrd="0" presId="urn:microsoft.com/office/officeart/2008/layout/LinedList"/>
    <dgm:cxn modelId="{23F14F6E-1DEF-4596-9F27-65C355E9D267}" type="presParOf" srcId="{E29E6A6D-4675-44AF-A786-ACEE7032FFDD}" destId="{AD6EA0BD-AE42-46F4-BB02-3550577CBC91}" srcOrd="0" destOrd="0" presId="urn:microsoft.com/office/officeart/2008/layout/LinedList"/>
    <dgm:cxn modelId="{85865B07-30D6-4806-A728-FE0B57864813}" type="presParOf" srcId="{E29E6A6D-4675-44AF-A786-ACEE7032FFDD}" destId="{27A9615E-B7E1-4433-AFD6-04D01849353B}" srcOrd="1" destOrd="0" presId="urn:microsoft.com/office/officeart/2008/layout/LinedList"/>
    <dgm:cxn modelId="{1C00A18F-C876-4C15-81F0-9BEA1B4CE58F}" type="presParOf" srcId="{E29E6A6D-4675-44AF-A786-ACEE7032FFDD}" destId="{CBE44AE1-7890-4EB7-B877-44AAEC6DD81E}" srcOrd="2" destOrd="0" presId="urn:microsoft.com/office/officeart/2008/layout/LinedList"/>
    <dgm:cxn modelId="{D8525C83-8876-4F30-AC24-11B45AC943C1}" type="presParOf" srcId="{CBE44AE1-7890-4EB7-B877-44AAEC6DD81E}" destId="{CDA677C7-9A17-4549-8871-B36A95E953C7}" srcOrd="0" destOrd="0" presId="urn:microsoft.com/office/officeart/2008/layout/LinedList"/>
    <dgm:cxn modelId="{2F6539D7-6FE8-435D-AEED-02A981E56C09}" type="presParOf" srcId="{CDA677C7-9A17-4549-8871-B36A95E953C7}" destId="{BED6E9CD-F104-49F7-A06D-D8B44109C7A8}" srcOrd="0" destOrd="0" presId="urn:microsoft.com/office/officeart/2008/layout/LinedList"/>
    <dgm:cxn modelId="{D1E9F0BB-400A-4C75-B362-A3A1C85A8D66}" type="presParOf" srcId="{CDA677C7-9A17-4549-8871-B36A95E953C7}" destId="{3E3BDF6F-8A0A-4F34-84CE-B7E4BA1E0D8F}" srcOrd="1" destOrd="0" presId="urn:microsoft.com/office/officeart/2008/layout/LinedList"/>
    <dgm:cxn modelId="{4AA629BA-F4E0-4760-9399-5C913F57E4FD}" type="presParOf" srcId="{CDA677C7-9A17-4549-8871-B36A95E953C7}" destId="{2D517E98-C8C1-4E87-AD46-ECA5C1E6ECC7}" srcOrd="2" destOrd="0" presId="urn:microsoft.com/office/officeart/2008/layout/LinedList"/>
    <dgm:cxn modelId="{2E50E3A0-03E8-41A6-BE8A-86C607B8FEC3}" type="presParOf" srcId="{CBE44AE1-7890-4EB7-B877-44AAEC6DD81E}" destId="{1A5BFFAF-91BB-4CAB-A0F1-F69346AB81E4}" srcOrd="1" destOrd="0" presId="urn:microsoft.com/office/officeart/2008/layout/LinedList"/>
    <dgm:cxn modelId="{A1873345-DD06-49EF-9654-143ADCB01F54}" type="presParOf" srcId="{CBE44AE1-7890-4EB7-B877-44AAEC6DD81E}" destId="{92FF4E79-2BFF-471F-9F26-E37173F4B45F}" srcOrd="2" destOrd="0" presId="urn:microsoft.com/office/officeart/2008/layout/LinedList"/>
    <dgm:cxn modelId="{A9030BF3-7C1C-40CF-98A3-4126ADBED0EF}" type="presParOf" srcId="{92FF4E79-2BFF-471F-9F26-E37173F4B45F}" destId="{997A821E-1319-49CF-AB44-A7830A07ACD6}" srcOrd="0" destOrd="0" presId="urn:microsoft.com/office/officeart/2008/layout/LinedList"/>
    <dgm:cxn modelId="{FF09387C-1652-46A6-BA2D-1CD88AFFE50B}" type="presParOf" srcId="{92FF4E79-2BFF-471F-9F26-E37173F4B45F}" destId="{E034142D-6582-4198-803B-359F68C778DC}" srcOrd="1" destOrd="0" presId="urn:microsoft.com/office/officeart/2008/layout/LinedList"/>
    <dgm:cxn modelId="{95A09B4C-6630-4A4F-B2B4-6303849D53D3}" type="presParOf" srcId="{92FF4E79-2BFF-471F-9F26-E37173F4B45F}" destId="{103ACC79-3EE8-4FB0-93AB-90AAF7052EB1}" srcOrd="2" destOrd="0" presId="urn:microsoft.com/office/officeart/2008/layout/LinedList"/>
    <dgm:cxn modelId="{5585E8CF-508D-44CB-9A62-098ABFB3F76E}" type="presParOf" srcId="{8B3B1AD2-FA82-475E-9DB8-BBEFFF49AADE}" destId="{540B1711-A016-4774-AE9F-0AE81C8F89D6}" srcOrd="2" destOrd="0" presId="urn:microsoft.com/office/officeart/2008/layout/LinedList"/>
    <dgm:cxn modelId="{84B357B0-9CCD-438F-B3F7-6784F24C07E3}" type="presParOf" srcId="{8B3B1AD2-FA82-475E-9DB8-BBEFFF49AADE}" destId="{9D431066-71D2-490E-A4D1-7479574B2B60}" srcOrd="3" destOrd="0" presId="urn:microsoft.com/office/officeart/2008/layout/LinedList"/>
    <dgm:cxn modelId="{61EBCFE5-69A3-47E3-8CC2-12FAEF065F2A}" type="presParOf" srcId="{8B3B1AD2-FA82-475E-9DB8-BBEFFF49AADE}" destId="{B2DB13A8-5213-4369-AF11-3371D47A5A3D}" srcOrd="4" destOrd="0" presId="urn:microsoft.com/office/officeart/2008/layout/LinedList"/>
    <dgm:cxn modelId="{9ACB304B-259B-4BD7-A0AF-0C1C705A9229}" type="presParOf" srcId="{B2DB13A8-5213-4369-AF11-3371D47A5A3D}" destId="{691F8610-3827-4E2B-A5E7-E0C68009D08E}" srcOrd="0" destOrd="0" presId="urn:microsoft.com/office/officeart/2008/layout/LinedList"/>
    <dgm:cxn modelId="{32B8A305-2AC7-4DF7-A587-B46F7DFA5878}" type="presParOf" srcId="{B2DB13A8-5213-4369-AF11-3371D47A5A3D}" destId="{B766F784-F033-4048-AA33-FB2B148B40ED}" srcOrd="1" destOrd="0" presId="urn:microsoft.com/office/officeart/2008/layout/LinedList"/>
    <dgm:cxn modelId="{94A80EF1-039C-4453-96DC-2558031BA874}" type="presParOf" srcId="{B2DB13A8-5213-4369-AF11-3371D47A5A3D}" destId="{1868A96F-9529-445B-A9A8-7AD4445E6308}" srcOrd="2" destOrd="0" presId="urn:microsoft.com/office/officeart/2008/layout/LinedList"/>
    <dgm:cxn modelId="{E71A914F-F258-4A31-A21B-E00B27F043A7}" type="presParOf" srcId="{8B3B1AD2-FA82-475E-9DB8-BBEFFF49AADE}" destId="{A715D61A-11A6-4F5B-A112-811401F2557E}" srcOrd="5" destOrd="0" presId="urn:microsoft.com/office/officeart/2008/layout/LinedList"/>
    <dgm:cxn modelId="{F3FE0D4E-303E-4D0D-A1D4-27D2F69F566C}" type="presParOf" srcId="{8B3B1AD2-FA82-475E-9DB8-BBEFFF49AADE}" destId="{E9AB6436-B472-44F4-9CCB-FC80A998DE50}" srcOrd="6" destOrd="0" presId="urn:microsoft.com/office/officeart/2008/layout/LinedList"/>
    <dgm:cxn modelId="{D1FC7673-573E-4DAB-864A-CF4FF416ABE1}" type="presParOf" srcId="{8B3B1AD2-FA82-475E-9DB8-BBEFFF49AADE}" destId="{DE4DB9A6-FEEF-48DF-A087-2F3EAEA7D27C}" srcOrd="7" destOrd="0" presId="urn:microsoft.com/office/officeart/2008/layout/LinedList"/>
    <dgm:cxn modelId="{A10F8FAA-7F51-4501-86D1-4D557A2A4B53}" type="presParOf" srcId="{DE4DB9A6-FEEF-48DF-A087-2F3EAEA7D27C}" destId="{2D1C174B-9A24-4C8B-B1D8-ACFD773F2227}" srcOrd="0" destOrd="0" presId="urn:microsoft.com/office/officeart/2008/layout/LinedList"/>
    <dgm:cxn modelId="{9BD3A844-A951-4EDE-BE4C-0C175B4ABFDF}" type="presParOf" srcId="{DE4DB9A6-FEEF-48DF-A087-2F3EAEA7D27C}" destId="{C0795832-F5AB-415F-89BE-26B914C97A4A}" srcOrd="1" destOrd="0" presId="urn:microsoft.com/office/officeart/2008/layout/LinedList"/>
    <dgm:cxn modelId="{3D784FC4-51D4-4FF7-8114-5F7C93F432AE}" type="presParOf" srcId="{DE4DB9A6-FEEF-48DF-A087-2F3EAEA7D27C}" destId="{A5EE101D-9F6F-4D27-B80D-CCD1D9DE7551}" srcOrd="2" destOrd="0" presId="urn:microsoft.com/office/officeart/2008/layout/LinedList"/>
    <dgm:cxn modelId="{33DF6A60-8AA9-4E66-8A87-513B67B5184A}" type="presParOf" srcId="{8B3B1AD2-FA82-475E-9DB8-BBEFFF49AADE}" destId="{A4549768-D19A-4C64-BB29-4C9314ABEE99}" srcOrd="8" destOrd="0" presId="urn:microsoft.com/office/officeart/2008/layout/LinedList"/>
    <dgm:cxn modelId="{CCD49484-207B-483F-ABCC-2C36E1D520BC}" type="presParOf" srcId="{8B3B1AD2-FA82-475E-9DB8-BBEFFF49AADE}" destId="{A1819835-C0D6-4DAB-B3D4-0FB5A77409BF}" srcOrd="9" destOrd="0" presId="urn:microsoft.com/office/officeart/2008/layout/LinedList"/>
    <dgm:cxn modelId="{FEEC8E4D-9FF7-4DDB-91D9-266646DD8FD8}" type="presParOf" srcId="{8B3B1AD2-FA82-475E-9DB8-BBEFFF49AADE}" destId="{9C434941-E293-4E72-B4FF-41C4320F94B1}" srcOrd="10" destOrd="0" presId="urn:microsoft.com/office/officeart/2008/layout/LinedList"/>
    <dgm:cxn modelId="{1DD9A9A6-9476-4BE8-98C7-4B610CAEDD5A}" type="presParOf" srcId="{9C434941-E293-4E72-B4FF-41C4320F94B1}" destId="{A8D92EDF-1ED5-426B-8EDB-95C2EA0D2DD2}" srcOrd="0" destOrd="0" presId="urn:microsoft.com/office/officeart/2008/layout/LinedList"/>
    <dgm:cxn modelId="{C6429E77-3383-45CA-9149-4470B2BF3DE3}" type="presParOf" srcId="{9C434941-E293-4E72-B4FF-41C4320F94B1}" destId="{E1DA5256-5874-4090-9DD8-C215217AE557}" srcOrd="1" destOrd="0" presId="urn:microsoft.com/office/officeart/2008/layout/LinedList"/>
    <dgm:cxn modelId="{AD35F2F0-7F52-4734-85DE-DFB6F73449D4}" type="presParOf" srcId="{9C434941-E293-4E72-B4FF-41C4320F94B1}" destId="{C62D8040-3170-483B-8DC5-B4A3FED1EC0F}" srcOrd="2" destOrd="0" presId="urn:microsoft.com/office/officeart/2008/layout/LinedList"/>
    <dgm:cxn modelId="{5CE97248-7DDB-4FD2-A151-E2868F550FF9}" type="presParOf" srcId="{8B3B1AD2-FA82-475E-9DB8-BBEFFF49AADE}" destId="{197DB56F-DA2F-4867-BB23-B1DB69F1A326}" srcOrd="11" destOrd="0" presId="urn:microsoft.com/office/officeart/2008/layout/LinedList"/>
    <dgm:cxn modelId="{F7285F03-3008-41F3-B728-B9300EF932BB}" type="presParOf" srcId="{8B3B1AD2-FA82-475E-9DB8-BBEFFF49AADE}" destId="{48ED2B23-25C8-4017-B953-C08BE68D320C}" srcOrd="12" destOrd="0" presId="urn:microsoft.com/office/officeart/2008/layout/LinedList"/>
    <dgm:cxn modelId="{1808E24D-0BA1-4AE3-8EAB-8B44ADDB0B20}" type="presParOf" srcId="{8B3B1AD2-FA82-475E-9DB8-BBEFFF49AADE}" destId="{19B6879F-08A3-40E6-9252-0BD79811A8C9}" srcOrd="13" destOrd="0" presId="urn:microsoft.com/office/officeart/2008/layout/LinedList"/>
    <dgm:cxn modelId="{83B4B5FE-FF48-4F21-98E6-8F6D00291092}" type="presParOf" srcId="{19B6879F-08A3-40E6-9252-0BD79811A8C9}" destId="{2C6CD6E8-A396-429B-947F-C04D04DB8A92}" srcOrd="0" destOrd="0" presId="urn:microsoft.com/office/officeart/2008/layout/LinedList"/>
    <dgm:cxn modelId="{D9CDE538-87DE-4F4D-B754-3B805FD98ECC}" type="presParOf" srcId="{19B6879F-08A3-40E6-9252-0BD79811A8C9}" destId="{735D97CC-5737-480F-8468-76A1A45CBD63}" srcOrd="1" destOrd="0" presId="urn:microsoft.com/office/officeart/2008/layout/LinedList"/>
    <dgm:cxn modelId="{DA349F5B-EC82-4805-AC90-8A3925EA44EB}" type="presParOf" srcId="{19B6879F-08A3-40E6-9252-0BD79811A8C9}" destId="{0806C301-CD0A-4D58-A126-393BC480A211}" srcOrd="2" destOrd="0" presId="urn:microsoft.com/office/officeart/2008/layout/LinedList"/>
    <dgm:cxn modelId="{7A66A026-99D7-4BBE-8BFE-17A43190CDE7}" type="presParOf" srcId="{8B3B1AD2-FA82-475E-9DB8-BBEFFF49AADE}" destId="{E88FB188-EE73-425D-A1F9-9ECBA39B0E17}" srcOrd="14" destOrd="0" presId="urn:microsoft.com/office/officeart/2008/layout/LinedList"/>
    <dgm:cxn modelId="{8DF6F404-8317-404C-8A82-8B332129B1ED}" type="presParOf" srcId="{8B3B1AD2-FA82-475E-9DB8-BBEFFF49AADE}" destId="{212F211C-47D3-4F47-9D95-EFAB8E805F82}" srcOrd="15" destOrd="0" presId="urn:microsoft.com/office/officeart/2008/layout/LinedList"/>
    <dgm:cxn modelId="{2BA9A785-A570-4D6B-98AC-F32A28EC53DD}" type="presParOf" srcId="{8B3B1AD2-FA82-475E-9DB8-BBEFFF49AADE}" destId="{DE3AF7E1-72F0-4EA4-8D53-FD8C0BB72CF9}" srcOrd="16" destOrd="0" presId="urn:microsoft.com/office/officeart/2008/layout/LinedList"/>
    <dgm:cxn modelId="{0B7722EF-A4FD-41A9-B5B4-25C00B71EEA2}" type="presParOf" srcId="{DE3AF7E1-72F0-4EA4-8D53-FD8C0BB72CF9}" destId="{E4F1F475-7073-4B16-9285-5D5B1D2CD977}" srcOrd="0" destOrd="0" presId="urn:microsoft.com/office/officeart/2008/layout/LinedList"/>
    <dgm:cxn modelId="{7DB4451F-84CB-4613-AFB4-12CCFEE025BC}" type="presParOf" srcId="{DE3AF7E1-72F0-4EA4-8D53-FD8C0BB72CF9}" destId="{02813D4E-6F9C-4507-99C6-CFCBFE0B9D54}" srcOrd="1" destOrd="0" presId="urn:microsoft.com/office/officeart/2008/layout/LinedList"/>
    <dgm:cxn modelId="{055CED62-BE13-4B3C-941F-2DD7C637AF1E}" type="presParOf" srcId="{DE3AF7E1-72F0-4EA4-8D53-FD8C0BB72CF9}" destId="{57C0A004-55F4-4BA2-9C48-9F84EF221A04}" srcOrd="2" destOrd="0" presId="urn:microsoft.com/office/officeart/2008/layout/LinedList"/>
    <dgm:cxn modelId="{0BEC4305-7766-4EDA-AF95-3DDF8A086F78}" type="presParOf" srcId="{8B3B1AD2-FA82-475E-9DB8-BBEFFF49AADE}" destId="{B148E746-9D42-427F-A486-DC056F9475EE}" srcOrd="17" destOrd="0" presId="urn:microsoft.com/office/officeart/2008/layout/LinedList"/>
    <dgm:cxn modelId="{4FA95D1A-8822-4BB4-8DC8-2E5CF8CF10A6}" type="presParOf" srcId="{8B3B1AD2-FA82-475E-9DB8-BBEFFF49AADE}" destId="{DFD7815E-5F31-4255-BF46-16FC76BCB334}" srcOrd="18" destOrd="0" presId="urn:microsoft.com/office/officeart/2008/layout/LinedList"/>
    <dgm:cxn modelId="{F197D880-5492-40D5-88CB-91CC4039BD26}" type="presParOf" srcId="{8B3B1AD2-FA82-475E-9DB8-BBEFFF49AADE}" destId="{DD7F53E5-CE86-42C7-98F3-1FA1ECA20A55}" srcOrd="19" destOrd="0" presId="urn:microsoft.com/office/officeart/2008/layout/LinedList"/>
    <dgm:cxn modelId="{EC5788C4-51F1-4DB2-BBAD-C9BCC014516F}" type="presParOf" srcId="{DD7F53E5-CE86-42C7-98F3-1FA1ECA20A55}" destId="{7C462385-8920-4646-BA58-61298FD3E0C0}" srcOrd="0" destOrd="0" presId="urn:microsoft.com/office/officeart/2008/layout/LinedList"/>
    <dgm:cxn modelId="{EB00140D-F9ED-435F-81CC-EF9DD2DA3D48}" type="presParOf" srcId="{DD7F53E5-CE86-42C7-98F3-1FA1ECA20A55}" destId="{8E369D17-C5D9-44C3-A64F-AB8C7842E7A9}" srcOrd="1" destOrd="0" presId="urn:microsoft.com/office/officeart/2008/layout/LinedList"/>
    <dgm:cxn modelId="{E677B2C3-80E1-4E2A-A09E-8ABCC085EBE0}" type="presParOf" srcId="{DD7F53E5-CE86-42C7-98F3-1FA1ECA20A55}" destId="{6E919525-187E-40E9-B879-BB7F1758644A}" srcOrd="2" destOrd="0" presId="urn:microsoft.com/office/officeart/2008/layout/LinedList"/>
    <dgm:cxn modelId="{0D8E8141-98F7-4832-BEF0-FE7092B68DBC}" type="presParOf" srcId="{8B3B1AD2-FA82-475E-9DB8-BBEFFF49AADE}" destId="{8DFBC3E0-72B9-4C4F-89FE-CBF75502BC72}" srcOrd="20" destOrd="0" presId="urn:microsoft.com/office/officeart/2008/layout/LinedList"/>
    <dgm:cxn modelId="{24577224-94B6-4D47-9D91-53265E076C4E}" type="presParOf" srcId="{8B3B1AD2-FA82-475E-9DB8-BBEFFF49AADE}" destId="{00D35BD1-052C-49A1-86AB-FA188F51B887}" srcOrd="21" destOrd="0" presId="urn:microsoft.com/office/officeart/2008/layout/LinedList"/>
    <dgm:cxn modelId="{28C3F335-81A3-45E9-8F9C-73A170FE02F7}" type="presParOf" srcId="{8B3B1AD2-FA82-475E-9DB8-BBEFFF49AADE}" destId="{0155A97D-8DBC-4C57-AFF5-C0488D1EFB79}" srcOrd="22" destOrd="0" presId="urn:microsoft.com/office/officeart/2008/layout/LinedList"/>
    <dgm:cxn modelId="{243827B2-BB51-44FB-B9EA-035C200BB2B3}" type="presParOf" srcId="{0155A97D-8DBC-4C57-AFF5-C0488D1EFB79}" destId="{900B0C72-F26F-4652-A5A7-176A46FA33FE}" srcOrd="0" destOrd="0" presId="urn:microsoft.com/office/officeart/2008/layout/LinedList"/>
    <dgm:cxn modelId="{7BE3163C-FAA3-4BE7-8206-612FA9B38F4B}" type="presParOf" srcId="{0155A97D-8DBC-4C57-AFF5-C0488D1EFB79}" destId="{49800BE0-446A-45B3-8033-50D830911A9A}" srcOrd="1" destOrd="0" presId="urn:microsoft.com/office/officeart/2008/layout/LinedList"/>
    <dgm:cxn modelId="{4C2AB153-DA00-4465-95A3-4D44C87F953A}" type="presParOf" srcId="{0155A97D-8DBC-4C57-AFF5-C0488D1EFB79}" destId="{DA048988-77C4-4E2F-B86F-BF8B6925BB54}" srcOrd="2" destOrd="0" presId="urn:microsoft.com/office/officeart/2008/layout/LinedList"/>
    <dgm:cxn modelId="{DC7FDFD5-DF58-495C-BC88-45CEE9925DCA}" type="presParOf" srcId="{8B3B1AD2-FA82-475E-9DB8-BBEFFF49AADE}" destId="{77014172-8199-4809-BF63-169654E7C685}" srcOrd="23" destOrd="0" presId="urn:microsoft.com/office/officeart/2008/layout/LinedList"/>
    <dgm:cxn modelId="{2BFA1651-598C-4292-BA69-F9F0110F88A0}" type="presParOf" srcId="{8B3B1AD2-FA82-475E-9DB8-BBEFFF49AADE}" destId="{03D27A9E-EFB0-40E9-9342-FDE653101B28}" srcOrd="24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3B45B7B-0FE9-4672-B472-139C6EA7811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73F5E9B-F485-417B-8034-E1D7E0DF263F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fejezetet irányító szerv</a:t>
          </a:r>
        </a:p>
      </dgm:t>
    </dgm:pt>
    <dgm:pt modelId="{9FE438FF-2D28-4AE9-9E82-25FE3D01CEA2}" type="parTrans" cxnId="{0FEBB18C-C681-4BC3-99CA-54F82CF17FF9}">
      <dgm:prSet/>
      <dgm:spPr/>
      <dgm:t>
        <a:bodyPr/>
        <a:lstStyle/>
        <a:p>
          <a:endParaRPr lang="hu-HU"/>
        </a:p>
      </dgm:t>
    </dgm:pt>
    <dgm:pt modelId="{14EABAB0-BE56-484E-9267-21ACFD2F1BF4}" type="sibTrans" cxnId="{0FEBB18C-C681-4BC3-99CA-54F82CF17FF9}">
      <dgm:prSet/>
      <dgm:spPr/>
      <dgm:t>
        <a:bodyPr/>
        <a:lstStyle/>
        <a:p>
          <a:endParaRPr lang="hu-HU"/>
        </a:p>
      </dgm:t>
    </dgm:pt>
    <dgm:pt modelId="{FE12E239-D61C-4103-A39F-78AF09E39B6D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7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</a:t>
          </a:r>
        </a:p>
      </dgm:t>
    </dgm:pt>
    <dgm:pt modelId="{165E4638-E120-440E-934E-CD07236A6B99}" type="parTrans" cxnId="{24E1942D-2612-4131-BE89-251903D80F22}">
      <dgm:prSet/>
      <dgm:spPr/>
      <dgm:t>
        <a:bodyPr/>
        <a:lstStyle/>
        <a:p>
          <a:endParaRPr lang="hu-HU"/>
        </a:p>
      </dgm:t>
    </dgm:pt>
    <dgm:pt modelId="{520A78A2-2ED3-4794-80C1-76EABC00F2C4}" type="sibTrans" cxnId="{24E1942D-2612-4131-BE89-251903D80F22}">
      <dgm:prSet/>
      <dgm:spPr/>
      <dgm:t>
        <a:bodyPr/>
        <a:lstStyle/>
        <a:p>
          <a:endParaRPr lang="hu-HU"/>
        </a:p>
      </dgm:t>
    </dgm:pt>
    <dgm:pt modelId="{0ADE31A4-B471-4D74-878E-D4C28E037362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7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végrehajtás</a:t>
          </a:r>
        </a:p>
      </dgm:t>
    </dgm:pt>
    <dgm:pt modelId="{6597D855-2F59-4EBE-86D6-B57BBFBF3CA1}" type="parTrans" cxnId="{8AF6311A-1942-40E0-BFFC-410B6E67904C}">
      <dgm:prSet/>
      <dgm:spPr/>
      <dgm:t>
        <a:bodyPr/>
        <a:lstStyle/>
        <a:p>
          <a:endParaRPr lang="hu-HU"/>
        </a:p>
      </dgm:t>
    </dgm:pt>
    <dgm:pt modelId="{A7B6EBBD-B2A0-47ED-84FE-8CF7A37E083B}" type="sibTrans" cxnId="{8AF6311A-1942-40E0-BFFC-410B6E67904C}">
      <dgm:prSet/>
      <dgm:spPr/>
      <dgm:t>
        <a:bodyPr/>
        <a:lstStyle/>
        <a:p>
          <a:endParaRPr lang="hu-HU"/>
        </a:p>
      </dgm:t>
    </dgm:pt>
    <dgm:pt modelId="{1A307CA4-6430-4A23-8163-D41939E4BF3E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</dgm:t>
    </dgm:pt>
    <dgm:pt modelId="{06D8F09C-123E-40BA-8AF0-010A58D9A269}" type="parTrans" cxnId="{854C9055-B150-4172-8F80-CB81EE0B38B0}">
      <dgm:prSet/>
      <dgm:spPr/>
      <dgm:t>
        <a:bodyPr/>
        <a:lstStyle/>
        <a:p>
          <a:endParaRPr lang="hu-HU"/>
        </a:p>
      </dgm:t>
    </dgm:pt>
    <dgm:pt modelId="{B9D7446C-4CFD-40C8-96FB-48873C6DCC07}" type="sibTrans" cxnId="{854C9055-B150-4172-8F80-CB81EE0B38B0}">
      <dgm:prSet/>
      <dgm:spPr/>
      <dgm:t>
        <a:bodyPr/>
        <a:lstStyle/>
        <a:p>
          <a:endParaRPr lang="hu-HU"/>
        </a:p>
      </dgm:t>
    </dgm:pt>
    <dgm:pt modelId="{2FE5AEE1-AD01-45F6-A81C-9B75AB8E3259}">
      <dgm:prSet phldrT="[Szöveg]" custT="1"/>
      <dgm:spPr>
        <a:solidFill>
          <a:schemeClr val="tx2"/>
        </a:solidFill>
      </dgm:spPr>
      <dgm:t>
        <a:bodyPr/>
        <a:lstStyle/>
        <a:p>
          <a:pPr algn="ctr"/>
          <a:r>
            <a:rPr lang="hu-HU" sz="17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</a:t>
          </a:r>
        </a:p>
      </dgm:t>
    </dgm:pt>
    <dgm:pt modelId="{8E200886-FE38-4C4D-B29D-EB86E883860D}" type="parTrans" cxnId="{6A7B611A-2442-41FB-9BBB-9E06E934159F}">
      <dgm:prSet/>
      <dgm:spPr/>
      <dgm:t>
        <a:bodyPr/>
        <a:lstStyle/>
        <a:p>
          <a:endParaRPr lang="hu-HU"/>
        </a:p>
      </dgm:t>
    </dgm:pt>
    <dgm:pt modelId="{FE659566-5894-4303-9C9F-0BFE5D45A360}" type="sibTrans" cxnId="{6A7B611A-2442-41FB-9BBB-9E06E934159F}">
      <dgm:prSet/>
      <dgm:spPr/>
      <dgm:t>
        <a:bodyPr/>
        <a:lstStyle/>
        <a:p>
          <a:endParaRPr lang="hu-HU"/>
        </a:p>
      </dgm:t>
    </dgm:pt>
    <dgm:pt modelId="{1ADB635B-640A-4DF4-8283-E89AC115F93D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</dgm:t>
    </dgm:pt>
    <dgm:pt modelId="{D7D242CD-61CB-47B3-9423-805DEB26DD6F}" type="parTrans" cxnId="{9F8A3F0F-D257-4C4D-928C-66C136454D6C}">
      <dgm:prSet/>
      <dgm:spPr/>
      <dgm:t>
        <a:bodyPr/>
        <a:lstStyle/>
        <a:p>
          <a:endParaRPr lang="hu-HU"/>
        </a:p>
      </dgm:t>
    </dgm:pt>
    <dgm:pt modelId="{062F1410-AAA8-429B-8F9E-0AA2F99CCA34}" type="sibTrans" cxnId="{9F8A3F0F-D257-4C4D-928C-66C136454D6C}">
      <dgm:prSet/>
      <dgm:spPr/>
      <dgm:t>
        <a:bodyPr/>
        <a:lstStyle/>
        <a:p>
          <a:endParaRPr lang="hu-HU"/>
        </a:p>
      </dgm:t>
    </dgm:pt>
    <dgm:pt modelId="{1C4F7EA1-01F8-48B7-8215-248F34B3108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Számvevőszék</a:t>
          </a:r>
        </a:p>
      </dgm:t>
    </dgm:pt>
    <dgm:pt modelId="{5F2CD20D-6F54-41B7-A525-5EAFBB4F3440}" type="parTrans" cxnId="{ABE74A3D-96D2-4E32-99F4-398B65555043}">
      <dgm:prSet/>
      <dgm:spPr/>
      <dgm:t>
        <a:bodyPr/>
        <a:lstStyle/>
        <a:p>
          <a:endParaRPr lang="hu-HU"/>
        </a:p>
      </dgm:t>
    </dgm:pt>
    <dgm:pt modelId="{908A24B5-E95C-4023-9A50-536908C3EF56}" type="sibTrans" cxnId="{ABE74A3D-96D2-4E32-99F4-398B65555043}">
      <dgm:prSet/>
      <dgm:spPr/>
      <dgm:t>
        <a:bodyPr/>
        <a:lstStyle/>
        <a:p>
          <a:endParaRPr lang="hu-HU"/>
        </a:p>
      </dgm:t>
    </dgm:pt>
    <dgm:pt modelId="{FBCA6C69-DD79-4353-802F-A96B0DBCD354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7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döntés- előkészítés</a:t>
          </a:r>
        </a:p>
      </dgm:t>
    </dgm:pt>
    <dgm:pt modelId="{3771A28E-56E1-4945-A982-CC52259D74EB}" type="sibTrans" cxnId="{6917AC31-74B6-4584-A1FC-962F665829A1}">
      <dgm:prSet/>
      <dgm:spPr/>
      <dgm:t>
        <a:bodyPr/>
        <a:lstStyle/>
        <a:p>
          <a:endParaRPr lang="hu-HU"/>
        </a:p>
      </dgm:t>
    </dgm:pt>
    <dgm:pt modelId="{729B8007-636F-404A-B91A-F6B9A12EFD8E}" type="parTrans" cxnId="{6917AC31-74B6-4584-A1FC-962F665829A1}">
      <dgm:prSet/>
      <dgm:spPr/>
      <dgm:t>
        <a:bodyPr/>
        <a:lstStyle/>
        <a:p>
          <a:endParaRPr lang="hu-HU"/>
        </a:p>
      </dgm:t>
    </dgm:pt>
    <dgm:pt modelId="{783BB53A-47CB-43E8-B330-6AE39DEC76B2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államháztartásért felelős miniszter </a:t>
          </a:r>
        </a:p>
      </dgm:t>
    </dgm:pt>
    <dgm:pt modelId="{F80AC094-AE3B-43C4-A363-C5DB4293E112}" type="parTrans" cxnId="{33500CA7-E2A0-448B-8FD2-00163DDBF2B7}">
      <dgm:prSet/>
      <dgm:spPr/>
      <dgm:t>
        <a:bodyPr/>
        <a:lstStyle/>
        <a:p>
          <a:endParaRPr lang="hu-HU"/>
        </a:p>
      </dgm:t>
    </dgm:pt>
    <dgm:pt modelId="{9E79E822-BCEE-44D7-A03C-F90AA6125A7A}" type="sibTrans" cxnId="{33500CA7-E2A0-448B-8FD2-00163DDBF2B7}">
      <dgm:prSet/>
      <dgm:spPr/>
      <dgm:t>
        <a:bodyPr/>
        <a:lstStyle/>
        <a:p>
          <a:endParaRPr lang="hu-HU"/>
        </a:p>
      </dgm:t>
    </dgm:pt>
    <dgm:pt modelId="{684BD4B0-F2B8-439C-B612-E98ADE780BD0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</dgm:t>
    </dgm:pt>
    <dgm:pt modelId="{CFDD8025-82A1-44F4-89E7-B6FA0A999335}" type="parTrans" cxnId="{894E5E8A-6E0C-4078-8A1B-18D5B547E9F7}">
      <dgm:prSet/>
      <dgm:spPr/>
      <dgm:t>
        <a:bodyPr/>
        <a:lstStyle/>
        <a:p>
          <a:endParaRPr lang="hu-HU"/>
        </a:p>
      </dgm:t>
    </dgm:pt>
    <dgm:pt modelId="{CF6CEE11-7DF3-4125-84B2-6DC45623A004}" type="sibTrans" cxnId="{894E5E8A-6E0C-4078-8A1B-18D5B547E9F7}">
      <dgm:prSet/>
      <dgm:spPr/>
      <dgm:t>
        <a:bodyPr/>
        <a:lstStyle/>
        <a:p>
          <a:endParaRPr lang="hu-HU"/>
        </a:p>
      </dgm:t>
    </dgm:pt>
    <dgm:pt modelId="{1788280F-B7CD-4DEF-A1DB-D6331D6DC74B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Tanács</a:t>
          </a:r>
        </a:p>
      </dgm:t>
    </dgm:pt>
    <dgm:pt modelId="{96D3D553-B74D-468A-87A9-A70CD0EE9E0B}" type="parTrans" cxnId="{D0B91AC4-23D0-4B8F-9E10-178558832921}">
      <dgm:prSet/>
      <dgm:spPr/>
      <dgm:t>
        <a:bodyPr/>
        <a:lstStyle/>
        <a:p>
          <a:endParaRPr lang="hu-HU"/>
        </a:p>
      </dgm:t>
    </dgm:pt>
    <dgm:pt modelId="{CB56147F-2083-421D-BB34-A359A3A6BEC6}" type="sibTrans" cxnId="{D0B91AC4-23D0-4B8F-9E10-178558832921}">
      <dgm:prSet/>
      <dgm:spPr/>
      <dgm:t>
        <a:bodyPr/>
        <a:lstStyle/>
        <a:p>
          <a:endParaRPr lang="hu-HU"/>
        </a:p>
      </dgm:t>
    </dgm:pt>
    <dgm:pt modelId="{6795294A-D042-4E29-9610-2E318B2297A0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Országgyűlés</a:t>
          </a:r>
        </a:p>
      </dgm:t>
    </dgm:pt>
    <dgm:pt modelId="{6107FFB3-3B07-4DF4-A1D7-B30C60ADB987}" type="parTrans" cxnId="{429D17AF-AA7C-405F-A34C-3989CB7E1139}">
      <dgm:prSet/>
      <dgm:spPr/>
      <dgm:t>
        <a:bodyPr/>
        <a:lstStyle/>
        <a:p>
          <a:endParaRPr lang="hu-HU"/>
        </a:p>
      </dgm:t>
    </dgm:pt>
    <dgm:pt modelId="{895FC972-D265-4300-953A-20A073D253BA}" type="sibTrans" cxnId="{429D17AF-AA7C-405F-A34C-3989CB7E1139}">
      <dgm:prSet/>
      <dgm:spPr/>
      <dgm:t>
        <a:bodyPr/>
        <a:lstStyle/>
        <a:p>
          <a:endParaRPr lang="hu-HU"/>
        </a:p>
      </dgm:t>
    </dgm:pt>
    <dgm:pt modelId="{8819DCBB-FDAF-4374-8089-77D0DF05ED2A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bizottságok</a:t>
          </a:r>
        </a:p>
      </dgm:t>
    </dgm:pt>
    <dgm:pt modelId="{D6598A06-7078-45FF-B67F-86F540A227DD}" type="parTrans" cxnId="{B68E0CCE-7A2B-4233-859B-494D1A6A65FB}">
      <dgm:prSet/>
      <dgm:spPr/>
      <dgm:t>
        <a:bodyPr/>
        <a:lstStyle/>
        <a:p>
          <a:endParaRPr lang="hu-HU"/>
        </a:p>
      </dgm:t>
    </dgm:pt>
    <dgm:pt modelId="{AA9A645F-0315-469D-903A-FE3DC6EF1E22}" type="sibTrans" cxnId="{B68E0CCE-7A2B-4233-859B-494D1A6A65FB}">
      <dgm:prSet/>
      <dgm:spPr/>
      <dgm:t>
        <a:bodyPr/>
        <a:lstStyle/>
        <a:p>
          <a:endParaRPr lang="hu-HU"/>
        </a:p>
      </dgm:t>
    </dgm:pt>
    <dgm:pt modelId="{9E4AC780-A12F-41EB-8D38-1D02A1B8D6C9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fejezeti irányító szerv</a:t>
          </a:r>
        </a:p>
      </dgm:t>
    </dgm:pt>
    <dgm:pt modelId="{2E815D09-3F75-48B0-A94B-47170179A368}" type="parTrans" cxnId="{59ACCBD2-E7F5-403C-A5DF-0B8A24141499}">
      <dgm:prSet/>
      <dgm:spPr/>
      <dgm:t>
        <a:bodyPr/>
        <a:lstStyle/>
        <a:p>
          <a:endParaRPr lang="hu-HU"/>
        </a:p>
      </dgm:t>
    </dgm:pt>
    <dgm:pt modelId="{981E2A45-2A40-46DA-BFCD-C2AC8532E30D}" type="sibTrans" cxnId="{59ACCBD2-E7F5-403C-A5DF-0B8A24141499}">
      <dgm:prSet/>
      <dgm:spPr/>
      <dgm:t>
        <a:bodyPr/>
        <a:lstStyle/>
        <a:p>
          <a:endParaRPr lang="hu-HU"/>
        </a:p>
      </dgm:t>
    </dgm:pt>
    <dgm:pt modelId="{C806DE69-93EB-4FD4-B864-9708B32C05A4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</a:t>
          </a:r>
        </a:p>
      </dgm:t>
    </dgm:pt>
    <dgm:pt modelId="{EABC2175-3382-40A3-885F-B88DCC01A8C9}" type="parTrans" cxnId="{30B7545D-923B-4F8F-96B3-4B51D9448ED5}">
      <dgm:prSet/>
      <dgm:spPr/>
      <dgm:t>
        <a:bodyPr/>
        <a:lstStyle/>
        <a:p>
          <a:endParaRPr lang="hu-HU"/>
        </a:p>
      </dgm:t>
    </dgm:pt>
    <dgm:pt modelId="{A38AE4F5-548F-4FDA-8477-850B7FA4DE2D}" type="sibTrans" cxnId="{30B7545D-923B-4F8F-96B3-4B51D9448ED5}">
      <dgm:prSet/>
      <dgm:spPr/>
      <dgm:t>
        <a:bodyPr/>
        <a:lstStyle/>
        <a:p>
          <a:endParaRPr lang="hu-HU"/>
        </a:p>
      </dgm:t>
    </dgm:pt>
    <dgm:pt modelId="{3244A309-7867-4D55-9D0E-B9FB1D7CD56B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Számvevőszék</a:t>
          </a:r>
        </a:p>
      </dgm:t>
    </dgm:pt>
    <dgm:pt modelId="{A6A07503-4833-4491-A9E8-A8CD30CF669D}" type="parTrans" cxnId="{249F7BD5-DF41-4899-A174-C793BF8A0BBB}">
      <dgm:prSet/>
      <dgm:spPr/>
      <dgm:t>
        <a:bodyPr/>
        <a:lstStyle/>
        <a:p>
          <a:endParaRPr lang="hu-HU"/>
        </a:p>
      </dgm:t>
    </dgm:pt>
    <dgm:pt modelId="{E5C79357-9117-44B0-896A-AD645691FF37}" type="sibTrans" cxnId="{249F7BD5-DF41-4899-A174-C793BF8A0BBB}">
      <dgm:prSet/>
      <dgm:spPr/>
      <dgm:t>
        <a:bodyPr/>
        <a:lstStyle/>
        <a:p>
          <a:endParaRPr lang="hu-HU"/>
        </a:p>
      </dgm:t>
    </dgm:pt>
    <dgm:pt modelId="{EA786EFA-CAC9-4276-A8AC-7A3A7E8DEFC2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Országgyűlés</a:t>
          </a:r>
        </a:p>
      </dgm:t>
    </dgm:pt>
    <dgm:pt modelId="{109D4933-0D5C-4F93-9763-603C74A4ECDD}" type="parTrans" cxnId="{6F50B89A-7204-46FA-BCB0-3D4884BA8414}">
      <dgm:prSet/>
      <dgm:spPr/>
      <dgm:t>
        <a:bodyPr/>
        <a:lstStyle/>
        <a:p>
          <a:endParaRPr lang="hu-HU"/>
        </a:p>
      </dgm:t>
    </dgm:pt>
    <dgm:pt modelId="{64C91997-0129-42D1-84F7-57DC4C9F81BE}" type="sibTrans" cxnId="{6F50B89A-7204-46FA-BCB0-3D4884BA8414}">
      <dgm:prSet/>
      <dgm:spPr/>
      <dgm:t>
        <a:bodyPr/>
        <a:lstStyle/>
        <a:p>
          <a:endParaRPr lang="hu-HU"/>
        </a:p>
      </dgm:t>
    </dgm:pt>
    <dgm:pt modelId="{BB46C172-6D97-4060-A2D0-076CF7C3C882}">
      <dgm:prSet/>
      <dgm:spPr/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602D18-8EB1-4AA0-99EF-CFEFEC21DAB9}" type="parTrans" cxnId="{81048C4A-D8D0-48D9-A83A-EEED8ACEAA5C}">
      <dgm:prSet/>
      <dgm:spPr/>
      <dgm:t>
        <a:bodyPr/>
        <a:lstStyle/>
        <a:p>
          <a:endParaRPr lang="hu-HU"/>
        </a:p>
      </dgm:t>
    </dgm:pt>
    <dgm:pt modelId="{AE6F1C81-61EB-4493-B335-237BDB6A5C96}" type="sibTrans" cxnId="{81048C4A-D8D0-48D9-A83A-EEED8ACEAA5C}">
      <dgm:prSet/>
      <dgm:spPr/>
      <dgm:t>
        <a:bodyPr/>
        <a:lstStyle/>
        <a:p>
          <a:endParaRPr lang="hu-HU"/>
        </a:p>
      </dgm:t>
    </dgm:pt>
    <dgm:pt modelId="{6131C438-8879-4E8C-B22C-61A713BFB63A}">
      <dgm:prSet/>
      <dgm:spPr/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0C100A4-737B-4E01-A3DB-1386E7139CAE}" type="parTrans" cxnId="{B9C001DC-9CA0-4D95-B209-3568DBB43E4B}">
      <dgm:prSet/>
      <dgm:spPr/>
      <dgm:t>
        <a:bodyPr/>
        <a:lstStyle/>
        <a:p>
          <a:endParaRPr lang="hu-HU"/>
        </a:p>
      </dgm:t>
    </dgm:pt>
    <dgm:pt modelId="{F99E6252-1B45-4114-82CF-4091D0B148E1}" type="sibTrans" cxnId="{B9C001DC-9CA0-4D95-B209-3568DBB43E4B}">
      <dgm:prSet/>
      <dgm:spPr/>
      <dgm:t>
        <a:bodyPr/>
        <a:lstStyle/>
        <a:p>
          <a:endParaRPr lang="hu-HU"/>
        </a:p>
      </dgm:t>
    </dgm:pt>
    <dgm:pt modelId="{88601710-705C-438B-B48C-EBBE506EAC0D}" type="pres">
      <dgm:prSet presAssocID="{33B45B7B-0FE9-4672-B472-139C6EA7811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A25F65F-2A19-4A87-B37C-259430A78752}" type="pres">
      <dgm:prSet presAssocID="{33B45B7B-0FE9-4672-B472-139C6EA7811F}" presName="children" presStyleCnt="0"/>
      <dgm:spPr/>
    </dgm:pt>
    <dgm:pt modelId="{003AA883-3892-48BB-A6C6-D09D77FCAFE5}" type="pres">
      <dgm:prSet presAssocID="{33B45B7B-0FE9-4672-B472-139C6EA7811F}" presName="child1group" presStyleCnt="0"/>
      <dgm:spPr/>
    </dgm:pt>
    <dgm:pt modelId="{88CC8E3D-5C33-497C-AD4A-D6AE8116B33F}" type="pres">
      <dgm:prSet presAssocID="{33B45B7B-0FE9-4672-B472-139C6EA7811F}" presName="child1" presStyleLbl="bgAcc1" presStyleIdx="0" presStyleCnt="4" custScaleX="146143" custLinFactNeighborX="-19540" custLinFactNeighborY="9949"/>
      <dgm:spPr/>
    </dgm:pt>
    <dgm:pt modelId="{886B01DD-F76F-4A2C-9883-1FB679AC3DA2}" type="pres">
      <dgm:prSet presAssocID="{33B45B7B-0FE9-4672-B472-139C6EA7811F}" presName="child1Text" presStyleLbl="bgAcc1" presStyleIdx="0" presStyleCnt="4">
        <dgm:presLayoutVars>
          <dgm:bulletEnabled val="1"/>
        </dgm:presLayoutVars>
      </dgm:prSet>
      <dgm:spPr/>
    </dgm:pt>
    <dgm:pt modelId="{5D386B33-3502-46A2-92E0-039753C60081}" type="pres">
      <dgm:prSet presAssocID="{33B45B7B-0FE9-4672-B472-139C6EA7811F}" presName="child2group" presStyleCnt="0"/>
      <dgm:spPr/>
    </dgm:pt>
    <dgm:pt modelId="{AF78E054-FEA3-441F-9833-ECC5D92AA561}" type="pres">
      <dgm:prSet presAssocID="{33B45B7B-0FE9-4672-B472-139C6EA7811F}" presName="child2" presStyleLbl="bgAcc1" presStyleIdx="1" presStyleCnt="4" custScaleX="136269" custLinFactNeighborX="24666" custLinFactNeighborY="3843"/>
      <dgm:spPr/>
    </dgm:pt>
    <dgm:pt modelId="{E4F9DB6B-8885-4AC5-A31E-4500F315A4A4}" type="pres">
      <dgm:prSet presAssocID="{33B45B7B-0FE9-4672-B472-139C6EA7811F}" presName="child2Text" presStyleLbl="bgAcc1" presStyleIdx="1" presStyleCnt="4">
        <dgm:presLayoutVars>
          <dgm:bulletEnabled val="1"/>
        </dgm:presLayoutVars>
      </dgm:prSet>
      <dgm:spPr/>
    </dgm:pt>
    <dgm:pt modelId="{D24E353A-033E-4655-831B-4393FD660FB9}" type="pres">
      <dgm:prSet presAssocID="{33B45B7B-0FE9-4672-B472-139C6EA7811F}" presName="child3group" presStyleCnt="0"/>
      <dgm:spPr/>
    </dgm:pt>
    <dgm:pt modelId="{57706886-D216-416B-ACDC-CBDAAA1FE967}" type="pres">
      <dgm:prSet presAssocID="{33B45B7B-0FE9-4672-B472-139C6EA7811F}" presName="child3" presStyleLbl="bgAcc1" presStyleIdx="2" presStyleCnt="4" custScaleX="149494" custScaleY="86024" custLinFactNeighborX="18883" custLinFactNeighborY="1391"/>
      <dgm:spPr/>
    </dgm:pt>
    <dgm:pt modelId="{73723748-DBF3-4DD2-9315-023BE1AD2EE6}" type="pres">
      <dgm:prSet presAssocID="{33B45B7B-0FE9-4672-B472-139C6EA7811F}" presName="child3Text" presStyleLbl="bgAcc1" presStyleIdx="2" presStyleCnt="4">
        <dgm:presLayoutVars>
          <dgm:bulletEnabled val="1"/>
        </dgm:presLayoutVars>
      </dgm:prSet>
      <dgm:spPr/>
    </dgm:pt>
    <dgm:pt modelId="{EE4A59B7-7611-4630-AFFC-37F68B8D230F}" type="pres">
      <dgm:prSet presAssocID="{33B45B7B-0FE9-4672-B472-139C6EA7811F}" presName="child4group" presStyleCnt="0"/>
      <dgm:spPr/>
    </dgm:pt>
    <dgm:pt modelId="{26F1A08E-3A53-4C4E-ADAE-E8FE32E269B7}" type="pres">
      <dgm:prSet presAssocID="{33B45B7B-0FE9-4672-B472-139C6EA7811F}" presName="child4" presStyleLbl="bgAcc1" presStyleIdx="3" presStyleCnt="4" custScaleX="156038" custScaleY="106479" custLinFactNeighborX="-14010" custLinFactNeighborY="-9330"/>
      <dgm:spPr/>
    </dgm:pt>
    <dgm:pt modelId="{E7398989-38A5-4ED2-880B-EABAE31DF7AB}" type="pres">
      <dgm:prSet presAssocID="{33B45B7B-0FE9-4672-B472-139C6EA7811F}" presName="child4Text" presStyleLbl="bgAcc1" presStyleIdx="3" presStyleCnt="4">
        <dgm:presLayoutVars>
          <dgm:bulletEnabled val="1"/>
        </dgm:presLayoutVars>
      </dgm:prSet>
      <dgm:spPr/>
    </dgm:pt>
    <dgm:pt modelId="{9EC74D68-2359-4AE4-8602-0D12BF1579A0}" type="pres">
      <dgm:prSet presAssocID="{33B45B7B-0FE9-4672-B472-139C6EA7811F}" presName="childPlaceholder" presStyleCnt="0"/>
      <dgm:spPr/>
    </dgm:pt>
    <dgm:pt modelId="{4AE17CD3-8F53-4160-B1E0-257089B856CC}" type="pres">
      <dgm:prSet presAssocID="{33B45B7B-0FE9-4672-B472-139C6EA7811F}" presName="circle" presStyleCnt="0"/>
      <dgm:spPr/>
    </dgm:pt>
    <dgm:pt modelId="{130229E5-BE3C-4EC1-B9A9-EAB267FD1E23}" type="pres">
      <dgm:prSet presAssocID="{33B45B7B-0FE9-4672-B472-139C6EA7811F}" presName="quadrant1" presStyleLbl="node1" presStyleIdx="0" presStyleCnt="4" custScaleX="98119" custScaleY="98797" custLinFactNeighborX="-252" custLinFactNeighborY="-2356">
        <dgm:presLayoutVars>
          <dgm:chMax val="1"/>
          <dgm:bulletEnabled val="1"/>
        </dgm:presLayoutVars>
      </dgm:prSet>
      <dgm:spPr/>
    </dgm:pt>
    <dgm:pt modelId="{94AD0750-CB3D-47B3-9696-475649FB0532}" type="pres">
      <dgm:prSet presAssocID="{33B45B7B-0FE9-4672-B472-139C6EA7811F}" presName="quadrant2" presStyleLbl="node1" presStyleIdx="1" presStyleCnt="4" custLinFactNeighborX="-1088" custLinFactNeighborY="-2957">
        <dgm:presLayoutVars>
          <dgm:chMax val="1"/>
          <dgm:bulletEnabled val="1"/>
        </dgm:presLayoutVars>
      </dgm:prSet>
      <dgm:spPr/>
    </dgm:pt>
    <dgm:pt modelId="{D56F3F7C-7CA3-497B-A42A-6E1AE10DC404}" type="pres">
      <dgm:prSet presAssocID="{33B45B7B-0FE9-4672-B472-139C6EA7811F}" presName="quadrant3" presStyleLbl="node1" presStyleIdx="2" presStyleCnt="4" custScaleX="101377" custScaleY="90130" custLinFactNeighborX="-1088" custLinFactNeighborY="-1712">
        <dgm:presLayoutVars>
          <dgm:chMax val="1"/>
          <dgm:bulletEnabled val="1"/>
        </dgm:presLayoutVars>
      </dgm:prSet>
      <dgm:spPr/>
    </dgm:pt>
    <dgm:pt modelId="{DBA3D253-CC46-4445-9BF1-FDF13299FF6D}" type="pres">
      <dgm:prSet presAssocID="{33B45B7B-0FE9-4672-B472-139C6EA7811F}" presName="quadrant4" presStyleLbl="node1" presStyleIdx="3" presStyleCnt="4" custScaleX="96941" custScaleY="96468" custLinFactNeighborX="-750" custLinFactNeighborY="-537">
        <dgm:presLayoutVars>
          <dgm:chMax val="1"/>
          <dgm:bulletEnabled val="1"/>
        </dgm:presLayoutVars>
      </dgm:prSet>
      <dgm:spPr/>
    </dgm:pt>
    <dgm:pt modelId="{6EF7CD64-F502-4BD4-A844-2C9E2F4CB5CD}" type="pres">
      <dgm:prSet presAssocID="{33B45B7B-0FE9-4672-B472-139C6EA7811F}" presName="quadrantPlaceholder" presStyleCnt="0"/>
      <dgm:spPr/>
    </dgm:pt>
    <dgm:pt modelId="{04CBB8DF-5E88-4720-9D0B-F531A0BF9615}" type="pres">
      <dgm:prSet presAssocID="{33B45B7B-0FE9-4672-B472-139C6EA7811F}" presName="center1" presStyleLbl="fgShp" presStyleIdx="0" presStyleCnt="2"/>
      <dgm:spPr/>
    </dgm:pt>
    <dgm:pt modelId="{717F58B7-0B15-4B74-A2D7-5720C0A6A5B8}" type="pres">
      <dgm:prSet presAssocID="{33B45B7B-0FE9-4672-B472-139C6EA7811F}" presName="center2" presStyleLbl="fgShp" presStyleIdx="1" presStyleCnt="2"/>
      <dgm:spPr/>
    </dgm:pt>
  </dgm:ptLst>
  <dgm:cxnLst>
    <dgm:cxn modelId="{913B5304-AA09-4DF0-B169-957D63EE64E8}" type="presOf" srcId="{2FE5AEE1-AD01-45F6-A81C-9B75AB8E3259}" destId="{DBA3D253-CC46-4445-9BF1-FDF13299FF6D}" srcOrd="0" destOrd="0" presId="urn:microsoft.com/office/officeart/2005/8/layout/cycle4"/>
    <dgm:cxn modelId="{17063906-8E7E-4998-AA31-8C7DAF401FFC}" type="presOf" srcId="{1C4F7EA1-01F8-48B7-8215-248F34B3108C}" destId="{E4F9DB6B-8885-4AC5-A31E-4500F315A4A4}" srcOrd="1" destOrd="0" presId="urn:microsoft.com/office/officeart/2005/8/layout/cycle4"/>
    <dgm:cxn modelId="{2C7CE90D-C30B-478E-B3BE-D282872A69B8}" type="presOf" srcId="{FE12E239-D61C-4103-A39F-78AF09E39B6D}" destId="{94AD0750-CB3D-47B3-9696-475649FB0532}" srcOrd="0" destOrd="0" presId="urn:microsoft.com/office/officeart/2005/8/layout/cycle4"/>
    <dgm:cxn modelId="{9F8A3F0F-D257-4C4D-928C-66C136454D6C}" srcId="{2FE5AEE1-AD01-45F6-A81C-9B75AB8E3259}" destId="{1ADB635B-640A-4DF4-8283-E89AC115F93D}" srcOrd="0" destOrd="0" parTransId="{D7D242CD-61CB-47B3-9423-805DEB26DD6F}" sibTransId="{062F1410-AAA8-429B-8F9E-0AA2F99CCA34}"/>
    <dgm:cxn modelId="{71873010-9B38-4081-B207-48E525A56F95}" type="presOf" srcId="{1A307CA4-6430-4A23-8163-D41939E4BF3E}" destId="{57706886-D216-416B-ACDC-CBDAAA1FE967}" srcOrd="0" destOrd="0" presId="urn:microsoft.com/office/officeart/2005/8/layout/cycle4"/>
    <dgm:cxn modelId="{4C085512-C39F-493A-9405-A63D7208C203}" type="presOf" srcId="{FBCA6C69-DD79-4353-802F-A96B0DBCD354}" destId="{130229E5-BE3C-4EC1-B9A9-EAB267FD1E23}" srcOrd="0" destOrd="0" presId="urn:microsoft.com/office/officeart/2005/8/layout/cycle4"/>
    <dgm:cxn modelId="{8AF6311A-1942-40E0-BFFC-410B6E67904C}" srcId="{33B45B7B-0FE9-4672-B472-139C6EA7811F}" destId="{0ADE31A4-B471-4D74-878E-D4C28E037362}" srcOrd="2" destOrd="0" parTransId="{6597D855-2F59-4EBE-86D6-B57BBFBF3CA1}" sibTransId="{A7B6EBBD-B2A0-47ED-84FE-8CF7A37E083B}"/>
    <dgm:cxn modelId="{6A7B611A-2442-41FB-9BBB-9E06E934159F}" srcId="{33B45B7B-0FE9-4672-B472-139C6EA7811F}" destId="{2FE5AEE1-AD01-45F6-A81C-9B75AB8E3259}" srcOrd="3" destOrd="0" parTransId="{8E200886-FE38-4C4D-B29D-EB86E883860D}" sibTransId="{FE659566-5894-4303-9C9F-0BFE5D45A360}"/>
    <dgm:cxn modelId="{63BEBE25-6E15-4136-B7F7-8F8A0892AB85}" type="presOf" srcId="{6795294A-D042-4E29-9610-2E318B2297A0}" destId="{E4F9DB6B-8885-4AC5-A31E-4500F315A4A4}" srcOrd="1" destOrd="2" presId="urn:microsoft.com/office/officeart/2005/8/layout/cycle4"/>
    <dgm:cxn modelId="{7CD7B52A-4A9B-4DD3-91FE-4C784D49C298}" type="presOf" srcId="{3244A309-7867-4D55-9D0E-B9FB1D7CD56B}" destId="{26F1A08E-3A53-4C4E-ADAE-E8FE32E269B7}" srcOrd="0" destOrd="1" presId="urn:microsoft.com/office/officeart/2005/8/layout/cycle4"/>
    <dgm:cxn modelId="{24E1942D-2612-4131-BE89-251903D80F22}" srcId="{33B45B7B-0FE9-4672-B472-139C6EA7811F}" destId="{FE12E239-D61C-4103-A39F-78AF09E39B6D}" srcOrd="1" destOrd="0" parTransId="{165E4638-E120-440E-934E-CD07236A6B99}" sibTransId="{520A78A2-2ED3-4794-80C1-76EABC00F2C4}"/>
    <dgm:cxn modelId="{6917AC31-74B6-4584-A1FC-962F665829A1}" srcId="{33B45B7B-0FE9-4672-B472-139C6EA7811F}" destId="{FBCA6C69-DD79-4353-802F-A96B0DBCD354}" srcOrd="0" destOrd="0" parTransId="{729B8007-636F-404A-B91A-F6B9A12EFD8E}" sibTransId="{3771A28E-56E1-4945-A982-CC52259D74EB}"/>
    <dgm:cxn modelId="{ABE74A3D-96D2-4E32-99F4-398B65555043}" srcId="{FE12E239-D61C-4103-A39F-78AF09E39B6D}" destId="{1C4F7EA1-01F8-48B7-8215-248F34B3108C}" srcOrd="0" destOrd="0" parTransId="{5F2CD20D-6F54-41B7-A525-5EAFBB4F3440}" sibTransId="{908A24B5-E95C-4023-9A50-536908C3EF56}"/>
    <dgm:cxn modelId="{30B7545D-923B-4F8F-96B3-4B51D9448ED5}" srcId="{0ADE31A4-B471-4D74-878E-D4C28E037362}" destId="{C806DE69-93EB-4FD4-B864-9708B32C05A4}" srcOrd="2" destOrd="0" parTransId="{EABC2175-3382-40A3-885F-B88DCC01A8C9}" sibTransId="{A38AE4F5-548F-4FDA-8477-850B7FA4DE2D}"/>
    <dgm:cxn modelId="{C448D745-A462-410F-ABE4-ACB5E07C9EE9}" type="presOf" srcId="{684BD4B0-F2B8-439C-B612-E98ADE780BD0}" destId="{886B01DD-F76F-4A2C-9883-1FB679AC3DA2}" srcOrd="1" destOrd="2" presId="urn:microsoft.com/office/officeart/2005/8/layout/cycle4"/>
    <dgm:cxn modelId="{FE97F069-50CF-4382-BD76-BB8B61AB5545}" type="presOf" srcId="{1788280F-B7CD-4DEF-A1DB-D6331D6DC74B}" destId="{E4F9DB6B-8885-4AC5-A31E-4500F315A4A4}" srcOrd="1" destOrd="1" presId="urn:microsoft.com/office/officeart/2005/8/layout/cycle4"/>
    <dgm:cxn modelId="{81048C4A-D8D0-48D9-A83A-EEED8ACEAA5C}" srcId="{33B45B7B-0FE9-4672-B472-139C6EA7811F}" destId="{BB46C172-6D97-4060-A2D0-076CF7C3C882}" srcOrd="4" destOrd="0" parTransId="{F6602D18-8EB1-4AA0-99EF-CFEFEC21DAB9}" sibTransId="{AE6F1C81-61EB-4493-B335-237BDB6A5C96}"/>
    <dgm:cxn modelId="{07F20F4B-3EA2-4B5D-86F3-5E59511C4AF3}" type="presOf" srcId="{9E4AC780-A12F-41EB-8D38-1D02A1B8D6C9}" destId="{57706886-D216-416B-ACDC-CBDAAA1FE967}" srcOrd="0" destOrd="1" presId="urn:microsoft.com/office/officeart/2005/8/layout/cycle4"/>
    <dgm:cxn modelId="{2E7C8951-CE9E-4CD3-8D2A-6135CE4A13C2}" type="presOf" srcId="{1ADB635B-640A-4DF4-8283-E89AC115F93D}" destId="{26F1A08E-3A53-4C4E-ADAE-E8FE32E269B7}" srcOrd="0" destOrd="0" presId="urn:microsoft.com/office/officeart/2005/8/layout/cycle4"/>
    <dgm:cxn modelId="{4DDD9E74-5E31-4801-AD17-3B8B395BAAB5}" type="presOf" srcId="{6795294A-D042-4E29-9610-2E318B2297A0}" destId="{AF78E054-FEA3-441F-9833-ECC5D92AA561}" srcOrd="0" destOrd="2" presId="urn:microsoft.com/office/officeart/2005/8/layout/cycle4"/>
    <dgm:cxn modelId="{854C9055-B150-4172-8F80-CB81EE0B38B0}" srcId="{0ADE31A4-B471-4D74-878E-D4C28E037362}" destId="{1A307CA4-6430-4A23-8163-D41939E4BF3E}" srcOrd="0" destOrd="0" parTransId="{06D8F09C-123E-40BA-8AF0-010A58D9A269}" sibTransId="{B9D7446C-4CFD-40C8-96FB-48873C6DCC07}"/>
    <dgm:cxn modelId="{4872F481-A498-4612-820E-305B5F39888A}" type="presOf" srcId="{C806DE69-93EB-4FD4-B864-9708B32C05A4}" destId="{73723748-DBF3-4DD2-9315-023BE1AD2EE6}" srcOrd="1" destOrd="2" presId="urn:microsoft.com/office/officeart/2005/8/layout/cycle4"/>
    <dgm:cxn modelId="{894E5E8A-6E0C-4078-8A1B-18D5B547E9F7}" srcId="{FBCA6C69-DD79-4353-802F-A96B0DBCD354}" destId="{684BD4B0-F2B8-439C-B612-E98ADE780BD0}" srcOrd="2" destOrd="0" parTransId="{CFDD8025-82A1-44F4-89E7-B6FA0A999335}" sibTransId="{CF6CEE11-7DF3-4125-84B2-6DC45623A004}"/>
    <dgm:cxn modelId="{0FEBB18C-C681-4BC3-99CA-54F82CF17FF9}" srcId="{FBCA6C69-DD79-4353-802F-A96B0DBCD354}" destId="{173F5E9B-F485-417B-8034-E1D7E0DF263F}" srcOrd="0" destOrd="0" parTransId="{9FE438FF-2D28-4AE9-9E82-25FE3D01CEA2}" sibTransId="{14EABAB0-BE56-484E-9267-21ACFD2F1BF4}"/>
    <dgm:cxn modelId="{832BA196-EEF7-4419-A28A-16C4D684A4B7}" type="presOf" srcId="{9E4AC780-A12F-41EB-8D38-1D02A1B8D6C9}" destId="{73723748-DBF3-4DD2-9315-023BE1AD2EE6}" srcOrd="1" destOrd="1" presId="urn:microsoft.com/office/officeart/2005/8/layout/cycle4"/>
    <dgm:cxn modelId="{3D905297-82C4-4F3B-A28C-1D2204CCD096}" type="presOf" srcId="{1ADB635B-640A-4DF4-8283-E89AC115F93D}" destId="{E7398989-38A5-4ED2-880B-EABAE31DF7AB}" srcOrd="1" destOrd="0" presId="urn:microsoft.com/office/officeart/2005/8/layout/cycle4"/>
    <dgm:cxn modelId="{6F50B89A-7204-46FA-BCB0-3D4884BA8414}" srcId="{2FE5AEE1-AD01-45F6-A81C-9B75AB8E3259}" destId="{EA786EFA-CAC9-4276-A8AC-7A3A7E8DEFC2}" srcOrd="2" destOrd="0" parTransId="{109D4933-0D5C-4F93-9763-603C74A4ECDD}" sibTransId="{64C91997-0129-42D1-84F7-57DC4C9F81BE}"/>
    <dgm:cxn modelId="{7E339D9E-46DE-4C90-831B-BDC043F45B6E}" type="presOf" srcId="{0ADE31A4-B471-4D74-878E-D4C28E037362}" destId="{D56F3F7C-7CA3-497B-A42A-6E1AE10DC404}" srcOrd="0" destOrd="0" presId="urn:microsoft.com/office/officeart/2005/8/layout/cycle4"/>
    <dgm:cxn modelId="{33500CA7-E2A0-448B-8FD2-00163DDBF2B7}" srcId="{FBCA6C69-DD79-4353-802F-A96B0DBCD354}" destId="{783BB53A-47CB-43E8-B330-6AE39DEC76B2}" srcOrd="1" destOrd="0" parTransId="{F80AC094-AE3B-43C4-A363-C5DB4293E112}" sibTransId="{9E79E822-BCEE-44D7-A03C-F90AA6125A7A}"/>
    <dgm:cxn modelId="{37E2ECAA-A0F8-4DD7-81DF-51A276AC4256}" type="presOf" srcId="{8819DCBB-FDAF-4374-8089-77D0DF05ED2A}" destId="{E4F9DB6B-8885-4AC5-A31E-4500F315A4A4}" srcOrd="1" destOrd="3" presId="urn:microsoft.com/office/officeart/2005/8/layout/cycle4"/>
    <dgm:cxn modelId="{429D17AF-AA7C-405F-A34C-3989CB7E1139}" srcId="{FE12E239-D61C-4103-A39F-78AF09E39B6D}" destId="{6795294A-D042-4E29-9610-2E318B2297A0}" srcOrd="2" destOrd="0" parTransId="{6107FFB3-3B07-4DF4-A1D7-B30C60ADB987}" sibTransId="{895FC972-D265-4300-953A-20A073D253BA}"/>
    <dgm:cxn modelId="{0FB564B2-9BC1-4A2D-9B03-AC93FC0BEE52}" type="presOf" srcId="{684BD4B0-F2B8-439C-B612-E98ADE780BD0}" destId="{88CC8E3D-5C33-497C-AD4A-D6AE8116B33F}" srcOrd="0" destOrd="2" presId="urn:microsoft.com/office/officeart/2005/8/layout/cycle4"/>
    <dgm:cxn modelId="{573C68B3-1D57-414D-AE19-1B0531B43369}" type="presOf" srcId="{1788280F-B7CD-4DEF-A1DB-D6331D6DC74B}" destId="{AF78E054-FEA3-441F-9833-ECC5D92AA561}" srcOrd="0" destOrd="1" presId="urn:microsoft.com/office/officeart/2005/8/layout/cycle4"/>
    <dgm:cxn modelId="{12E304B9-7659-42E3-91FF-BBADB20C42A1}" type="presOf" srcId="{173F5E9B-F485-417B-8034-E1D7E0DF263F}" destId="{88CC8E3D-5C33-497C-AD4A-D6AE8116B33F}" srcOrd="0" destOrd="0" presId="urn:microsoft.com/office/officeart/2005/8/layout/cycle4"/>
    <dgm:cxn modelId="{21C7C8BA-5166-484B-BA70-AA5594CF24C9}" type="presOf" srcId="{783BB53A-47CB-43E8-B330-6AE39DEC76B2}" destId="{88CC8E3D-5C33-497C-AD4A-D6AE8116B33F}" srcOrd="0" destOrd="1" presId="urn:microsoft.com/office/officeart/2005/8/layout/cycle4"/>
    <dgm:cxn modelId="{D0B91AC4-23D0-4B8F-9E10-178558832921}" srcId="{FE12E239-D61C-4103-A39F-78AF09E39B6D}" destId="{1788280F-B7CD-4DEF-A1DB-D6331D6DC74B}" srcOrd="1" destOrd="0" parTransId="{96D3D553-B74D-468A-87A9-A70CD0EE9E0B}" sibTransId="{CB56147F-2083-421D-BB34-A359A3A6BEC6}"/>
    <dgm:cxn modelId="{D326D0C6-80B5-44D0-9DE8-0DAC9EAE4CFA}" type="presOf" srcId="{1A307CA4-6430-4A23-8163-D41939E4BF3E}" destId="{73723748-DBF3-4DD2-9315-023BE1AD2EE6}" srcOrd="1" destOrd="0" presId="urn:microsoft.com/office/officeart/2005/8/layout/cycle4"/>
    <dgm:cxn modelId="{671608C9-BD38-4EEF-9E72-5102100D1ABD}" type="presOf" srcId="{173F5E9B-F485-417B-8034-E1D7E0DF263F}" destId="{886B01DD-F76F-4A2C-9883-1FB679AC3DA2}" srcOrd="1" destOrd="0" presId="urn:microsoft.com/office/officeart/2005/8/layout/cycle4"/>
    <dgm:cxn modelId="{B68E0CCE-7A2B-4233-859B-494D1A6A65FB}" srcId="{FE12E239-D61C-4103-A39F-78AF09E39B6D}" destId="{8819DCBB-FDAF-4374-8089-77D0DF05ED2A}" srcOrd="3" destOrd="0" parTransId="{D6598A06-7078-45FF-B67F-86F540A227DD}" sibTransId="{AA9A645F-0315-469D-903A-FE3DC6EF1E22}"/>
    <dgm:cxn modelId="{59ACCBD2-E7F5-403C-A5DF-0B8A24141499}" srcId="{0ADE31A4-B471-4D74-878E-D4C28E037362}" destId="{9E4AC780-A12F-41EB-8D38-1D02A1B8D6C9}" srcOrd="1" destOrd="0" parTransId="{2E815D09-3F75-48B0-A94B-47170179A368}" sibTransId="{981E2A45-2A40-46DA-BFCD-C2AC8532E30D}"/>
    <dgm:cxn modelId="{249F7BD5-DF41-4899-A174-C793BF8A0BBB}" srcId="{2FE5AEE1-AD01-45F6-A81C-9B75AB8E3259}" destId="{3244A309-7867-4D55-9D0E-B9FB1D7CD56B}" srcOrd="1" destOrd="0" parTransId="{A6A07503-4833-4491-A9E8-A8CD30CF669D}" sibTransId="{E5C79357-9117-44B0-896A-AD645691FF37}"/>
    <dgm:cxn modelId="{A031E4D5-C3B7-4DE7-96DB-97148F7AA20D}" type="presOf" srcId="{8819DCBB-FDAF-4374-8089-77D0DF05ED2A}" destId="{AF78E054-FEA3-441F-9833-ECC5D92AA561}" srcOrd="0" destOrd="3" presId="urn:microsoft.com/office/officeart/2005/8/layout/cycle4"/>
    <dgm:cxn modelId="{B9C001DC-9CA0-4D95-B209-3568DBB43E4B}" srcId="{33B45B7B-0FE9-4672-B472-139C6EA7811F}" destId="{6131C438-8879-4E8C-B22C-61A713BFB63A}" srcOrd="5" destOrd="0" parTransId="{30C100A4-737B-4E01-A3DB-1386E7139CAE}" sibTransId="{F99E6252-1B45-4114-82CF-4091D0B148E1}"/>
    <dgm:cxn modelId="{7F2430DF-7328-4562-AB40-4D44D46304D6}" type="presOf" srcId="{3244A309-7867-4D55-9D0E-B9FB1D7CD56B}" destId="{E7398989-38A5-4ED2-880B-EABAE31DF7AB}" srcOrd="1" destOrd="1" presId="urn:microsoft.com/office/officeart/2005/8/layout/cycle4"/>
    <dgm:cxn modelId="{D78291E0-A77D-4AB1-8E36-7F4972A87468}" type="presOf" srcId="{783BB53A-47CB-43E8-B330-6AE39DEC76B2}" destId="{886B01DD-F76F-4A2C-9883-1FB679AC3DA2}" srcOrd="1" destOrd="1" presId="urn:microsoft.com/office/officeart/2005/8/layout/cycle4"/>
    <dgm:cxn modelId="{120653E3-1965-4F1F-BB74-8FC48DD303A9}" type="presOf" srcId="{EA786EFA-CAC9-4276-A8AC-7A3A7E8DEFC2}" destId="{26F1A08E-3A53-4C4E-ADAE-E8FE32E269B7}" srcOrd="0" destOrd="2" presId="urn:microsoft.com/office/officeart/2005/8/layout/cycle4"/>
    <dgm:cxn modelId="{3F190FF0-A9C5-4804-98FD-17A90B0D342A}" type="presOf" srcId="{C806DE69-93EB-4FD4-B864-9708B32C05A4}" destId="{57706886-D216-416B-ACDC-CBDAAA1FE967}" srcOrd="0" destOrd="2" presId="urn:microsoft.com/office/officeart/2005/8/layout/cycle4"/>
    <dgm:cxn modelId="{61FB63F2-33F3-422F-8902-A566E18D6CBA}" type="presOf" srcId="{EA786EFA-CAC9-4276-A8AC-7A3A7E8DEFC2}" destId="{E7398989-38A5-4ED2-880B-EABAE31DF7AB}" srcOrd="1" destOrd="2" presId="urn:microsoft.com/office/officeart/2005/8/layout/cycle4"/>
    <dgm:cxn modelId="{D4D297F9-41C8-4874-8270-E9D21F27BA56}" type="presOf" srcId="{33B45B7B-0FE9-4672-B472-139C6EA7811F}" destId="{88601710-705C-438B-B48C-EBBE506EAC0D}" srcOrd="0" destOrd="0" presId="urn:microsoft.com/office/officeart/2005/8/layout/cycle4"/>
    <dgm:cxn modelId="{BF96C2FF-BDF1-4C74-BEC7-610CA9DE7AAF}" type="presOf" srcId="{1C4F7EA1-01F8-48B7-8215-248F34B3108C}" destId="{AF78E054-FEA3-441F-9833-ECC5D92AA561}" srcOrd="0" destOrd="0" presId="urn:microsoft.com/office/officeart/2005/8/layout/cycle4"/>
    <dgm:cxn modelId="{A1B48C9A-5051-4654-AC8C-08E4D5EB52E8}" type="presParOf" srcId="{88601710-705C-438B-B48C-EBBE506EAC0D}" destId="{0A25F65F-2A19-4A87-B37C-259430A78752}" srcOrd="0" destOrd="0" presId="urn:microsoft.com/office/officeart/2005/8/layout/cycle4"/>
    <dgm:cxn modelId="{59DE7D42-7F59-4249-933A-A19487891096}" type="presParOf" srcId="{0A25F65F-2A19-4A87-B37C-259430A78752}" destId="{003AA883-3892-48BB-A6C6-D09D77FCAFE5}" srcOrd="0" destOrd="0" presId="urn:microsoft.com/office/officeart/2005/8/layout/cycle4"/>
    <dgm:cxn modelId="{B7078C9D-5CE1-4EC2-BFBC-2C79EEC53E28}" type="presParOf" srcId="{003AA883-3892-48BB-A6C6-D09D77FCAFE5}" destId="{88CC8E3D-5C33-497C-AD4A-D6AE8116B33F}" srcOrd="0" destOrd="0" presId="urn:microsoft.com/office/officeart/2005/8/layout/cycle4"/>
    <dgm:cxn modelId="{E41FCBB7-6CC7-4E01-8C72-6B8633B86D3F}" type="presParOf" srcId="{003AA883-3892-48BB-A6C6-D09D77FCAFE5}" destId="{886B01DD-F76F-4A2C-9883-1FB679AC3DA2}" srcOrd="1" destOrd="0" presId="urn:microsoft.com/office/officeart/2005/8/layout/cycle4"/>
    <dgm:cxn modelId="{D084F767-875F-4814-8560-42AB5D70867B}" type="presParOf" srcId="{0A25F65F-2A19-4A87-B37C-259430A78752}" destId="{5D386B33-3502-46A2-92E0-039753C60081}" srcOrd="1" destOrd="0" presId="urn:microsoft.com/office/officeart/2005/8/layout/cycle4"/>
    <dgm:cxn modelId="{DEF774A7-37E3-4265-8A6C-099C21989B42}" type="presParOf" srcId="{5D386B33-3502-46A2-92E0-039753C60081}" destId="{AF78E054-FEA3-441F-9833-ECC5D92AA561}" srcOrd="0" destOrd="0" presId="urn:microsoft.com/office/officeart/2005/8/layout/cycle4"/>
    <dgm:cxn modelId="{E0E8583F-87ED-4C2E-BB1B-E5D3920A5D11}" type="presParOf" srcId="{5D386B33-3502-46A2-92E0-039753C60081}" destId="{E4F9DB6B-8885-4AC5-A31E-4500F315A4A4}" srcOrd="1" destOrd="0" presId="urn:microsoft.com/office/officeart/2005/8/layout/cycle4"/>
    <dgm:cxn modelId="{E370E2F3-E6D5-483C-9366-FD1EA92826C3}" type="presParOf" srcId="{0A25F65F-2A19-4A87-B37C-259430A78752}" destId="{D24E353A-033E-4655-831B-4393FD660FB9}" srcOrd="2" destOrd="0" presId="urn:microsoft.com/office/officeart/2005/8/layout/cycle4"/>
    <dgm:cxn modelId="{BDA21856-7A78-411D-8830-156FFA7C929F}" type="presParOf" srcId="{D24E353A-033E-4655-831B-4393FD660FB9}" destId="{57706886-D216-416B-ACDC-CBDAAA1FE967}" srcOrd="0" destOrd="0" presId="urn:microsoft.com/office/officeart/2005/8/layout/cycle4"/>
    <dgm:cxn modelId="{517E37F2-6E4F-46DE-96C8-E80A37A4047F}" type="presParOf" srcId="{D24E353A-033E-4655-831B-4393FD660FB9}" destId="{73723748-DBF3-4DD2-9315-023BE1AD2EE6}" srcOrd="1" destOrd="0" presId="urn:microsoft.com/office/officeart/2005/8/layout/cycle4"/>
    <dgm:cxn modelId="{0D180B66-63FE-41C0-883C-946BCC6F166F}" type="presParOf" srcId="{0A25F65F-2A19-4A87-B37C-259430A78752}" destId="{EE4A59B7-7611-4630-AFFC-37F68B8D230F}" srcOrd="3" destOrd="0" presId="urn:microsoft.com/office/officeart/2005/8/layout/cycle4"/>
    <dgm:cxn modelId="{956B2AE7-284A-4297-A82F-756C79B91C8B}" type="presParOf" srcId="{EE4A59B7-7611-4630-AFFC-37F68B8D230F}" destId="{26F1A08E-3A53-4C4E-ADAE-E8FE32E269B7}" srcOrd="0" destOrd="0" presId="urn:microsoft.com/office/officeart/2005/8/layout/cycle4"/>
    <dgm:cxn modelId="{788B7467-729B-456D-92FF-E3276D78ED35}" type="presParOf" srcId="{EE4A59B7-7611-4630-AFFC-37F68B8D230F}" destId="{E7398989-38A5-4ED2-880B-EABAE31DF7AB}" srcOrd="1" destOrd="0" presId="urn:microsoft.com/office/officeart/2005/8/layout/cycle4"/>
    <dgm:cxn modelId="{B44DEFA5-3893-4765-903E-C08425913D35}" type="presParOf" srcId="{0A25F65F-2A19-4A87-B37C-259430A78752}" destId="{9EC74D68-2359-4AE4-8602-0D12BF1579A0}" srcOrd="4" destOrd="0" presId="urn:microsoft.com/office/officeart/2005/8/layout/cycle4"/>
    <dgm:cxn modelId="{4C5CA934-10E8-4FDC-8C8A-8AFDE3D6F8F5}" type="presParOf" srcId="{88601710-705C-438B-B48C-EBBE506EAC0D}" destId="{4AE17CD3-8F53-4160-B1E0-257089B856CC}" srcOrd="1" destOrd="0" presId="urn:microsoft.com/office/officeart/2005/8/layout/cycle4"/>
    <dgm:cxn modelId="{32CF3FDB-250C-4E33-B94D-B6891F61CB9A}" type="presParOf" srcId="{4AE17CD3-8F53-4160-B1E0-257089B856CC}" destId="{130229E5-BE3C-4EC1-B9A9-EAB267FD1E23}" srcOrd="0" destOrd="0" presId="urn:microsoft.com/office/officeart/2005/8/layout/cycle4"/>
    <dgm:cxn modelId="{026F030D-FC03-436B-B617-E7BF1A7DC33B}" type="presParOf" srcId="{4AE17CD3-8F53-4160-B1E0-257089B856CC}" destId="{94AD0750-CB3D-47B3-9696-475649FB0532}" srcOrd="1" destOrd="0" presId="urn:microsoft.com/office/officeart/2005/8/layout/cycle4"/>
    <dgm:cxn modelId="{B8B1E821-60A0-46EB-997E-7F5324C08BE6}" type="presParOf" srcId="{4AE17CD3-8F53-4160-B1E0-257089B856CC}" destId="{D56F3F7C-7CA3-497B-A42A-6E1AE10DC404}" srcOrd="2" destOrd="0" presId="urn:microsoft.com/office/officeart/2005/8/layout/cycle4"/>
    <dgm:cxn modelId="{CF90C887-04A9-4756-8F7E-EBD3FD2CD702}" type="presParOf" srcId="{4AE17CD3-8F53-4160-B1E0-257089B856CC}" destId="{DBA3D253-CC46-4445-9BF1-FDF13299FF6D}" srcOrd="3" destOrd="0" presId="urn:microsoft.com/office/officeart/2005/8/layout/cycle4"/>
    <dgm:cxn modelId="{ACA5FED7-7BF9-4437-AF8A-0357A7D4C912}" type="presParOf" srcId="{4AE17CD3-8F53-4160-B1E0-257089B856CC}" destId="{6EF7CD64-F502-4BD4-A844-2C9E2F4CB5CD}" srcOrd="4" destOrd="0" presId="urn:microsoft.com/office/officeart/2005/8/layout/cycle4"/>
    <dgm:cxn modelId="{BE46AB9E-CB60-4AA5-908D-641C6F6F1C53}" type="presParOf" srcId="{88601710-705C-438B-B48C-EBBE506EAC0D}" destId="{04CBB8DF-5E88-4720-9D0B-F531A0BF9615}" srcOrd="2" destOrd="0" presId="urn:microsoft.com/office/officeart/2005/8/layout/cycle4"/>
    <dgm:cxn modelId="{D385DD79-F688-459C-A848-3B5C20BD9E8A}" type="presParOf" srcId="{88601710-705C-438B-B48C-EBBE506EAC0D}" destId="{717F58B7-0B15-4B74-A2D7-5720C0A6A5B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D3B7629-57B5-43E2-A6C8-D3D3705AB0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18567B5-0213-40D0-943D-AF045A95964F}">
      <dgm:prSet phldrT="[Szöveg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fogalma</a:t>
          </a:r>
        </a:p>
      </dgm:t>
    </dgm:pt>
    <dgm:pt modelId="{7EBFAFFA-1DCD-4EB0-A30C-76A87B7986F3}" type="parTrans" cxnId="{A92497AD-DA0E-496C-9DC1-635A2AEA1904}">
      <dgm:prSet/>
      <dgm:spPr/>
      <dgm:t>
        <a:bodyPr/>
        <a:lstStyle/>
        <a:p>
          <a:endParaRPr lang="hu-HU"/>
        </a:p>
      </dgm:t>
    </dgm:pt>
    <dgm:pt modelId="{16842ACD-BA3E-44C6-BE3B-97680E0C9A2C}" type="sibTrans" cxnId="{A92497AD-DA0E-496C-9DC1-635A2AEA1904}">
      <dgm:prSet/>
      <dgm:spPr/>
      <dgm:t>
        <a:bodyPr/>
        <a:lstStyle/>
        <a:p>
          <a:endParaRPr lang="hu-HU"/>
        </a:p>
      </dgm:t>
    </dgm:pt>
    <dgm:pt modelId="{685A56B5-CB3F-42FD-B1F4-B2C480AEE005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TB jogviszony</a:t>
          </a:r>
        </a:p>
      </dgm:t>
    </dgm:pt>
    <dgm:pt modelId="{39E2121F-6AA3-43AC-BD62-86B25A8AD5DB}" type="parTrans" cxnId="{4831A7DA-5D11-4452-B5FE-0B1BE399EDEF}">
      <dgm:prSet/>
      <dgm:spPr/>
      <dgm:t>
        <a:bodyPr/>
        <a:lstStyle/>
        <a:p>
          <a:endParaRPr lang="hu-HU"/>
        </a:p>
      </dgm:t>
    </dgm:pt>
    <dgm:pt modelId="{2209AA23-1DE9-4FCC-98DA-B8C25BBF5250}" type="sibTrans" cxnId="{4831A7DA-5D11-4452-B5FE-0B1BE399EDEF}">
      <dgm:prSet/>
      <dgm:spPr/>
      <dgm:t>
        <a:bodyPr/>
        <a:lstStyle/>
        <a:p>
          <a:endParaRPr lang="hu-HU"/>
        </a:p>
      </dgm:t>
    </dgm:pt>
    <dgm:pt modelId="{98127794-D8FE-4817-BB2B-E91EC2E1B3EB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jogok</a:t>
          </a:r>
        </a:p>
      </dgm:t>
    </dgm:pt>
    <dgm:pt modelId="{6AA9DB19-C9D2-476D-AA91-6C6B89B63D90}" type="parTrans" cxnId="{FDFB19C0-7B6C-45A2-ABA4-C1FC8BE8E88C}">
      <dgm:prSet/>
      <dgm:spPr/>
      <dgm:t>
        <a:bodyPr/>
        <a:lstStyle/>
        <a:p>
          <a:endParaRPr lang="hu-HU"/>
        </a:p>
      </dgm:t>
    </dgm:pt>
    <dgm:pt modelId="{AC2416FE-D0B5-46FA-B411-8A07C29C5B52}" type="sibTrans" cxnId="{FDFB19C0-7B6C-45A2-ABA4-C1FC8BE8E88C}">
      <dgm:prSet/>
      <dgm:spPr/>
      <dgm:t>
        <a:bodyPr/>
        <a:lstStyle/>
        <a:p>
          <a:endParaRPr lang="hu-HU"/>
        </a:p>
      </dgm:t>
    </dgm:pt>
    <dgm:pt modelId="{3EE96242-A44B-49D9-B39C-A0B8A2D6834C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kötelezettségek</a:t>
          </a:r>
        </a:p>
      </dgm:t>
    </dgm:pt>
    <dgm:pt modelId="{E18B998D-796B-4A21-B19A-EE6D884ED183}" type="parTrans" cxnId="{EFE881A1-6E6A-4132-AAFB-80F45D00D4F5}">
      <dgm:prSet/>
      <dgm:spPr/>
      <dgm:t>
        <a:bodyPr/>
        <a:lstStyle/>
        <a:p>
          <a:endParaRPr lang="hu-HU"/>
        </a:p>
      </dgm:t>
    </dgm:pt>
    <dgm:pt modelId="{CAD0C353-5C90-48D2-A6EA-64BC31BF1CB2}" type="sibTrans" cxnId="{EFE881A1-6E6A-4132-AAFB-80F45D00D4F5}">
      <dgm:prSet/>
      <dgm:spPr/>
      <dgm:t>
        <a:bodyPr/>
        <a:lstStyle/>
        <a:p>
          <a:endParaRPr lang="hu-HU"/>
        </a:p>
      </dgm:t>
    </dgm:pt>
    <dgm:pt modelId="{3A9461E8-6A90-4BFA-BC35-4A7A5A12DD04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alapszerű gazdálkodás</a:t>
          </a:r>
        </a:p>
      </dgm:t>
    </dgm:pt>
    <dgm:pt modelId="{836C5E7E-A611-4CAD-A90B-3933C985B327}" type="parTrans" cxnId="{1241946E-4425-4506-A0A0-0659D3A7115C}">
      <dgm:prSet/>
      <dgm:spPr/>
      <dgm:t>
        <a:bodyPr/>
        <a:lstStyle/>
        <a:p>
          <a:endParaRPr lang="hu-HU"/>
        </a:p>
      </dgm:t>
    </dgm:pt>
    <dgm:pt modelId="{CB8809D0-44B2-4984-9F30-ACEA6FD7ACE2}" type="sibTrans" cxnId="{1241946E-4425-4506-A0A0-0659D3A7115C}">
      <dgm:prSet/>
      <dgm:spPr/>
      <dgm:t>
        <a:bodyPr/>
        <a:lstStyle/>
        <a:p>
          <a:endParaRPr lang="hu-HU"/>
        </a:p>
      </dgm:t>
    </dgm:pt>
    <dgm:pt modelId="{52FA8AC0-9663-4409-AFB2-A41B2DDFA777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Egészségbiztosítási Alap</a:t>
          </a:r>
        </a:p>
      </dgm:t>
    </dgm:pt>
    <dgm:pt modelId="{ADFEB717-7178-47FD-8C71-913B257A0085}" type="parTrans" cxnId="{3F2890A6-4D8E-4B3D-8E62-A5DFC6096DD4}">
      <dgm:prSet/>
      <dgm:spPr/>
      <dgm:t>
        <a:bodyPr/>
        <a:lstStyle/>
        <a:p>
          <a:endParaRPr lang="hu-HU"/>
        </a:p>
      </dgm:t>
    </dgm:pt>
    <dgm:pt modelId="{C6AE34B2-6571-48D4-8847-E01878D60484}" type="sibTrans" cxnId="{3F2890A6-4D8E-4B3D-8E62-A5DFC6096DD4}">
      <dgm:prSet/>
      <dgm:spPr/>
      <dgm:t>
        <a:bodyPr/>
        <a:lstStyle/>
        <a:p>
          <a:endParaRPr lang="hu-HU"/>
        </a:p>
      </dgm:t>
    </dgm:pt>
    <dgm:pt modelId="{BE98DA0F-38C3-457C-928A-CB766A6A8662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gm:t>
    </dgm:pt>
    <dgm:pt modelId="{A384E221-88A9-4546-9168-CBFF66D6D356}" type="parTrans" cxnId="{8B331065-9243-41D7-BF9C-8C2B33CD9F65}">
      <dgm:prSet/>
      <dgm:spPr/>
      <dgm:t>
        <a:bodyPr/>
        <a:lstStyle/>
        <a:p>
          <a:endParaRPr lang="hu-HU"/>
        </a:p>
      </dgm:t>
    </dgm:pt>
    <dgm:pt modelId="{0681A21A-C6B0-4B52-B9C3-326D8BF9DA8A}" type="sibTrans" cxnId="{8B331065-9243-41D7-BF9C-8C2B33CD9F65}">
      <dgm:prSet/>
      <dgm:spPr/>
      <dgm:t>
        <a:bodyPr/>
        <a:lstStyle/>
        <a:p>
          <a:endParaRPr lang="hu-HU"/>
        </a:p>
      </dgm:t>
    </dgm:pt>
    <dgm:pt modelId="{53EEC9F4-BE2E-44E5-8138-A386D2A7430A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biztosítottak és foglalkoztatók befizetései 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(járulékok, hozzájárulások, szociális hozzájárulási adó)</a:t>
          </a:r>
        </a:p>
      </dgm:t>
    </dgm:pt>
    <dgm:pt modelId="{2DB83ADB-891F-4171-89DB-D058DFA0A0F5}" type="parTrans" cxnId="{FD70F426-35CB-4B7C-8738-913CA2363FAA}">
      <dgm:prSet/>
      <dgm:spPr/>
      <dgm:t>
        <a:bodyPr/>
        <a:lstStyle/>
        <a:p>
          <a:endParaRPr lang="hu-HU"/>
        </a:p>
      </dgm:t>
    </dgm:pt>
    <dgm:pt modelId="{95EAA86C-9396-4F94-9AAB-715EFC2BE4C2}" type="sibTrans" cxnId="{FD70F426-35CB-4B7C-8738-913CA2363FAA}">
      <dgm:prSet/>
      <dgm:spPr/>
      <dgm:t>
        <a:bodyPr/>
        <a:lstStyle/>
        <a:p>
          <a:endParaRPr lang="hu-HU"/>
        </a:p>
      </dgm:t>
    </dgm:pt>
    <dgm:pt modelId="{98473A0C-6AD0-4F9D-A0DB-CD2A773AE4DB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kiadások</a:t>
          </a:r>
        </a:p>
      </dgm:t>
    </dgm:pt>
    <dgm:pt modelId="{12DDB368-FC51-4B97-ABA6-2AC297E7D28A}" type="parTrans" cxnId="{48B5CF37-3C18-4A18-A27C-6C5A4967EE6A}">
      <dgm:prSet/>
      <dgm:spPr/>
      <dgm:t>
        <a:bodyPr/>
        <a:lstStyle/>
        <a:p>
          <a:endParaRPr lang="hu-HU"/>
        </a:p>
      </dgm:t>
    </dgm:pt>
    <dgm:pt modelId="{2718BF8C-AA8D-4E2A-8059-9D79CCF61EBD}" type="sibTrans" cxnId="{48B5CF37-3C18-4A18-A27C-6C5A4967EE6A}">
      <dgm:prSet/>
      <dgm:spPr/>
      <dgm:t>
        <a:bodyPr/>
        <a:lstStyle/>
        <a:p>
          <a:endParaRPr lang="hu-HU"/>
        </a:p>
      </dgm:t>
    </dgm:pt>
    <dgm:pt modelId="{46211244-A347-40E2-8915-C4FCDEB0DED7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pénzbeli és természetbeni juttatások 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(felhasználási kötöttség)</a:t>
          </a:r>
          <a:endParaRPr lang="hu-HU" sz="1800" b="1" i="1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3C5B25A-FB51-46ED-B07E-22CEAB7532EE}" type="parTrans" cxnId="{BAC028EF-893E-4483-8FF4-ECD33DD65862}">
      <dgm:prSet/>
      <dgm:spPr/>
      <dgm:t>
        <a:bodyPr/>
        <a:lstStyle/>
        <a:p>
          <a:endParaRPr lang="hu-HU"/>
        </a:p>
      </dgm:t>
    </dgm:pt>
    <dgm:pt modelId="{98DA213F-22BE-4A59-9BFE-C791673A93C7}" type="sibTrans" cxnId="{BAC028EF-893E-4483-8FF4-ECD33DD65862}">
      <dgm:prSet/>
      <dgm:spPr/>
      <dgm:t>
        <a:bodyPr/>
        <a:lstStyle/>
        <a:p>
          <a:endParaRPr lang="hu-HU"/>
        </a:p>
      </dgm:t>
    </dgm:pt>
    <dgm:pt modelId="{318CE684-4118-494C-952E-5787A330AC2A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TB alapok kezelése</a:t>
          </a:r>
        </a:p>
      </dgm:t>
    </dgm:pt>
    <dgm:pt modelId="{2576F957-8377-4F8B-BCC7-790574DBD3C2}" type="parTrans" cxnId="{54CA15EC-7D7E-4E10-A6E0-CFB6221B86ED}">
      <dgm:prSet/>
      <dgm:spPr/>
      <dgm:t>
        <a:bodyPr/>
        <a:lstStyle/>
        <a:p>
          <a:endParaRPr lang="hu-HU"/>
        </a:p>
      </dgm:t>
    </dgm:pt>
    <dgm:pt modelId="{22CACEFE-2DB4-4230-8C37-3E26E5E76738}" type="sibTrans" cxnId="{54CA15EC-7D7E-4E10-A6E0-CFB6221B86ED}">
      <dgm:prSet/>
      <dgm:spPr/>
      <dgm:t>
        <a:bodyPr/>
        <a:lstStyle/>
        <a:p>
          <a:endParaRPr lang="hu-HU"/>
        </a:p>
      </dgm:t>
    </dgm:pt>
    <dgm:pt modelId="{489E6A0B-B555-4D55-A604-EBC43EEEFD51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</a:t>
          </a:r>
        </a:p>
      </dgm:t>
    </dgm:pt>
    <dgm:pt modelId="{C5100FBD-1EDB-4F25-AC2E-C51EE5D4FDFD}" type="parTrans" cxnId="{9D5219A4-0E25-44A1-8ED2-5398E47F4C55}">
      <dgm:prSet/>
      <dgm:spPr/>
      <dgm:t>
        <a:bodyPr/>
        <a:lstStyle/>
        <a:p>
          <a:endParaRPr lang="hu-HU"/>
        </a:p>
      </dgm:t>
    </dgm:pt>
    <dgm:pt modelId="{46B0269D-25FD-40CF-A91A-D8616B14FA7D}" type="sibTrans" cxnId="{9D5219A4-0E25-44A1-8ED2-5398E47F4C55}">
      <dgm:prSet/>
      <dgm:spPr/>
      <dgm:t>
        <a:bodyPr/>
        <a:lstStyle/>
        <a:p>
          <a:endParaRPr lang="hu-HU"/>
        </a:p>
      </dgm:t>
    </dgm:pt>
    <dgm:pt modelId="{A1A4AF61-BC11-4C7C-B5E0-A43880AB87CB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társadalmi közös kockázatvállaláson alapuló kötelező </a:t>
          </a:r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biztosítási rendszer 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(biztosítási és szolidaritási elv)</a:t>
          </a:r>
        </a:p>
      </dgm:t>
    </dgm:pt>
    <dgm:pt modelId="{7A78C040-76E7-4BE3-844C-B25EE829EBB3}" type="sibTrans" cxnId="{FAF31360-71F4-4D79-A1D8-9E81642110D3}">
      <dgm:prSet/>
      <dgm:spPr/>
      <dgm:t>
        <a:bodyPr/>
        <a:lstStyle/>
        <a:p>
          <a:endParaRPr lang="hu-HU"/>
        </a:p>
      </dgm:t>
    </dgm:pt>
    <dgm:pt modelId="{CE7B2F64-8B77-4A42-88F7-F6A0B6F0C516}" type="parTrans" cxnId="{FAF31360-71F4-4D79-A1D8-9E81642110D3}">
      <dgm:prSet/>
      <dgm:spPr/>
      <dgm:t>
        <a:bodyPr/>
        <a:lstStyle/>
        <a:p>
          <a:endParaRPr lang="hu-HU"/>
        </a:p>
      </dgm:t>
    </dgm:pt>
    <dgm:pt modelId="{46C453D7-845D-42D8-88B0-D5A655D5F1EA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Nyugdíjbiztosítási Alap</a:t>
          </a:r>
        </a:p>
      </dgm:t>
    </dgm:pt>
    <dgm:pt modelId="{3548260C-2376-4977-B8D3-86B4D1BD0A3E}" type="parTrans" cxnId="{795C9625-D47D-4EE7-87FA-36CC049DC6F3}">
      <dgm:prSet/>
      <dgm:spPr/>
      <dgm:t>
        <a:bodyPr/>
        <a:lstStyle/>
        <a:p>
          <a:endParaRPr lang="hu-HU"/>
        </a:p>
      </dgm:t>
    </dgm:pt>
    <dgm:pt modelId="{4FE32B0A-DCA7-4199-A4AD-CADD23B4AB2E}" type="sibTrans" cxnId="{795C9625-D47D-4EE7-87FA-36CC049DC6F3}">
      <dgm:prSet/>
      <dgm:spPr/>
      <dgm:t>
        <a:bodyPr/>
        <a:lstStyle/>
        <a:p>
          <a:endParaRPr lang="hu-HU"/>
        </a:p>
      </dgm:t>
    </dgm:pt>
    <dgm:pt modelId="{51B87114-AC3D-4812-B072-EA6C3A13D8B1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egészségbiztosításért felelős miniszter 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(NEAK)</a:t>
          </a:r>
        </a:p>
      </dgm:t>
    </dgm:pt>
    <dgm:pt modelId="{3EB92CE0-F6AA-49B2-A214-573652A35ECA}" type="parTrans" cxnId="{05945EB7-7B2B-42F2-9D6E-9FA8A27BB2B2}">
      <dgm:prSet/>
      <dgm:spPr/>
      <dgm:t>
        <a:bodyPr/>
        <a:lstStyle/>
        <a:p>
          <a:endParaRPr lang="hu-HU"/>
        </a:p>
      </dgm:t>
    </dgm:pt>
    <dgm:pt modelId="{E420BF4A-FFA6-4ACD-A3B8-2AB7BBE89C72}" type="sibTrans" cxnId="{05945EB7-7B2B-42F2-9D6E-9FA8A27BB2B2}">
      <dgm:prSet/>
      <dgm:spPr/>
      <dgm:t>
        <a:bodyPr/>
        <a:lstStyle/>
        <a:p>
          <a:endParaRPr lang="hu-HU"/>
        </a:p>
      </dgm:t>
    </dgm:pt>
    <dgm:pt modelId="{16EA942A-0A64-489B-AFB4-E289363EA4BD}" type="pres">
      <dgm:prSet presAssocID="{AD3B7629-57B5-43E2-A6C8-D3D3705AB0A9}" presName="Name0" presStyleCnt="0">
        <dgm:presLayoutVars>
          <dgm:dir/>
          <dgm:animLvl val="lvl"/>
          <dgm:resizeHandles val="exact"/>
        </dgm:presLayoutVars>
      </dgm:prSet>
      <dgm:spPr/>
    </dgm:pt>
    <dgm:pt modelId="{E327BD4F-31C7-48BC-9BA0-BAB4134682BB}" type="pres">
      <dgm:prSet presAssocID="{B18567B5-0213-40D0-943D-AF045A95964F}" presName="linNode" presStyleCnt="0"/>
      <dgm:spPr/>
    </dgm:pt>
    <dgm:pt modelId="{B541AA70-E28F-4415-87B5-346C723500E1}" type="pres">
      <dgm:prSet presAssocID="{B18567B5-0213-40D0-943D-AF045A95964F}" presName="parentText" presStyleLbl="node1" presStyleIdx="0" presStyleCnt="6" custScaleY="71218">
        <dgm:presLayoutVars>
          <dgm:chMax val="1"/>
          <dgm:bulletEnabled val="1"/>
        </dgm:presLayoutVars>
      </dgm:prSet>
      <dgm:spPr/>
    </dgm:pt>
    <dgm:pt modelId="{E3B217BE-A90B-4A90-A428-8116255876BD}" type="pres">
      <dgm:prSet presAssocID="{B18567B5-0213-40D0-943D-AF045A95964F}" presName="descendantText" presStyleLbl="alignAccFollowNode1" presStyleIdx="0" presStyleCnt="6" custScaleY="84559">
        <dgm:presLayoutVars>
          <dgm:bulletEnabled val="1"/>
        </dgm:presLayoutVars>
      </dgm:prSet>
      <dgm:spPr/>
    </dgm:pt>
    <dgm:pt modelId="{EFA20318-6F14-4150-A6F6-6BECAC92013C}" type="pres">
      <dgm:prSet presAssocID="{16842ACD-BA3E-44C6-BE3B-97680E0C9A2C}" presName="sp" presStyleCnt="0"/>
      <dgm:spPr/>
    </dgm:pt>
    <dgm:pt modelId="{2DDFCC4C-9791-4E25-B575-8380BF6498DE}" type="pres">
      <dgm:prSet presAssocID="{685A56B5-CB3F-42FD-B1F4-B2C480AEE005}" presName="linNode" presStyleCnt="0"/>
      <dgm:spPr/>
    </dgm:pt>
    <dgm:pt modelId="{4D795128-AA7C-4F48-B2E3-82B81F5C8EF0}" type="pres">
      <dgm:prSet presAssocID="{685A56B5-CB3F-42FD-B1F4-B2C480AEE005}" presName="parentText" presStyleLbl="node1" presStyleIdx="1" presStyleCnt="6" custScaleY="56849" custLinFactNeighborX="311" custLinFactNeighborY="759">
        <dgm:presLayoutVars>
          <dgm:chMax val="1"/>
          <dgm:bulletEnabled val="1"/>
        </dgm:presLayoutVars>
      </dgm:prSet>
      <dgm:spPr/>
    </dgm:pt>
    <dgm:pt modelId="{5E98DE50-C26C-4954-A26E-3056050AB5A7}" type="pres">
      <dgm:prSet presAssocID="{685A56B5-CB3F-42FD-B1F4-B2C480AEE005}" presName="descendantText" presStyleLbl="alignAccFollowNode1" presStyleIdx="1" presStyleCnt="6" custScaleY="72940" custLinFactNeighborY="2297">
        <dgm:presLayoutVars>
          <dgm:bulletEnabled val="1"/>
        </dgm:presLayoutVars>
      </dgm:prSet>
      <dgm:spPr/>
    </dgm:pt>
    <dgm:pt modelId="{B1E3D0F6-9993-4988-B2DA-AD5E8EDEE86B}" type="pres">
      <dgm:prSet presAssocID="{2209AA23-1DE9-4FCC-98DA-B8C25BBF5250}" presName="sp" presStyleCnt="0"/>
      <dgm:spPr/>
    </dgm:pt>
    <dgm:pt modelId="{B7CD77C5-7DB4-4147-9F99-D8432343E77C}" type="pres">
      <dgm:prSet presAssocID="{3A9461E8-6A90-4BFA-BC35-4A7A5A12DD04}" presName="linNode" presStyleCnt="0"/>
      <dgm:spPr/>
    </dgm:pt>
    <dgm:pt modelId="{CDB8FFDD-8299-4581-BD33-D6FCD42A7131}" type="pres">
      <dgm:prSet presAssocID="{3A9461E8-6A90-4BFA-BC35-4A7A5A12DD04}" presName="parentText" presStyleLbl="node1" presStyleIdx="2" presStyleCnt="6" custScaleY="77392" custLinFactNeighborX="311" custLinFactNeighborY="-781">
        <dgm:presLayoutVars>
          <dgm:chMax val="1"/>
          <dgm:bulletEnabled val="1"/>
        </dgm:presLayoutVars>
      </dgm:prSet>
      <dgm:spPr/>
    </dgm:pt>
    <dgm:pt modelId="{46BB4A8B-D675-4E71-AA42-77669C6C13F9}" type="pres">
      <dgm:prSet presAssocID="{3A9461E8-6A90-4BFA-BC35-4A7A5A12DD04}" presName="descendantText" presStyleLbl="alignAccFollowNode1" presStyleIdx="2" presStyleCnt="6" custScaleY="108425" custLinFactNeighborY="-3351">
        <dgm:presLayoutVars>
          <dgm:bulletEnabled val="1"/>
        </dgm:presLayoutVars>
      </dgm:prSet>
      <dgm:spPr/>
    </dgm:pt>
    <dgm:pt modelId="{BF214B38-C39D-4DD5-A0C5-D8F512BABAF1}" type="pres">
      <dgm:prSet presAssocID="{CB8809D0-44B2-4984-9F30-ACEA6FD7ACE2}" presName="sp" presStyleCnt="0"/>
      <dgm:spPr/>
    </dgm:pt>
    <dgm:pt modelId="{E96C0D9E-3E87-43E2-877B-FEE4A7E8347A}" type="pres">
      <dgm:prSet presAssocID="{BE98DA0F-38C3-457C-928A-CB766A6A8662}" presName="linNode" presStyleCnt="0"/>
      <dgm:spPr/>
    </dgm:pt>
    <dgm:pt modelId="{77438D95-373B-4A73-AEB0-E650F48079E7}" type="pres">
      <dgm:prSet presAssocID="{BE98DA0F-38C3-457C-928A-CB766A6A8662}" presName="parentText" presStyleLbl="node1" presStyleIdx="3" presStyleCnt="6" custScaleY="65015" custLinFactNeighborX="311" custLinFactNeighborY="-8442">
        <dgm:presLayoutVars>
          <dgm:chMax val="1"/>
          <dgm:bulletEnabled val="1"/>
        </dgm:presLayoutVars>
      </dgm:prSet>
      <dgm:spPr/>
    </dgm:pt>
    <dgm:pt modelId="{7DE71C20-5AEB-4443-9AD5-EDB74074E05C}" type="pres">
      <dgm:prSet presAssocID="{BE98DA0F-38C3-457C-928A-CB766A6A8662}" presName="descendantText" presStyleLbl="alignAccFollowNode1" presStyleIdx="3" presStyleCnt="6" custScaleY="96390" custLinFactNeighborX="0" custLinFactNeighborY="-2992">
        <dgm:presLayoutVars>
          <dgm:bulletEnabled val="1"/>
        </dgm:presLayoutVars>
      </dgm:prSet>
      <dgm:spPr/>
    </dgm:pt>
    <dgm:pt modelId="{5F4D5FA0-BBCA-4079-8323-8C82FF6FA54E}" type="pres">
      <dgm:prSet presAssocID="{0681A21A-C6B0-4B52-B9C3-326D8BF9DA8A}" presName="sp" presStyleCnt="0"/>
      <dgm:spPr/>
    </dgm:pt>
    <dgm:pt modelId="{65D86247-D7FB-4BBF-9C55-5DE58F962E99}" type="pres">
      <dgm:prSet presAssocID="{98473A0C-6AD0-4F9D-A0DB-CD2A773AE4DB}" presName="linNode" presStyleCnt="0"/>
      <dgm:spPr/>
    </dgm:pt>
    <dgm:pt modelId="{FA9EFA40-E796-47B0-ADB8-7B8EB08389E4}" type="pres">
      <dgm:prSet presAssocID="{98473A0C-6AD0-4F9D-A0DB-CD2A773AE4DB}" presName="parentText" presStyleLbl="node1" presStyleIdx="4" presStyleCnt="6" custScaleY="73603" custLinFactNeighborX="311" custLinFactNeighborY="-8824">
        <dgm:presLayoutVars>
          <dgm:chMax val="1"/>
          <dgm:bulletEnabled val="1"/>
        </dgm:presLayoutVars>
      </dgm:prSet>
      <dgm:spPr/>
    </dgm:pt>
    <dgm:pt modelId="{454897E6-35AB-4674-B58D-E085A08A65A8}" type="pres">
      <dgm:prSet presAssocID="{98473A0C-6AD0-4F9D-A0DB-CD2A773AE4DB}" presName="descendantText" presStyleLbl="alignAccFollowNode1" presStyleIdx="4" presStyleCnt="6" custLinFactNeighborX="0" custLinFactNeighborY="-7031">
        <dgm:presLayoutVars>
          <dgm:bulletEnabled val="1"/>
        </dgm:presLayoutVars>
      </dgm:prSet>
      <dgm:spPr/>
    </dgm:pt>
    <dgm:pt modelId="{093F1EBA-2B8D-46FD-B39E-EF27FEBC9F13}" type="pres">
      <dgm:prSet presAssocID="{2718BF8C-AA8D-4E2A-8059-9D79CCF61EBD}" presName="sp" presStyleCnt="0"/>
      <dgm:spPr/>
    </dgm:pt>
    <dgm:pt modelId="{9580203B-232F-40F9-BDEA-313BE2C682F2}" type="pres">
      <dgm:prSet presAssocID="{318CE684-4118-494C-952E-5787A330AC2A}" presName="linNode" presStyleCnt="0"/>
      <dgm:spPr/>
    </dgm:pt>
    <dgm:pt modelId="{2EAC9645-2B85-4C7B-AA59-8E825CFE2792}" type="pres">
      <dgm:prSet presAssocID="{318CE684-4118-494C-952E-5787A330AC2A}" presName="parentText" presStyleLbl="node1" presStyleIdx="5" presStyleCnt="6" custScaleY="69022" custLinFactNeighborX="311" custLinFactNeighborY="-11998">
        <dgm:presLayoutVars>
          <dgm:chMax val="1"/>
          <dgm:bulletEnabled val="1"/>
        </dgm:presLayoutVars>
      </dgm:prSet>
      <dgm:spPr/>
    </dgm:pt>
    <dgm:pt modelId="{6CD991E0-71A9-438C-9A48-0A5C98EC2182}" type="pres">
      <dgm:prSet presAssocID="{318CE684-4118-494C-952E-5787A330AC2A}" presName="descendantText" presStyleLbl="alignAccFollowNode1" presStyleIdx="5" presStyleCnt="6" custScaleY="106141" custLinFactNeighborY="-14004">
        <dgm:presLayoutVars>
          <dgm:bulletEnabled val="1"/>
        </dgm:presLayoutVars>
      </dgm:prSet>
      <dgm:spPr/>
    </dgm:pt>
  </dgm:ptLst>
  <dgm:cxnLst>
    <dgm:cxn modelId="{EC4DF514-396A-4D05-84D8-E10E79472995}" type="presOf" srcId="{AD3B7629-57B5-43E2-A6C8-D3D3705AB0A9}" destId="{16EA942A-0A64-489B-AFB4-E289363EA4BD}" srcOrd="0" destOrd="0" presId="urn:microsoft.com/office/officeart/2005/8/layout/vList5"/>
    <dgm:cxn modelId="{CD2F801E-F62F-4302-9D78-432D5458AE5F}" type="presOf" srcId="{A1A4AF61-BC11-4C7C-B5E0-A43880AB87CB}" destId="{E3B217BE-A90B-4A90-A428-8116255876BD}" srcOrd="0" destOrd="0" presId="urn:microsoft.com/office/officeart/2005/8/layout/vList5"/>
    <dgm:cxn modelId="{795C9625-D47D-4EE7-87FA-36CC049DC6F3}" srcId="{3A9461E8-6A90-4BFA-BC35-4A7A5A12DD04}" destId="{46C453D7-845D-42D8-88B0-D5A655D5F1EA}" srcOrd="1" destOrd="0" parTransId="{3548260C-2376-4977-B8D3-86B4D1BD0A3E}" sibTransId="{4FE32B0A-DCA7-4199-A4AD-CADD23B4AB2E}"/>
    <dgm:cxn modelId="{FD70F426-35CB-4B7C-8738-913CA2363FAA}" srcId="{BE98DA0F-38C3-457C-928A-CB766A6A8662}" destId="{53EEC9F4-BE2E-44E5-8138-A386D2A7430A}" srcOrd="0" destOrd="0" parTransId="{2DB83ADB-891F-4171-89DB-D058DFA0A0F5}" sibTransId="{95EAA86C-9396-4F94-9AAB-715EFC2BE4C2}"/>
    <dgm:cxn modelId="{48B5CF37-3C18-4A18-A27C-6C5A4967EE6A}" srcId="{AD3B7629-57B5-43E2-A6C8-D3D3705AB0A9}" destId="{98473A0C-6AD0-4F9D-A0DB-CD2A773AE4DB}" srcOrd="4" destOrd="0" parTransId="{12DDB368-FC51-4B97-ABA6-2AC297E7D28A}" sibTransId="{2718BF8C-AA8D-4E2A-8059-9D79CCF61EBD}"/>
    <dgm:cxn modelId="{6530525B-43F2-4B2B-9165-0F8AC29BE1FE}" type="presOf" srcId="{3A9461E8-6A90-4BFA-BC35-4A7A5A12DD04}" destId="{CDB8FFDD-8299-4581-BD33-D6FCD42A7131}" srcOrd="0" destOrd="0" presId="urn:microsoft.com/office/officeart/2005/8/layout/vList5"/>
    <dgm:cxn modelId="{FAF31360-71F4-4D79-A1D8-9E81642110D3}" srcId="{B18567B5-0213-40D0-943D-AF045A95964F}" destId="{A1A4AF61-BC11-4C7C-B5E0-A43880AB87CB}" srcOrd="0" destOrd="0" parTransId="{CE7B2F64-8B77-4A42-88F7-F6A0B6F0C516}" sibTransId="{7A78C040-76E7-4BE3-844C-B25EE829EBB3}"/>
    <dgm:cxn modelId="{3A9DDB42-1B98-49B5-B140-5C94350FC45F}" type="presOf" srcId="{B18567B5-0213-40D0-943D-AF045A95964F}" destId="{B541AA70-E28F-4415-87B5-346C723500E1}" srcOrd="0" destOrd="0" presId="urn:microsoft.com/office/officeart/2005/8/layout/vList5"/>
    <dgm:cxn modelId="{B7C92E44-5F32-472C-BEAE-28611D2325D5}" type="presOf" srcId="{3EE96242-A44B-49D9-B39C-A0B8A2D6834C}" destId="{5E98DE50-C26C-4954-A26E-3056050AB5A7}" srcOrd="0" destOrd="1" presId="urn:microsoft.com/office/officeart/2005/8/layout/vList5"/>
    <dgm:cxn modelId="{8B331065-9243-41D7-BF9C-8C2B33CD9F65}" srcId="{AD3B7629-57B5-43E2-A6C8-D3D3705AB0A9}" destId="{BE98DA0F-38C3-457C-928A-CB766A6A8662}" srcOrd="3" destOrd="0" parTransId="{A384E221-88A9-4546-9168-CBFF66D6D356}" sibTransId="{0681A21A-C6B0-4B52-B9C3-326D8BF9DA8A}"/>
    <dgm:cxn modelId="{23B34868-6A46-4F95-B7EE-4F5E3C4B02E9}" type="presOf" srcId="{52FA8AC0-9663-4409-AFB2-A41B2DDFA777}" destId="{46BB4A8B-D675-4E71-AA42-77669C6C13F9}" srcOrd="0" destOrd="0" presId="urn:microsoft.com/office/officeart/2005/8/layout/vList5"/>
    <dgm:cxn modelId="{9365024A-D9E9-4546-BF8F-20EE282564BC}" type="presOf" srcId="{BE98DA0F-38C3-457C-928A-CB766A6A8662}" destId="{77438D95-373B-4A73-AEB0-E650F48079E7}" srcOrd="0" destOrd="0" presId="urn:microsoft.com/office/officeart/2005/8/layout/vList5"/>
    <dgm:cxn modelId="{20A01E6B-CF07-448D-8F02-383CB2DE249B}" type="presOf" srcId="{46211244-A347-40E2-8915-C4FCDEB0DED7}" destId="{454897E6-35AB-4674-B58D-E085A08A65A8}" srcOrd="0" destOrd="0" presId="urn:microsoft.com/office/officeart/2005/8/layout/vList5"/>
    <dgm:cxn modelId="{1241946E-4425-4506-A0A0-0659D3A7115C}" srcId="{AD3B7629-57B5-43E2-A6C8-D3D3705AB0A9}" destId="{3A9461E8-6A90-4BFA-BC35-4A7A5A12DD04}" srcOrd="2" destOrd="0" parTransId="{836C5E7E-A611-4CAD-A90B-3933C985B327}" sibTransId="{CB8809D0-44B2-4984-9F30-ACEA6FD7ACE2}"/>
    <dgm:cxn modelId="{20ADBF56-05EA-4989-AD8B-B723E388723F}" type="presOf" srcId="{51B87114-AC3D-4812-B072-EA6C3A13D8B1}" destId="{6CD991E0-71A9-438C-9A48-0A5C98EC2182}" srcOrd="0" destOrd="0" presId="urn:microsoft.com/office/officeart/2005/8/layout/vList5"/>
    <dgm:cxn modelId="{42E88A83-B0A7-443C-8F9A-59A2D62D6387}" type="presOf" srcId="{489E6A0B-B555-4D55-A604-EBC43EEEFD51}" destId="{6CD991E0-71A9-438C-9A48-0A5C98EC2182}" srcOrd="0" destOrd="1" presId="urn:microsoft.com/office/officeart/2005/8/layout/vList5"/>
    <dgm:cxn modelId="{D348B99D-D579-4E67-A357-43B7B4998977}" type="presOf" srcId="{318CE684-4118-494C-952E-5787A330AC2A}" destId="{2EAC9645-2B85-4C7B-AA59-8E825CFE2792}" srcOrd="0" destOrd="0" presId="urn:microsoft.com/office/officeart/2005/8/layout/vList5"/>
    <dgm:cxn modelId="{EFE881A1-6E6A-4132-AAFB-80F45D00D4F5}" srcId="{685A56B5-CB3F-42FD-B1F4-B2C480AEE005}" destId="{3EE96242-A44B-49D9-B39C-A0B8A2D6834C}" srcOrd="1" destOrd="0" parTransId="{E18B998D-796B-4A21-B19A-EE6D884ED183}" sibTransId="{CAD0C353-5C90-48D2-A6EA-64BC31BF1CB2}"/>
    <dgm:cxn modelId="{9D5219A4-0E25-44A1-8ED2-5398E47F4C55}" srcId="{318CE684-4118-494C-952E-5787A330AC2A}" destId="{489E6A0B-B555-4D55-A604-EBC43EEEFD51}" srcOrd="1" destOrd="0" parTransId="{C5100FBD-1EDB-4F25-AC2E-C51EE5D4FDFD}" sibTransId="{46B0269D-25FD-40CF-A91A-D8616B14FA7D}"/>
    <dgm:cxn modelId="{3F2890A6-4D8E-4B3D-8E62-A5DFC6096DD4}" srcId="{3A9461E8-6A90-4BFA-BC35-4A7A5A12DD04}" destId="{52FA8AC0-9663-4409-AFB2-A41B2DDFA777}" srcOrd="0" destOrd="0" parTransId="{ADFEB717-7178-47FD-8C71-913B257A0085}" sibTransId="{C6AE34B2-6571-48D4-8847-E01878D60484}"/>
    <dgm:cxn modelId="{C5092DAA-587A-46D3-A34D-6A53A9CF98D1}" type="presOf" srcId="{53EEC9F4-BE2E-44E5-8138-A386D2A7430A}" destId="{7DE71C20-5AEB-4443-9AD5-EDB74074E05C}" srcOrd="0" destOrd="0" presId="urn:microsoft.com/office/officeart/2005/8/layout/vList5"/>
    <dgm:cxn modelId="{A92497AD-DA0E-496C-9DC1-635A2AEA1904}" srcId="{AD3B7629-57B5-43E2-A6C8-D3D3705AB0A9}" destId="{B18567B5-0213-40D0-943D-AF045A95964F}" srcOrd="0" destOrd="0" parTransId="{7EBFAFFA-1DCD-4EB0-A30C-76A87B7986F3}" sibTransId="{16842ACD-BA3E-44C6-BE3B-97680E0C9A2C}"/>
    <dgm:cxn modelId="{05945EB7-7B2B-42F2-9D6E-9FA8A27BB2B2}" srcId="{318CE684-4118-494C-952E-5787A330AC2A}" destId="{51B87114-AC3D-4812-B072-EA6C3A13D8B1}" srcOrd="0" destOrd="0" parTransId="{3EB92CE0-F6AA-49B2-A214-573652A35ECA}" sibTransId="{E420BF4A-FFA6-4ACD-A3B8-2AB7BBE89C72}"/>
    <dgm:cxn modelId="{E4B05AB7-6E9F-46E6-837D-CFB2B08065BA}" type="presOf" srcId="{46C453D7-845D-42D8-88B0-D5A655D5F1EA}" destId="{46BB4A8B-D675-4E71-AA42-77669C6C13F9}" srcOrd="0" destOrd="1" presId="urn:microsoft.com/office/officeart/2005/8/layout/vList5"/>
    <dgm:cxn modelId="{FDFB19C0-7B6C-45A2-ABA4-C1FC8BE8E88C}" srcId="{685A56B5-CB3F-42FD-B1F4-B2C480AEE005}" destId="{98127794-D8FE-4817-BB2B-E91EC2E1B3EB}" srcOrd="0" destOrd="0" parTransId="{6AA9DB19-C9D2-476D-AA91-6C6B89B63D90}" sibTransId="{AC2416FE-D0B5-46FA-B411-8A07C29C5B52}"/>
    <dgm:cxn modelId="{5A1AEFC7-26BC-4422-987F-E584B22E6C99}" type="presOf" srcId="{98473A0C-6AD0-4F9D-A0DB-CD2A773AE4DB}" destId="{FA9EFA40-E796-47B0-ADB8-7B8EB08389E4}" srcOrd="0" destOrd="0" presId="urn:microsoft.com/office/officeart/2005/8/layout/vList5"/>
    <dgm:cxn modelId="{4831A7DA-5D11-4452-B5FE-0B1BE399EDEF}" srcId="{AD3B7629-57B5-43E2-A6C8-D3D3705AB0A9}" destId="{685A56B5-CB3F-42FD-B1F4-B2C480AEE005}" srcOrd="1" destOrd="0" parTransId="{39E2121F-6AA3-43AC-BD62-86B25A8AD5DB}" sibTransId="{2209AA23-1DE9-4FCC-98DA-B8C25BBF5250}"/>
    <dgm:cxn modelId="{54CA15EC-7D7E-4E10-A6E0-CFB6221B86ED}" srcId="{AD3B7629-57B5-43E2-A6C8-D3D3705AB0A9}" destId="{318CE684-4118-494C-952E-5787A330AC2A}" srcOrd="5" destOrd="0" parTransId="{2576F957-8377-4F8B-BCC7-790574DBD3C2}" sibTransId="{22CACEFE-2DB4-4230-8C37-3E26E5E76738}"/>
    <dgm:cxn modelId="{BAC028EF-893E-4483-8FF4-ECD33DD65862}" srcId="{98473A0C-6AD0-4F9D-A0DB-CD2A773AE4DB}" destId="{46211244-A347-40E2-8915-C4FCDEB0DED7}" srcOrd="0" destOrd="0" parTransId="{53C5B25A-FB51-46ED-B07E-22CEAB7532EE}" sibTransId="{98DA213F-22BE-4A59-9BFE-C791673A93C7}"/>
    <dgm:cxn modelId="{DE7AD5F7-B818-4C26-977F-698698B16488}" type="presOf" srcId="{685A56B5-CB3F-42FD-B1F4-B2C480AEE005}" destId="{4D795128-AA7C-4F48-B2E3-82B81F5C8EF0}" srcOrd="0" destOrd="0" presId="urn:microsoft.com/office/officeart/2005/8/layout/vList5"/>
    <dgm:cxn modelId="{5E3A1AFB-5973-420C-ADDC-22F8A8392402}" type="presOf" srcId="{98127794-D8FE-4817-BB2B-E91EC2E1B3EB}" destId="{5E98DE50-C26C-4954-A26E-3056050AB5A7}" srcOrd="0" destOrd="0" presId="urn:microsoft.com/office/officeart/2005/8/layout/vList5"/>
    <dgm:cxn modelId="{45133F38-827E-4700-A3BC-394D99AA0412}" type="presParOf" srcId="{16EA942A-0A64-489B-AFB4-E289363EA4BD}" destId="{E327BD4F-31C7-48BC-9BA0-BAB4134682BB}" srcOrd="0" destOrd="0" presId="urn:microsoft.com/office/officeart/2005/8/layout/vList5"/>
    <dgm:cxn modelId="{70AA9602-12CB-44D6-B78D-747D7573DC1A}" type="presParOf" srcId="{E327BD4F-31C7-48BC-9BA0-BAB4134682BB}" destId="{B541AA70-E28F-4415-87B5-346C723500E1}" srcOrd="0" destOrd="0" presId="urn:microsoft.com/office/officeart/2005/8/layout/vList5"/>
    <dgm:cxn modelId="{22EF6FE6-4A3D-4E71-9D58-191D8BDA04DB}" type="presParOf" srcId="{E327BD4F-31C7-48BC-9BA0-BAB4134682BB}" destId="{E3B217BE-A90B-4A90-A428-8116255876BD}" srcOrd="1" destOrd="0" presId="urn:microsoft.com/office/officeart/2005/8/layout/vList5"/>
    <dgm:cxn modelId="{691DE074-73EF-40B1-B8E6-D2A93A1BD7D6}" type="presParOf" srcId="{16EA942A-0A64-489B-AFB4-E289363EA4BD}" destId="{EFA20318-6F14-4150-A6F6-6BECAC92013C}" srcOrd="1" destOrd="0" presId="urn:microsoft.com/office/officeart/2005/8/layout/vList5"/>
    <dgm:cxn modelId="{AC763EDB-1D15-4EE2-92CF-D72B3E2EF4B5}" type="presParOf" srcId="{16EA942A-0A64-489B-AFB4-E289363EA4BD}" destId="{2DDFCC4C-9791-4E25-B575-8380BF6498DE}" srcOrd="2" destOrd="0" presId="urn:microsoft.com/office/officeart/2005/8/layout/vList5"/>
    <dgm:cxn modelId="{BE38CEC9-7EDD-4FC9-B7B9-99E2C227EFE9}" type="presParOf" srcId="{2DDFCC4C-9791-4E25-B575-8380BF6498DE}" destId="{4D795128-AA7C-4F48-B2E3-82B81F5C8EF0}" srcOrd="0" destOrd="0" presId="urn:microsoft.com/office/officeart/2005/8/layout/vList5"/>
    <dgm:cxn modelId="{E9B9B891-1FDF-4D19-8205-D7BCFD359563}" type="presParOf" srcId="{2DDFCC4C-9791-4E25-B575-8380BF6498DE}" destId="{5E98DE50-C26C-4954-A26E-3056050AB5A7}" srcOrd="1" destOrd="0" presId="urn:microsoft.com/office/officeart/2005/8/layout/vList5"/>
    <dgm:cxn modelId="{C60803D1-8702-4F72-BDAB-90FF8F4A9F1B}" type="presParOf" srcId="{16EA942A-0A64-489B-AFB4-E289363EA4BD}" destId="{B1E3D0F6-9993-4988-B2DA-AD5E8EDEE86B}" srcOrd="3" destOrd="0" presId="urn:microsoft.com/office/officeart/2005/8/layout/vList5"/>
    <dgm:cxn modelId="{582E7F16-6578-4C58-B6D4-B7A4B433D07E}" type="presParOf" srcId="{16EA942A-0A64-489B-AFB4-E289363EA4BD}" destId="{B7CD77C5-7DB4-4147-9F99-D8432343E77C}" srcOrd="4" destOrd="0" presId="urn:microsoft.com/office/officeart/2005/8/layout/vList5"/>
    <dgm:cxn modelId="{B84407BA-22D4-43DB-A066-B5CE08582186}" type="presParOf" srcId="{B7CD77C5-7DB4-4147-9F99-D8432343E77C}" destId="{CDB8FFDD-8299-4581-BD33-D6FCD42A7131}" srcOrd="0" destOrd="0" presId="urn:microsoft.com/office/officeart/2005/8/layout/vList5"/>
    <dgm:cxn modelId="{9A44645A-03E3-4A3B-A83C-09503DDEE5F3}" type="presParOf" srcId="{B7CD77C5-7DB4-4147-9F99-D8432343E77C}" destId="{46BB4A8B-D675-4E71-AA42-77669C6C13F9}" srcOrd="1" destOrd="0" presId="urn:microsoft.com/office/officeart/2005/8/layout/vList5"/>
    <dgm:cxn modelId="{E8A5B8A2-3A5F-494E-8F13-DC39BBBA96E9}" type="presParOf" srcId="{16EA942A-0A64-489B-AFB4-E289363EA4BD}" destId="{BF214B38-C39D-4DD5-A0C5-D8F512BABAF1}" srcOrd="5" destOrd="0" presId="urn:microsoft.com/office/officeart/2005/8/layout/vList5"/>
    <dgm:cxn modelId="{785A6E54-FA17-4167-8D46-020DA6318E84}" type="presParOf" srcId="{16EA942A-0A64-489B-AFB4-E289363EA4BD}" destId="{E96C0D9E-3E87-43E2-877B-FEE4A7E8347A}" srcOrd="6" destOrd="0" presId="urn:microsoft.com/office/officeart/2005/8/layout/vList5"/>
    <dgm:cxn modelId="{58B3E22F-D64D-47E4-A550-4704433AF9E9}" type="presParOf" srcId="{E96C0D9E-3E87-43E2-877B-FEE4A7E8347A}" destId="{77438D95-373B-4A73-AEB0-E650F48079E7}" srcOrd="0" destOrd="0" presId="urn:microsoft.com/office/officeart/2005/8/layout/vList5"/>
    <dgm:cxn modelId="{CA60870F-134B-49E8-BA07-52247818EE53}" type="presParOf" srcId="{E96C0D9E-3E87-43E2-877B-FEE4A7E8347A}" destId="{7DE71C20-5AEB-4443-9AD5-EDB74074E05C}" srcOrd="1" destOrd="0" presId="urn:microsoft.com/office/officeart/2005/8/layout/vList5"/>
    <dgm:cxn modelId="{E7246C8D-A4E7-4976-B640-6F00C8762C97}" type="presParOf" srcId="{16EA942A-0A64-489B-AFB4-E289363EA4BD}" destId="{5F4D5FA0-BBCA-4079-8323-8C82FF6FA54E}" srcOrd="7" destOrd="0" presId="urn:microsoft.com/office/officeart/2005/8/layout/vList5"/>
    <dgm:cxn modelId="{E50466C9-8BFC-429D-BBC9-68DDE43066E4}" type="presParOf" srcId="{16EA942A-0A64-489B-AFB4-E289363EA4BD}" destId="{65D86247-D7FB-4BBF-9C55-5DE58F962E99}" srcOrd="8" destOrd="0" presId="urn:microsoft.com/office/officeart/2005/8/layout/vList5"/>
    <dgm:cxn modelId="{4494680D-7E90-477A-98C5-4530E633D335}" type="presParOf" srcId="{65D86247-D7FB-4BBF-9C55-5DE58F962E99}" destId="{FA9EFA40-E796-47B0-ADB8-7B8EB08389E4}" srcOrd="0" destOrd="0" presId="urn:microsoft.com/office/officeart/2005/8/layout/vList5"/>
    <dgm:cxn modelId="{0B961F72-F20E-4CFD-8420-5DEFF735BBCA}" type="presParOf" srcId="{65D86247-D7FB-4BBF-9C55-5DE58F962E99}" destId="{454897E6-35AB-4674-B58D-E085A08A65A8}" srcOrd="1" destOrd="0" presId="urn:microsoft.com/office/officeart/2005/8/layout/vList5"/>
    <dgm:cxn modelId="{CF4863E0-EBBB-40D2-ADCA-8F8E23F3D60E}" type="presParOf" srcId="{16EA942A-0A64-489B-AFB4-E289363EA4BD}" destId="{093F1EBA-2B8D-46FD-B39E-EF27FEBC9F13}" srcOrd="9" destOrd="0" presId="urn:microsoft.com/office/officeart/2005/8/layout/vList5"/>
    <dgm:cxn modelId="{8C482545-1D89-4B03-8A2C-8F2972716962}" type="presParOf" srcId="{16EA942A-0A64-489B-AFB4-E289363EA4BD}" destId="{9580203B-232F-40F9-BDEA-313BE2C682F2}" srcOrd="10" destOrd="0" presId="urn:microsoft.com/office/officeart/2005/8/layout/vList5"/>
    <dgm:cxn modelId="{D38908D8-DC10-4368-A6BA-D7504AE2E788}" type="presParOf" srcId="{9580203B-232F-40F9-BDEA-313BE2C682F2}" destId="{2EAC9645-2B85-4C7B-AA59-8E825CFE2792}" srcOrd="0" destOrd="0" presId="urn:microsoft.com/office/officeart/2005/8/layout/vList5"/>
    <dgm:cxn modelId="{9D4A4D28-6A93-473D-B47C-29CE347ACA4A}" type="presParOf" srcId="{9580203B-232F-40F9-BDEA-313BE2C682F2}" destId="{6CD991E0-71A9-438C-9A48-0A5C98EC21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D3B7629-57B5-43E2-A6C8-D3D3705AB0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18567B5-0213-40D0-943D-AF045A95964F}">
      <dgm:prSet phldrT="[Szöveg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fogalma</a:t>
          </a:r>
        </a:p>
      </dgm:t>
    </dgm:pt>
    <dgm:pt modelId="{7EBFAFFA-1DCD-4EB0-A30C-76A87B7986F3}" type="parTrans" cxnId="{A92497AD-DA0E-496C-9DC1-635A2AEA1904}">
      <dgm:prSet/>
      <dgm:spPr/>
      <dgm:t>
        <a:bodyPr/>
        <a:lstStyle/>
        <a:p>
          <a:endParaRPr lang="hu-HU"/>
        </a:p>
      </dgm:t>
    </dgm:pt>
    <dgm:pt modelId="{16842ACD-BA3E-44C6-BE3B-97680E0C9A2C}" type="sibTrans" cxnId="{A92497AD-DA0E-496C-9DC1-635A2AEA1904}">
      <dgm:prSet/>
      <dgm:spPr/>
      <dgm:t>
        <a:bodyPr/>
        <a:lstStyle/>
        <a:p>
          <a:endParaRPr lang="hu-HU"/>
        </a:p>
      </dgm:t>
    </dgm:pt>
    <dgm:pt modelId="{685A56B5-CB3F-42FD-B1F4-B2C480AEE005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törvényi létesítési feltételek</a:t>
          </a:r>
        </a:p>
      </dgm:t>
    </dgm:pt>
    <dgm:pt modelId="{39E2121F-6AA3-43AC-BD62-86B25A8AD5DB}" type="parTrans" cxnId="{4831A7DA-5D11-4452-B5FE-0B1BE399EDEF}">
      <dgm:prSet/>
      <dgm:spPr/>
      <dgm:t>
        <a:bodyPr/>
        <a:lstStyle/>
        <a:p>
          <a:endParaRPr lang="hu-HU"/>
        </a:p>
      </dgm:t>
    </dgm:pt>
    <dgm:pt modelId="{2209AA23-1DE9-4FCC-98DA-B8C25BBF5250}" type="sibTrans" cxnId="{4831A7DA-5D11-4452-B5FE-0B1BE399EDEF}">
      <dgm:prSet/>
      <dgm:spPr/>
      <dgm:t>
        <a:bodyPr/>
        <a:lstStyle/>
        <a:p>
          <a:endParaRPr lang="hu-HU"/>
        </a:p>
      </dgm:t>
    </dgm:pt>
    <dgm:pt modelId="{98127794-D8FE-4817-BB2B-E91EC2E1B3EB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országgyűlési hatáskör </a:t>
          </a:r>
          <a:b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</a:br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 rendeltetése, bevételi források, teljesíthető kiadások, felelős miniszter</a:t>
          </a:r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 </a:t>
          </a:r>
        </a:p>
      </dgm:t>
    </dgm:pt>
    <dgm:pt modelId="{6AA9DB19-C9D2-476D-AA91-6C6B89B63D90}" type="parTrans" cxnId="{FDFB19C0-7B6C-45A2-ABA4-C1FC8BE8E88C}">
      <dgm:prSet/>
      <dgm:spPr/>
      <dgm:t>
        <a:bodyPr/>
        <a:lstStyle/>
        <a:p>
          <a:endParaRPr lang="hu-HU"/>
        </a:p>
      </dgm:t>
    </dgm:pt>
    <dgm:pt modelId="{AC2416FE-D0B5-46FA-B411-8A07C29C5B52}" type="sibTrans" cxnId="{FDFB19C0-7B6C-45A2-ABA4-C1FC8BE8E88C}">
      <dgm:prSet/>
      <dgm:spPr/>
      <dgm:t>
        <a:bodyPr/>
        <a:lstStyle/>
        <a:p>
          <a:endParaRPr lang="hu-HU"/>
        </a:p>
      </dgm:t>
    </dgm:pt>
    <dgm:pt modelId="{BE98DA0F-38C3-457C-928A-CB766A6A8662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bevételi oldal</a:t>
          </a:r>
        </a:p>
      </dgm:t>
    </dgm:pt>
    <dgm:pt modelId="{A384E221-88A9-4546-9168-CBFF66D6D356}" type="parTrans" cxnId="{8B331065-9243-41D7-BF9C-8C2B33CD9F65}">
      <dgm:prSet/>
      <dgm:spPr/>
      <dgm:t>
        <a:bodyPr/>
        <a:lstStyle/>
        <a:p>
          <a:endParaRPr lang="hu-HU"/>
        </a:p>
      </dgm:t>
    </dgm:pt>
    <dgm:pt modelId="{0681A21A-C6B0-4B52-B9C3-326D8BF9DA8A}" type="sibTrans" cxnId="{8B331065-9243-41D7-BF9C-8C2B33CD9F65}">
      <dgm:prSet/>
      <dgm:spPr/>
      <dgm:t>
        <a:bodyPr/>
        <a:lstStyle/>
        <a:p>
          <a:endParaRPr lang="hu-HU"/>
        </a:p>
      </dgm:t>
    </dgm:pt>
    <dgm:pt modelId="{53EEC9F4-BE2E-44E5-8138-A386D2A7430A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járulékok, hozzájárulások</a:t>
          </a:r>
        </a:p>
      </dgm:t>
    </dgm:pt>
    <dgm:pt modelId="{2DB83ADB-891F-4171-89DB-D058DFA0A0F5}" type="parTrans" cxnId="{FD70F426-35CB-4B7C-8738-913CA2363FAA}">
      <dgm:prSet/>
      <dgm:spPr/>
      <dgm:t>
        <a:bodyPr/>
        <a:lstStyle/>
        <a:p>
          <a:endParaRPr lang="hu-HU"/>
        </a:p>
      </dgm:t>
    </dgm:pt>
    <dgm:pt modelId="{95EAA86C-9396-4F94-9AAB-715EFC2BE4C2}" type="sibTrans" cxnId="{FD70F426-35CB-4B7C-8738-913CA2363FAA}">
      <dgm:prSet/>
      <dgm:spPr/>
      <dgm:t>
        <a:bodyPr/>
        <a:lstStyle/>
        <a:p>
          <a:endParaRPr lang="hu-HU"/>
        </a:p>
      </dgm:t>
    </dgm:pt>
    <dgm:pt modelId="{2FFBC524-CE5A-4C5A-8F3E-7EF43FF64AC6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alapoknál önkéntes befizetések (</a:t>
          </a:r>
          <a:r>
            <a:rPr lang="hu-HU" sz="18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adományok, segélyek</a:t>
          </a:r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44C9B524-FAF5-4D33-BB2F-42217143CA5C}" type="parTrans" cxnId="{54BE5BB5-22C8-4511-B5BD-31EEEA289AC9}">
      <dgm:prSet/>
      <dgm:spPr/>
      <dgm:t>
        <a:bodyPr/>
        <a:lstStyle/>
        <a:p>
          <a:endParaRPr lang="hu-HU"/>
        </a:p>
      </dgm:t>
    </dgm:pt>
    <dgm:pt modelId="{5FC752C2-2474-4C0E-8F29-A2E72F2A7A3F}" type="sibTrans" cxnId="{54BE5BB5-22C8-4511-B5BD-31EEEA289AC9}">
      <dgm:prSet/>
      <dgm:spPr/>
      <dgm:t>
        <a:bodyPr/>
        <a:lstStyle/>
        <a:p>
          <a:endParaRPr lang="hu-HU"/>
        </a:p>
      </dgm:t>
    </dgm:pt>
    <dgm:pt modelId="{98473A0C-6AD0-4F9D-A0DB-CD2A773AE4DB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kiadási oldal</a:t>
          </a:r>
        </a:p>
      </dgm:t>
    </dgm:pt>
    <dgm:pt modelId="{12DDB368-FC51-4B97-ABA6-2AC297E7D28A}" type="parTrans" cxnId="{48B5CF37-3C18-4A18-A27C-6C5A4967EE6A}">
      <dgm:prSet/>
      <dgm:spPr/>
      <dgm:t>
        <a:bodyPr/>
        <a:lstStyle/>
        <a:p>
          <a:endParaRPr lang="hu-HU"/>
        </a:p>
      </dgm:t>
    </dgm:pt>
    <dgm:pt modelId="{2718BF8C-AA8D-4E2A-8059-9D79CCF61EBD}" type="sibTrans" cxnId="{48B5CF37-3C18-4A18-A27C-6C5A4967EE6A}">
      <dgm:prSet/>
      <dgm:spPr/>
      <dgm:t>
        <a:bodyPr/>
        <a:lstStyle/>
        <a:p>
          <a:endParaRPr lang="hu-HU"/>
        </a:p>
      </dgm:t>
    </dgm:pt>
    <dgm:pt modelId="{46211244-A347-40E2-8915-C4FCDEB0DED7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felhasználási kötöttség</a:t>
          </a:r>
          <a:endParaRPr lang="hu-HU" sz="1800" b="1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3C5B25A-FB51-46ED-B07E-22CEAB7532EE}" type="parTrans" cxnId="{BAC028EF-893E-4483-8FF4-ECD33DD65862}">
      <dgm:prSet/>
      <dgm:spPr/>
      <dgm:t>
        <a:bodyPr/>
        <a:lstStyle/>
        <a:p>
          <a:endParaRPr lang="hu-HU"/>
        </a:p>
      </dgm:t>
    </dgm:pt>
    <dgm:pt modelId="{98DA213F-22BE-4A59-9BFE-C791673A93C7}" type="sibTrans" cxnId="{BAC028EF-893E-4483-8FF4-ECD33DD65862}">
      <dgm:prSet/>
      <dgm:spPr/>
      <dgm:t>
        <a:bodyPr/>
        <a:lstStyle/>
        <a:p>
          <a:endParaRPr lang="hu-HU"/>
        </a:p>
      </dgm:t>
    </dgm:pt>
    <dgm:pt modelId="{A1A4AF61-BC11-4C7C-B5E0-A43880AB87CB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egyes feladatait részben államháztartáson kívüli forrásokból finanszírozó olyan alap, amely működésének jellege az államháztartáson belül elkülönített finanszírozást tesz szükségessé</a:t>
          </a:r>
        </a:p>
      </dgm:t>
    </dgm:pt>
    <dgm:pt modelId="{7A78C040-76E7-4BE3-844C-B25EE829EBB3}" type="sibTrans" cxnId="{FAF31360-71F4-4D79-A1D8-9E81642110D3}">
      <dgm:prSet/>
      <dgm:spPr/>
      <dgm:t>
        <a:bodyPr/>
        <a:lstStyle/>
        <a:p>
          <a:endParaRPr lang="hu-HU"/>
        </a:p>
      </dgm:t>
    </dgm:pt>
    <dgm:pt modelId="{CE7B2F64-8B77-4A42-88F7-F6A0B6F0C516}" type="parTrans" cxnId="{FAF31360-71F4-4D79-A1D8-9E81642110D3}">
      <dgm:prSet/>
      <dgm:spPr/>
      <dgm:t>
        <a:bodyPr/>
        <a:lstStyle/>
        <a:p>
          <a:endParaRPr lang="hu-HU"/>
        </a:p>
      </dgm:t>
    </dgm:pt>
    <dgm:pt modelId="{801C7D57-B4AC-4EA4-A2F5-7DC2394442F7}">
      <dgm:prSet custT="1"/>
      <dgm:spPr/>
      <dgm:t>
        <a:bodyPr/>
        <a:lstStyle/>
        <a:p>
          <a:pPr algn="l"/>
          <a:endParaRPr lang="hu-HU" sz="1600" b="1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B64132F-3DEF-4600-91C7-A85B0F07E0FD}" type="parTrans" cxnId="{F25EF129-BE3E-4013-BB5C-14D4435851B5}">
      <dgm:prSet/>
      <dgm:spPr/>
      <dgm:t>
        <a:bodyPr/>
        <a:lstStyle/>
        <a:p>
          <a:endParaRPr lang="hu-HU"/>
        </a:p>
      </dgm:t>
    </dgm:pt>
    <dgm:pt modelId="{C635DC73-987C-46AA-99B4-21FBB1C939DE}" type="sibTrans" cxnId="{F25EF129-BE3E-4013-BB5C-14D4435851B5}">
      <dgm:prSet/>
      <dgm:spPr/>
      <dgm:t>
        <a:bodyPr/>
        <a:lstStyle/>
        <a:p>
          <a:endParaRPr lang="hu-HU"/>
        </a:p>
      </dgm:t>
    </dgm:pt>
    <dgm:pt modelId="{55EE7B13-0EDF-4A8F-B260-5DC92AE89943}">
      <dgm:prSet phldrT="[Szöveg]" custT="1"/>
      <dgm:spPr>
        <a:noFill/>
        <a:ln>
          <a:noFill/>
        </a:ln>
      </dgm:spPr>
      <dgm:t>
        <a:bodyPr/>
        <a:lstStyle/>
        <a:p>
          <a:pPr algn="l"/>
          <a:endParaRPr lang="hu-HU" sz="16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9B651CD9-5F7B-4D15-ABCC-9BE5DA495F89}" type="parTrans" cxnId="{C63F42E3-D017-4C74-855D-6886F61A5A58}">
      <dgm:prSet/>
      <dgm:spPr/>
      <dgm:t>
        <a:bodyPr/>
        <a:lstStyle/>
        <a:p>
          <a:endParaRPr lang="hu-HU"/>
        </a:p>
      </dgm:t>
    </dgm:pt>
    <dgm:pt modelId="{ADA3F8D3-4CC7-4886-8E0D-4F2C64F17A28}" type="sibTrans" cxnId="{C63F42E3-D017-4C74-855D-6886F61A5A58}">
      <dgm:prSet/>
      <dgm:spPr/>
      <dgm:t>
        <a:bodyPr/>
        <a:lstStyle/>
        <a:p>
          <a:endParaRPr lang="hu-HU"/>
        </a:p>
      </dgm:t>
    </dgm:pt>
    <dgm:pt modelId="{16EA942A-0A64-489B-AFB4-E289363EA4BD}" type="pres">
      <dgm:prSet presAssocID="{AD3B7629-57B5-43E2-A6C8-D3D3705AB0A9}" presName="Name0" presStyleCnt="0">
        <dgm:presLayoutVars>
          <dgm:dir/>
          <dgm:animLvl val="lvl"/>
          <dgm:resizeHandles val="exact"/>
        </dgm:presLayoutVars>
      </dgm:prSet>
      <dgm:spPr/>
    </dgm:pt>
    <dgm:pt modelId="{E327BD4F-31C7-48BC-9BA0-BAB4134682BB}" type="pres">
      <dgm:prSet presAssocID="{B18567B5-0213-40D0-943D-AF045A95964F}" presName="linNode" presStyleCnt="0"/>
      <dgm:spPr/>
    </dgm:pt>
    <dgm:pt modelId="{B541AA70-E28F-4415-87B5-346C723500E1}" type="pres">
      <dgm:prSet presAssocID="{B18567B5-0213-40D0-943D-AF045A95964F}" presName="parentText" presStyleLbl="node1" presStyleIdx="0" presStyleCnt="4" custScaleY="95613" custLinFactNeighborY="5968">
        <dgm:presLayoutVars>
          <dgm:chMax val="1"/>
          <dgm:bulletEnabled val="1"/>
        </dgm:presLayoutVars>
      </dgm:prSet>
      <dgm:spPr/>
    </dgm:pt>
    <dgm:pt modelId="{E3B217BE-A90B-4A90-A428-8116255876BD}" type="pres">
      <dgm:prSet presAssocID="{B18567B5-0213-40D0-943D-AF045A95964F}" presName="descendantText" presStyleLbl="alignAccFollowNode1" presStyleIdx="0" presStyleCnt="4" custScaleY="101783" custLinFactNeighborY="9750">
        <dgm:presLayoutVars>
          <dgm:bulletEnabled val="1"/>
        </dgm:presLayoutVars>
      </dgm:prSet>
      <dgm:spPr/>
    </dgm:pt>
    <dgm:pt modelId="{EFA20318-6F14-4150-A6F6-6BECAC92013C}" type="pres">
      <dgm:prSet presAssocID="{16842ACD-BA3E-44C6-BE3B-97680E0C9A2C}" presName="sp" presStyleCnt="0"/>
      <dgm:spPr/>
    </dgm:pt>
    <dgm:pt modelId="{2DDFCC4C-9791-4E25-B575-8380BF6498DE}" type="pres">
      <dgm:prSet presAssocID="{685A56B5-CB3F-42FD-B1F4-B2C480AEE005}" presName="linNode" presStyleCnt="0"/>
      <dgm:spPr/>
    </dgm:pt>
    <dgm:pt modelId="{4D795128-AA7C-4F48-B2E3-82B81F5C8EF0}" type="pres">
      <dgm:prSet presAssocID="{685A56B5-CB3F-42FD-B1F4-B2C480AEE005}" presName="parentText" presStyleLbl="node1" presStyleIdx="1" presStyleCnt="4" custScaleY="70392" custLinFactNeighborX="311" custLinFactNeighborY="5224">
        <dgm:presLayoutVars>
          <dgm:chMax val="1"/>
          <dgm:bulletEnabled val="1"/>
        </dgm:presLayoutVars>
      </dgm:prSet>
      <dgm:spPr/>
    </dgm:pt>
    <dgm:pt modelId="{5E98DE50-C26C-4954-A26E-3056050AB5A7}" type="pres">
      <dgm:prSet presAssocID="{685A56B5-CB3F-42FD-B1F4-B2C480AEE005}" presName="descendantText" presStyleLbl="alignAccFollowNode1" presStyleIdx="1" presStyleCnt="4" custScaleY="72940" custLinFactNeighborY="5130">
        <dgm:presLayoutVars>
          <dgm:bulletEnabled val="1"/>
        </dgm:presLayoutVars>
      </dgm:prSet>
      <dgm:spPr/>
    </dgm:pt>
    <dgm:pt modelId="{B1E3D0F6-9993-4988-B2DA-AD5E8EDEE86B}" type="pres">
      <dgm:prSet presAssocID="{2209AA23-1DE9-4FCC-98DA-B8C25BBF5250}" presName="sp" presStyleCnt="0"/>
      <dgm:spPr/>
    </dgm:pt>
    <dgm:pt modelId="{E96C0D9E-3E87-43E2-877B-FEE4A7E8347A}" type="pres">
      <dgm:prSet presAssocID="{BE98DA0F-38C3-457C-928A-CB766A6A8662}" presName="linNode" presStyleCnt="0"/>
      <dgm:spPr/>
    </dgm:pt>
    <dgm:pt modelId="{77438D95-373B-4A73-AEB0-E650F48079E7}" type="pres">
      <dgm:prSet presAssocID="{BE98DA0F-38C3-457C-928A-CB766A6A8662}" presName="parentText" presStyleLbl="node1" presStyleIdx="2" presStyleCnt="4" custScaleY="63699" custLinFactNeighborX="311" custLinFactNeighborY="-1264">
        <dgm:presLayoutVars>
          <dgm:chMax val="1"/>
          <dgm:bulletEnabled val="1"/>
        </dgm:presLayoutVars>
      </dgm:prSet>
      <dgm:spPr/>
    </dgm:pt>
    <dgm:pt modelId="{7DE71C20-5AEB-4443-9AD5-EDB74074E05C}" type="pres">
      <dgm:prSet presAssocID="{BE98DA0F-38C3-457C-928A-CB766A6A8662}" presName="descendantText" presStyleLbl="alignAccFollowNode1" presStyleIdx="2" presStyleCnt="4" custScaleY="96390" custLinFactNeighborY="479">
        <dgm:presLayoutVars>
          <dgm:bulletEnabled val="1"/>
        </dgm:presLayoutVars>
      </dgm:prSet>
      <dgm:spPr/>
    </dgm:pt>
    <dgm:pt modelId="{5F4D5FA0-BBCA-4079-8323-8C82FF6FA54E}" type="pres">
      <dgm:prSet presAssocID="{0681A21A-C6B0-4B52-B9C3-326D8BF9DA8A}" presName="sp" presStyleCnt="0"/>
      <dgm:spPr/>
    </dgm:pt>
    <dgm:pt modelId="{65D86247-D7FB-4BBF-9C55-5DE58F962E99}" type="pres">
      <dgm:prSet presAssocID="{98473A0C-6AD0-4F9D-A0DB-CD2A773AE4DB}" presName="linNode" presStyleCnt="0"/>
      <dgm:spPr/>
    </dgm:pt>
    <dgm:pt modelId="{FA9EFA40-E796-47B0-ADB8-7B8EB08389E4}" type="pres">
      <dgm:prSet presAssocID="{98473A0C-6AD0-4F9D-A0DB-CD2A773AE4DB}" presName="parentText" presStyleLbl="node1" presStyleIdx="3" presStyleCnt="4" custScaleY="52611" custLinFactNeighborY="-9428">
        <dgm:presLayoutVars>
          <dgm:chMax val="1"/>
          <dgm:bulletEnabled val="1"/>
        </dgm:presLayoutVars>
      </dgm:prSet>
      <dgm:spPr/>
    </dgm:pt>
    <dgm:pt modelId="{454897E6-35AB-4674-B58D-E085A08A65A8}" type="pres">
      <dgm:prSet presAssocID="{98473A0C-6AD0-4F9D-A0DB-CD2A773AE4DB}" presName="descendantText" presStyleLbl="alignAccFollowNode1" presStyleIdx="3" presStyleCnt="4" custScaleY="23605" custLinFactNeighborX="-1060" custLinFactNeighborY="-11146">
        <dgm:presLayoutVars>
          <dgm:bulletEnabled val="1"/>
        </dgm:presLayoutVars>
      </dgm:prSet>
      <dgm:spPr/>
    </dgm:pt>
  </dgm:ptLst>
  <dgm:cxnLst>
    <dgm:cxn modelId="{ED3A6F1C-D4AF-45F5-9255-69178ED75330}" type="presOf" srcId="{98473A0C-6AD0-4F9D-A0DB-CD2A773AE4DB}" destId="{FA9EFA40-E796-47B0-ADB8-7B8EB08389E4}" srcOrd="0" destOrd="0" presId="urn:microsoft.com/office/officeart/2005/8/layout/vList5"/>
    <dgm:cxn modelId="{FD70F426-35CB-4B7C-8738-913CA2363FAA}" srcId="{BE98DA0F-38C3-457C-928A-CB766A6A8662}" destId="{53EEC9F4-BE2E-44E5-8138-A386D2A7430A}" srcOrd="0" destOrd="0" parTransId="{2DB83ADB-891F-4171-89DB-D058DFA0A0F5}" sibTransId="{95EAA86C-9396-4F94-9AAB-715EFC2BE4C2}"/>
    <dgm:cxn modelId="{F25EF129-BE3E-4013-BB5C-14D4435851B5}" srcId="{B18567B5-0213-40D0-943D-AF045A95964F}" destId="{801C7D57-B4AC-4EA4-A2F5-7DC2394442F7}" srcOrd="2" destOrd="0" parTransId="{7B64132F-3DEF-4600-91C7-A85B0F07E0FD}" sibTransId="{C635DC73-987C-46AA-99B4-21FBB1C939DE}"/>
    <dgm:cxn modelId="{48B5CF37-3C18-4A18-A27C-6C5A4967EE6A}" srcId="{AD3B7629-57B5-43E2-A6C8-D3D3705AB0A9}" destId="{98473A0C-6AD0-4F9D-A0DB-CD2A773AE4DB}" srcOrd="3" destOrd="0" parTransId="{12DDB368-FC51-4B97-ABA6-2AC297E7D28A}" sibTransId="{2718BF8C-AA8D-4E2A-8059-9D79CCF61EBD}"/>
    <dgm:cxn modelId="{C122C55B-3396-464E-B662-C4C27147A544}" type="presOf" srcId="{98127794-D8FE-4817-BB2B-E91EC2E1B3EB}" destId="{5E98DE50-C26C-4954-A26E-3056050AB5A7}" srcOrd="0" destOrd="0" presId="urn:microsoft.com/office/officeart/2005/8/layout/vList5"/>
    <dgm:cxn modelId="{FAF31360-71F4-4D79-A1D8-9E81642110D3}" srcId="{B18567B5-0213-40D0-943D-AF045A95964F}" destId="{A1A4AF61-BC11-4C7C-B5E0-A43880AB87CB}" srcOrd="1" destOrd="0" parTransId="{CE7B2F64-8B77-4A42-88F7-F6A0B6F0C516}" sibTransId="{7A78C040-76E7-4BE3-844C-B25EE829EBB3}"/>
    <dgm:cxn modelId="{9FDE5E41-8C2C-4820-B10E-F6041C9A498A}" type="presOf" srcId="{53EEC9F4-BE2E-44E5-8138-A386D2A7430A}" destId="{7DE71C20-5AEB-4443-9AD5-EDB74074E05C}" srcOrd="0" destOrd="0" presId="urn:microsoft.com/office/officeart/2005/8/layout/vList5"/>
    <dgm:cxn modelId="{8B331065-9243-41D7-BF9C-8C2B33CD9F65}" srcId="{AD3B7629-57B5-43E2-A6C8-D3D3705AB0A9}" destId="{BE98DA0F-38C3-457C-928A-CB766A6A8662}" srcOrd="2" destOrd="0" parTransId="{A384E221-88A9-4546-9168-CBFF66D6D356}" sibTransId="{0681A21A-C6B0-4B52-B9C3-326D8BF9DA8A}"/>
    <dgm:cxn modelId="{D0F75D46-4277-447E-BCE7-08EE0D0EACF0}" type="presOf" srcId="{A1A4AF61-BC11-4C7C-B5E0-A43880AB87CB}" destId="{E3B217BE-A90B-4A90-A428-8116255876BD}" srcOrd="0" destOrd="1" presId="urn:microsoft.com/office/officeart/2005/8/layout/vList5"/>
    <dgm:cxn modelId="{A4EC1672-F8CB-471A-B7D8-F3ADEB4428C3}" type="presOf" srcId="{AD3B7629-57B5-43E2-A6C8-D3D3705AB0A9}" destId="{16EA942A-0A64-489B-AFB4-E289363EA4BD}" srcOrd="0" destOrd="0" presId="urn:microsoft.com/office/officeart/2005/8/layout/vList5"/>
    <dgm:cxn modelId="{6512CA52-0EC1-4F39-9532-17AEAE5BC369}" type="presOf" srcId="{2FFBC524-CE5A-4C5A-8F3E-7EF43FF64AC6}" destId="{7DE71C20-5AEB-4443-9AD5-EDB74074E05C}" srcOrd="0" destOrd="1" presId="urn:microsoft.com/office/officeart/2005/8/layout/vList5"/>
    <dgm:cxn modelId="{8348577E-CE7A-4457-93C4-D0A843D17FB1}" type="presOf" srcId="{46211244-A347-40E2-8915-C4FCDEB0DED7}" destId="{454897E6-35AB-4674-B58D-E085A08A65A8}" srcOrd="0" destOrd="0" presId="urn:microsoft.com/office/officeart/2005/8/layout/vList5"/>
    <dgm:cxn modelId="{ACE0D689-FD1B-4A22-BCA9-CAF74C03F91D}" type="presOf" srcId="{685A56B5-CB3F-42FD-B1F4-B2C480AEE005}" destId="{4D795128-AA7C-4F48-B2E3-82B81F5C8EF0}" srcOrd="0" destOrd="0" presId="urn:microsoft.com/office/officeart/2005/8/layout/vList5"/>
    <dgm:cxn modelId="{7E57CFAA-DC8B-4639-B8DF-D1910A8FCE5C}" type="presOf" srcId="{55EE7B13-0EDF-4A8F-B260-5DC92AE89943}" destId="{E3B217BE-A90B-4A90-A428-8116255876BD}" srcOrd="0" destOrd="0" presId="urn:microsoft.com/office/officeart/2005/8/layout/vList5"/>
    <dgm:cxn modelId="{A92497AD-DA0E-496C-9DC1-635A2AEA1904}" srcId="{AD3B7629-57B5-43E2-A6C8-D3D3705AB0A9}" destId="{B18567B5-0213-40D0-943D-AF045A95964F}" srcOrd="0" destOrd="0" parTransId="{7EBFAFFA-1DCD-4EB0-A30C-76A87B7986F3}" sibTransId="{16842ACD-BA3E-44C6-BE3B-97680E0C9A2C}"/>
    <dgm:cxn modelId="{806735AF-67C7-4D47-B1B7-B59B9978EF4A}" type="presOf" srcId="{BE98DA0F-38C3-457C-928A-CB766A6A8662}" destId="{77438D95-373B-4A73-AEB0-E650F48079E7}" srcOrd="0" destOrd="0" presId="urn:microsoft.com/office/officeart/2005/8/layout/vList5"/>
    <dgm:cxn modelId="{54BE5BB5-22C8-4511-B5BD-31EEEA289AC9}" srcId="{BE98DA0F-38C3-457C-928A-CB766A6A8662}" destId="{2FFBC524-CE5A-4C5A-8F3E-7EF43FF64AC6}" srcOrd="1" destOrd="0" parTransId="{44C9B524-FAF5-4D33-BB2F-42217143CA5C}" sibTransId="{5FC752C2-2474-4C0E-8F29-A2E72F2A7A3F}"/>
    <dgm:cxn modelId="{FDFB19C0-7B6C-45A2-ABA4-C1FC8BE8E88C}" srcId="{685A56B5-CB3F-42FD-B1F4-B2C480AEE005}" destId="{98127794-D8FE-4817-BB2B-E91EC2E1B3EB}" srcOrd="0" destOrd="0" parTransId="{6AA9DB19-C9D2-476D-AA91-6C6B89B63D90}" sibTransId="{AC2416FE-D0B5-46FA-B411-8A07C29C5B52}"/>
    <dgm:cxn modelId="{2D714CCE-0F5C-40E2-9D39-92693DBE21A3}" type="presOf" srcId="{801C7D57-B4AC-4EA4-A2F5-7DC2394442F7}" destId="{E3B217BE-A90B-4A90-A428-8116255876BD}" srcOrd="0" destOrd="2" presId="urn:microsoft.com/office/officeart/2005/8/layout/vList5"/>
    <dgm:cxn modelId="{4831A7DA-5D11-4452-B5FE-0B1BE399EDEF}" srcId="{AD3B7629-57B5-43E2-A6C8-D3D3705AB0A9}" destId="{685A56B5-CB3F-42FD-B1F4-B2C480AEE005}" srcOrd="1" destOrd="0" parTransId="{39E2121F-6AA3-43AC-BD62-86B25A8AD5DB}" sibTransId="{2209AA23-1DE9-4FCC-98DA-B8C25BBF5250}"/>
    <dgm:cxn modelId="{0E22C0E2-34EE-4CFA-8C32-8AB5CD9B6BA7}" type="presOf" srcId="{B18567B5-0213-40D0-943D-AF045A95964F}" destId="{B541AA70-E28F-4415-87B5-346C723500E1}" srcOrd="0" destOrd="0" presId="urn:microsoft.com/office/officeart/2005/8/layout/vList5"/>
    <dgm:cxn modelId="{C63F42E3-D017-4C74-855D-6886F61A5A58}" srcId="{B18567B5-0213-40D0-943D-AF045A95964F}" destId="{55EE7B13-0EDF-4A8F-B260-5DC92AE89943}" srcOrd="0" destOrd="0" parTransId="{9B651CD9-5F7B-4D15-ABCC-9BE5DA495F89}" sibTransId="{ADA3F8D3-4CC7-4886-8E0D-4F2C64F17A28}"/>
    <dgm:cxn modelId="{BAC028EF-893E-4483-8FF4-ECD33DD65862}" srcId="{98473A0C-6AD0-4F9D-A0DB-CD2A773AE4DB}" destId="{46211244-A347-40E2-8915-C4FCDEB0DED7}" srcOrd="0" destOrd="0" parTransId="{53C5B25A-FB51-46ED-B07E-22CEAB7532EE}" sibTransId="{98DA213F-22BE-4A59-9BFE-C791673A93C7}"/>
    <dgm:cxn modelId="{E9030CF7-16D7-4047-9E2D-8095DCB13218}" type="presParOf" srcId="{16EA942A-0A64-489B-AFB4-E289363EA4BD}" destId="{E327BD4F-31C7-48BC-9BA0-BAB4134682BB}" srcOrd="0" destOrd="0" presId="urn:microsoft.com/office/officeart/2005/8/layout/vList5"/>
    <dgm:cxn modelId="{F02C1FBF-BB20-4FE5-99D2-D8DF93B42092}" type="presParOf" srcId="{E327BD4F-31C7-48BC-9BA0-BAB4134682BB}" destId="{B541AA70-E28F-4415-87B5-346C723500E1}" srcOrd="0" destOrd="0" presId="urn:microsoft.com/office/officeart/2005/8/layout/vList5"/>
    <dgm:cxn modelId="{A4589F73-B798-4381-ABF9-A0210BD87A1B}" type="presParOf" srcId="{E327BD4F-31C7-48BC-9BA0-BAB4134682BB}" destId="{E3B217BE-A90B-4A90-A428-8116255876BD}" srcOrd="1" destOrd="0" presId="urn:microsoft.com/office/officeart/2005/8/layout/vList5"/>
    <dgm:cxn modelId="{E453E016-C1CA-4933-A5FD-B520879BFD00}" type="presParOf" srcId="{16EA942A-0A64-489B-AFB4-E289363EA4BD}" destId="{EFA20318-6F14-4150-A6F6-6BECAC92013C}" srcOrd="1" destOrd="0" presId="urn:microsoft.com/office/officeart/2005/8/layout/vList5"/>
    <dgm:cxn modelId="{AA9F4720-6020-4AEB-838D-1E1621431F8B}" type="presParOf" srcId="{16EA942A-0A64-489B-AFB4-E289363EA4BD}" destId="{2DDFCC4C-9791-4E25-B575-8380BF6498DE}" srcOrd="2" destOrd="0" presId="urn:microsoft.com/office/officeart/2005/8/layout/vList5"/>
    <dgm:cxn modelId="{22E27EC2-791E-474E-A82E-7EF85322E67D}" type="presParOf" srcId="{2DDFCC4C-9791-4E25-B575-8380BF6498DE}" destId="{4D795128-AA7C-4F48-B2E3-82B81F5C8EF0}" srcOrd="0" destOrd="0" presId="urn:microsoft.com/office/officeart/2005/8/layout/vList5"/>
    <dgm:cxn modelId="{494E4303-C871-40D2-9D9E-424F00A4EA3B}" type="presParOf" srcId="{2DDFCC4C-9791-4E25-B575-8380BF6498DE}" destId="{5E98DE50-C26C-4954-A26E-3056050AB5A7}" srcOrd="1" destOrd="0" presId="urn:microsoft.com/office/officeart/2005/8/layout/vList5"/>
    <dgm:cxn modelId="{0CDA12FE-2F63-460C-B558-10BC8B7E818E}" type="presParOf" srcId="{16EA942A-0A64-489B-AFB4-E289363EA4BD}" destId="{B1E3D0F6-9993-4988-B2DA-AD5E8EDEE86B}" srcOrd="3" destOrd="0" presId="urn:microsoft.com/office/officeart/2005/8/layout/vList5"/>
    <dgm:cxn modelId="{9B19DCC2-8013-4AD2-8581-1CD7B0CCEAB2}" type="presParOf" srcId="{16EA942A-0A64-489B-AFB4-E289363EA4BD}" destId="{E96C0D9E-3E87-43E2-877B-FEE4A7E8347A}" srcOrd="4" destOrd="0" presId="urn:microsoft.com/office/officeart/2005/8/layout/vList5"/>
    <dgm:cxn modelId="{F9107D2B-AA80-4B07-9F6F-872553448CDD}" type="presParOf" srcId="{E96C0D9E-3E87-43E2-877B-FEE4A7E8347A}" destId="{77438D95-373B-4A73-AEB0-E650F48079E7}" srcOrd="0" destOrd="0" presId="urn:microsoft.com/office/officeart/2005/8/layout/vList5"/>
    <dgm:cxn modelId="{85E16037-0879-4E5C-94F0-68FB2A42B2DE}" type="presParOf" srcId="{E96C0D9E-3E87-43E2-877B-FEE4A7E8347A}" destId="{7DE71C20-5AEB-4443-9AD5-EDB74074E05C}" srcOrd="1" destOrd="0" presId="urn:microsoft.com/office/officeart/2005/8/layout/vList5"/>
    <dgm:cxn modelId="{F09373A4-36B4-4077-8A0A-C8C090F0ECFC}" type="presParOf" srcId="{16EA942A-0A64-489B-AFB4-E289363EA4BD}" destId="{5F4D5FA0-BBCA-4079-8323-8C82FF6FA54E}" srcOrd="5" destOrd="0" presId="urn:microsoft.com/office/officeart/2005/8/layout/vList5"/>
    <dgm:cxn modelId="{F6EC4B2C-6C17-46D1-A5DD-1F9EB3027402}" type="presParOf" srcId="{16EA942A-0A64-489B-AFB4-E289363EA4BD}" destId="{65D86247-D7FB-4BBF-9C55-5DE58F962E99}" srcOrd="6" destOrd="0" presId="urn:microsoft.com/office/officeart/2005/8/layout/vList5"/>
    <dgm:cxn modelId="{CE787566-226A-496F-A524-5D672B9C91C1}" type="presParOf" srcId="{65D86247-D7FB-4BBF-9C55-5DE58F962E99}" destId="{FA9EFA40-E796-47B0-ADB8-7B8EB08389E4}" srcOrd="0" destOrd="0" presId="urn:microsoft.com/office/officeart/2005/8/layout/vList5"/>
    <dgm:cxn modelId="{6657E7EC-319C-4FCF-8F17-B98F5F3089CC}" type="presParOf" srcId="{65D86247-D7FB-4BBF-9C55-5DE58F962E99}" destId="{454897E6-35AB-4674-B58D-E085A08A65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C2582D-D8C0-4304-A6EF-183FC61A5A9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A0F75BB-EC70-48CB-B97C-D8DD9510DBE2}">
      <dgm:prSet phldrT="[Szöveg]" custT="1"/>
      <dgm:spPr>
        <a:solidFill>
          <a:srgbClr val="C00000">
            <a:alpha val="90000"/>
          </a:srgbClr>
        </a:solidFill>
        <a:ln>
          <a:solidFill>
            <a:srgbClr val="146A1C"/>
          </a:solidFill>
        </a:ln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INTERVENCIÓK</a:t>
          </a:r>
        </a:p>
      </dgm:t>
    </dgm:pt>
    <dgm:pt modelId="{A3A539F8-38E2-441E-93BD-D8E0D21DE99A}" type="parTrans" cxnId="{7F026C95-8F2C-4B42-9017-CA3AD57EEC4C}">
      <dgm:prSet/>
      <dgm:spPr/>
      <dgm:t>
        <a:bodyPr/>
        <a:lstStyle/>
        <a:p>
          <a:endParaRPr lang="hu-HU"/>
        </a:p>
      </dgm:t>
    </dgm:pt>
    <dgm:pt modelId="{FF40C3B1-6CD5-4DD1-AB3D-02135FBA0BA0}" type="sibTrans" cxnId="{7F026C95-8F2C-4B42-9017-CA3AD57EEC4C}">
      <dgm:prSet/>
      <dgm:spPr/>
      <dgm:t>
        <a:bodyPr/>
        <a:lstStyle/>
        <a:p>
          <a:endParaRPr lang="hu-HU"/>
        </a:p>
      </dgm:t>
    </dgm:pt>
    <dgm:pt modelId="{1DAFDF8D-BE73-4752-A4DA-9223608D9487}">
      <dgm:prSet phldrT="[Szöveg]" custT="1"/>
      <dgm:spPr>
        <a:solidFill>
          <a:schemeClr val="tx2"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ÁLTALÁNOS</a:t>
          </a:r>
        </a:p>
      </dgm:t>
    </dgm:pt>
    <dgm:pt modelId="{8A72E8D7-0583-47AC-BCB2-65ACD665B6DC}" type="parTrans" cxnId="{6248CADA-6F38-4A00-A78E-8D929812E0A2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9369D42-E728-4AFF-908A-A21477F3EFAE}" type="sibTrans" cxnId="{6248CADA-6F38-4A00-A78E-8D929812E0A2}">
      <dgm:prSet/>
      <dgm:spPr/>
      <dgm:t>
        <a:bodyPr/>
        <a:lstStyle/>
        <a:p>
          <a:endParaRPr lang="hu-HU"/>
        </a:p>
      </dgm:t>
    </dgm:pt>
    <dgm:pt modelId="{D833613B-182D-442D-AC08-4F4469DB9E44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köz-biztonság, védelem</a:t>
          </a:r>
        </a:p>
      </dgm:t>
    </dgm:pt>
    <dgm:pt modelId="{191E4A73-07E2-408F-9ADC-6D70134C7A20}" type="parTrans" cxnId="{9FB84ADF-B4DC-45BD-B74A-96A560BE3534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BD9CB48-CC0A-42E5-97D2-D0CB7D1EB8C7}" type="sibTrans" cxnId="{9FB84ADF-B4DC-45BD-B74A-96A560BE3534}">
      <dgm:prSet/>
      <dgm:spPr/>
      <dgm:t>
        <a:bodyPr/>
        <a:lstStyle/>
        <a:p>
          <a:endParaRPr lang="hu-HU"/>
        </a:p>
      </dgm:t>
    </dgm:pt>
    <dgm:pt modelId="{83E546E5-40CD-4771-8375-5B977E9A494B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nemzetközi és EU-s kötelezettségek teljesítése</a:t>
          </a:r>
          <a:endParaRPr lang="hu-HU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F371F5D-ED5B-490A-B17B-18839FA246BA}" type="parTrans" cxnId="{CF9B49AA-0CD7-4033-AD01-D2047D42EDE4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B17AD0A-0288-4B09-97EE-E4AEBF9127FF}" type="sibTrans" cxnId="{CF9B49AA-0CD7-4033-AD01-D2047D42EDE4}">
      <dgm:prSet/>
      <dgm:spPr/>
      <dgm:t>
        <a:bodyPr/>
        <a:lstStyle/>
        <a:p>
          <a:endParaRPr lang="hu-HU"/>
        </a:p>
      </dgm:t>
    </dgm:pt>
    <dgm:pt modelId="{0841F1AA-5783-4ABA-A523-3EC5896DE03B}">
      <dgm:prSet phldrT="[Szöveg]" custT="1"/>
      <dgm:spPr>
        <a:solidFill>
          <a:schemeClr val="tx2"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SPECIÁLIS</a:t>
          </a:r>
        </a:p>
      </dgm:t>
    </dgm:pt>
    <dgm:pt modelId="{6B9EBE23-6DC6-403C-A761-B26505BD9FEE}" type="parTrans" cxnId="{60660167-DB76-4571-A56D-CA83860A94DB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D63C3C2-69FA-4DD1-9392-714014DDA2E6}" type="sibTrans" cxnId="{60660167-DB76-4571-A56D-CA83860A94DB}">
      <dgm:prSet/>
      <dgm:spPr/>
      <dgm:t>
        <a:bodyPr/>
        <a:lstStyle/>
        <a:p>
          <a:endParaRPr lang="hu-HU"/>
        </a:p>
      </dgm:t>
    </dgm:pt>
    <dgm:pt modelId="{4A132175-BAE9-40B5-B048-5D462F238A94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lakossági csoportok támogatása</a:t>
          </a:r>
        </a:p>
      </dgm:t>
    </dgm:pt>
    <dgm:pt modelId="{B1969007-13B7-4230-A6E6-90416E9F0710}" type="parTrans" cxnId="{F1A47946-30B2-4DFC-A798-D9E1B79E6A64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7F2C31F-2CA0-4D23-817D-AD7720B961F2}" type="sibTrans" cxnId="{F1A47946-30B2-4DFC-A798-D9E1B79E6A64}">
      <dgm:prSet/>
      <dgm:spPr/>
      <dgm:t>
        <a:bodyPr/>
        <a:lstStyle/>
        <a:p>
          <a:endParaRPr lang="hu-HU"/>
        </a:p>
      </dgm:t>
    </dgm:pt>
    <dgm:pt modelId="{E0CEB826-C05B-4539-8F12-5AB4B8DA51A9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vállalkozói csoportok támogatása</a:t>
          </a:r>
        </a:p>
      </dgm:t>
    </dgm:pt>
    <dgm:pt modelId="{E54F70E5-1197-46F3-934A-3EE9CF61A7C3}" type="parTrans" cxnId="{85F2260B-13C2-40C1-9625-1061DCD5118D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57EB374-A2BB-43D0-AFAE-9F755052BFF8}" type="sibTrans" cxnId="{85F2260B-13C2-40C1-9625-1061DCD5118D}">
      <dgm:prSet/>
      <dgm:spPr/>
      <dgm:t>
        <a:bodyPr/>
        <a:lstStyle/>
        <a:p>
          <a:endParaRPr lang="hu-HU"/>
        </a:p>
      </dgm:t>
    </dgm:pt>
    <dgm:pt modelId="{65F78ACE-A4E6-42D8-8AFE-6D7B67FBE1A4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jogi, közigazgatási rendszer működtetése</a:t>
          </a:r>
        </a:p>
      </dgm:t>
    </dgm:pt>
    <dgm:pt modelId="{D473F674-DD1D-4560-BA62-CD2836ECBF63}" type="parTrans" cxnId="{049DCECA-5B64-4F03-8B70-EA55E756A658}">
      <dgm:prSet/>
      <dgm:spPr/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BAE19B2-E2EA-4844-AD7F-FE4467416CA5}" type="sibTrans" cxnId="{049DCECA-5B64-4F03-8B70-EA55E756A658}">
      <dgm:prSet/>
      <dgm:spPr/>
      <dgm:t>
        <a:bodyPr/>
        <a:lstStyle/>
        <a:p>
          <a:endParaRPr lang="hu-HU"/>
        </a:p>
      </dgm:t>
    </dgm:pt>
    <dgm:pt modelId="{D1908EC7-6654-4755-8483-E3752E6B4D5D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gazdasági, pénzügyi tevékenysége</a:t>
          </a:r>
        </a:p>
      </dgm:t>
    </dgm:pt>
    <dgm:pt modelId="{0AD669EF-303B-491F-BF9C-D386EED4F2CE}" type="parTrans" cxnId="{CEC94197-59BC-41BE-A705-BD297DBEA9B2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CF7B1FF-96D6-4482-842B-38E6AC50D2F6}" type="sibTrans" cxnId="{CEC94197-59BC-41BE-A705-BD297DBEA9B2}">
      <dgm:prSet/>
      <dgm:spPr/>
      <dgm:t>
        <a:bodyPr/>
        <a:lstStyle/>
        <a:p>
          <a:endParaRPr lang="hu-HU"/>
        </a:p>
      </dgm:t>
    </dgm:pt>
    <dgm:pt modelId="{6B6F90BE-A486-42CE-B317-7AEBDC99AA61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államadósság kezelés</a:t>
          </a:r>
        </a:p>
      </dgm:t>
    </dgm:pt>
    <dgm:pt modelId="{C176D37D-4F28-49B1-BAF8-85F39CFEC4E5}" type="parTrans" cxnId="{75CD190A-DA8C-450A-9DD5-BD6B8CC9FD35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D99910C-A203-459C-AFC3-8551C17F5A57}" type="sibTrans" cxnId="{75CD190A-DA8C-450A-9DD5-BD6B8CC9FD35}">
      <dgm:prSet/>
      <dgm:spPr/>
      <dgm:t>
        <a:bodyPr/>
        <a:lstStyle/>
        <a:p>
          <a:endParaRPr lang="hu-HU"/>
        </a:p>
      </dgm:t>
    </dgm:pt>
    <dgm:pt modelId="{77587393-2A6A-4C01-9CAF-1AEBACE2287F}" type="pres">
      <dgm:prSet presAssocID="{C2C2582D-D8C0-4304-A6EF-183FC61A5A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49AE12-DD6D-4A0C-A20E-208964BBEDE1}" type="pres">
      <dgm:prSet presAssocID="{6A0F75BB-EC70-48CB-B97C-D8DD9510DBE2}" presName="hierRoot1" presStyleCnt="0"/>
      <dgm:spPr/>
    </dgm:pt>
    <dgm:pt modelId="{E802EA8D-E921-4A3F-820F-AB46C7D39281}" type="pres">
      <dgm:prSet presAssocID="{6A0F75BB-EC70-48CB-B97C-D8DD9510DBE2}" presName="composite" presStyleCnt="0"/>
      <dgm:spPr/>
    </dgm:pt>
    <dgm:pt modelId="{C26B69D8-4386-4922-A587-1FCA914247C0}" type="pres">
      <dgm:prSet presAssocID="{6A0F75BB-EC70-48CB-B97C-D8DD9510DBE2}" presName="background" presStyleLbl="node0" presStyleIdx="0" presStyleCnt="1"/>
      <dgm:spPr>
        <a:solidFill>
          <a:schemeClr val="bg1"/>
        </a:solidFill>
      </dgm:spPr>
    </dgm:pt>
    <dgm:pt modelId="{80BB8D92-F2E7-4273-A33E-9B3F4789AD01}" type="pres">
      <dgm:prSet presAssocID="{6A0F75BB-EC70-48CB-B97C-D8DD9510DBE2}" presName="text" presStyleLbl="fgAcc0" presStyleIdx="0" presStyleCnt="1" custScaleX="478437" custScaleY="144551" custLinFactY="-53642" custLinFactNeighborX="-32896" custLinFactNeighborY="-100000">
        <dgm:presLayoutVars>
          <dgm:chPref val="3"/>
        </dgm:presLayoutVars>
      </dgm:prSet>
      <dgm:spPr/>
    </dgm:pt>
    <dgm:pt modelId="{AD38221E-AE06-40EE-9525-535F11DD3124}" type="pres">
      <dgm:prSet presAssocID="{6A0F75BB-EC70-48CB-B97C-D8DD9510DBE2}" presName="hierChild2" presStyleCnt="0"/>
      <dgm:spPr/>
    </dgm:pt>
    <dgm:pt modelId="{C2E0A6C6-4C0C-4AE3-A80B-503753D8B3FA}" type="pres">
      <dgm:prSet presAssocID="{8A72E8D7-0583-47AC-BCB2-65ACD665B6DC}" presName="Name10" presStyleLbl="parChTrans1D2" presStyleIdx="0" presStyleCnt="2"/>
      <dgm:spPr/>
    </dgm:pt>
    <dgm:pt modelId="{EA96D2A6-5C61-44F0-B091-8356185199FF}" type="pres">
      <dgm:prSet presAssocID="{1DAFDF8D-BE73-4752-A4DA-9223608D9487}" presName="hierRoot2" presStyleCnt="0"/>
      <dgm:spPr/>
    </dgm:pt>
    <dgm:pt modelId="{50481B62-57B6-4938-BB0B-459B10A66D24}" type="pres">
      <dgm:prSet presAssocID="{1DAFDF8D-BE73-4752-A4DA-9223608D9487}" presName="composite2" presStyleCnt="0"/>
      <dgm:spPr/>
    </dgm:pt>
    <dgm:pt modelId="{F020A352-FB22-4490-8261-E0DC3A0E1CE1}" type="pres">
      <dgm:prSet presAssocID="{1DAFDF8D-BE73-4752-A4DA-9223608D9487}" presName="background2" presStyleLbl="node2" presStyleIdx="0" presStyleCnt="2"/>
      <dgm:spPr>
        <a:solidFill>
          <a:schemeClr val="bg1"/>
        </a:solidFill>
      </dgm:spPr>
    </dgm:pt>
    <dgm:pt modelId="{4AC8F5C2-72DA-46C5-B6A6-63D3A58C9658}" type="pres">
      <dgm:prSet presAssocID="{1DAFDF8D-BE73-4752-A4DA-9223608D9487}" presName="text2" presStyleLbl="fgAcc2" presStyleIdx="0" presStyleCnt="2" custScaleX="460638" custLinFactNeighborX="-37647" custLinFactNeighborY="-53911">
        <dgm:presLayoutVars>
          <dgm:chPref val="3"/>
        </dgm:presLayoutVars>
      </dgm:prSet>
      <dgm:spPr/>
    </dgm:pt>
    <dgm:pt modelId="{E08DEA55-F2A7-4EE7-A501-DCA1418E5CEA}" type="pres">
      <dgm:prSet presAssocID="{1DAFDF8D-BE73-4752-A4DA-9223608D9487}" presName="hierChild3" presStyleCnt="0"/>
      <dgm:spPr/>
    </dgm:pt>
    <dgm:pt modelId="{C24A1F26-36E3-4945-B02F-F9F5A212926D}" type="pres">
      <dgm:prSet presAssocID="{191E4A73-07E2-408F-9ADC-6D70134C7A20}" presName="Name17" presStyleLbl="parChTrans1D3" presStyleIdx="0" presStyleCnt="7"/>
      <dgm:spPr/>
    </dgm:pt>
    <dgm:pt modelId="{24DAAC29-4D4A-401A-A789-6AB340BF754D}" type="pres">
      <dgm:prSet presAssocID="{D833613B-182D-442D-AC08-4F4469DB9E44}" presName="hierRoot3" presStyleCnt="0"/>
      <dgm:spPr/>
    </dgm:pt>
    <dgm:pt modelId="{15E47F63-9095-4F06-ABF4-08D1C0313901}" type="pres">
      <dgm:prSet presAssocID="{D833613B-182D-442D-AC08-4F4469DB9E44}" presName="composite3" presStyleCnt="0"/>
      <dgm:spPr/>
    </dgm:pt>
    <dgm:pt modelId="{166BAC79-B44E-4AF2-985E-21BB0F345A2F}" type="pres">
      <dgm:prSet presAssocID="{D833613B-182D-442D-AC08-4F4469DB9E44}" presName="background3" presStyleLbl="node3" presStyleIdx="0" presStyleCnt="7"/>
      <dgm:spPr>
        <a:noFill/>
      </dgm:spPr>
    </dgm:pt>
    <dgm:pt modelId="{5CAC561D-6EEB-4E88-899D-6CE261E262EB}" type="pres">
      <dgm:prSet presAssocID="{D833613B-182D-442D-AC08-4F4469DB9E44}" presName="text3" presStyleLbl="fgAcc3" presStyleIdx="0" presStyleCnt="7" custScaleX="180376" custScaleY="278357" custLinFactNeighborX="-15581" custLinFactNeighborY="1003">
        <dgm:presLayoutVars>
          <dgm:chPref val="3"/>
        </dgm:presLayoutVars>
      </dgm:prSet>
      <dgm:spPr/>
    </dgm:pt>
    <dgm:pt modelId="{03AF58DE-7723-4C91-8D67-BAABBF18C0CE}" type="pres">
      <dgm:prSet presAssocID="{D833613B-182D-442D-AC08-4F4469DB9E44}" presName="hierChild4" presStyleCnt="0"/>
      <dgm:spPr/>
    </dgm:pt>
    <dgm:pt modelId="{2B050838-D0D8-4459-9042-6363B0418CE1}" type="pres">
      <dgm:prSet presAssocID="{D473F674-DD1D-4560-BA62-CD2836ECBF63}" presName="Name17" presStyleLbl="parChTrans1D3" presStyleIdx="1" presStyleCnt="7"/>
      <dgm:spPr/>
    </dgm:pt>
    <dgm:pt modelId="{357BFE04-65BF-453C-91B0-F766244627DA}" type="pres">
      <dgm:prSet presAssocID="{65F78ACE-A4E6-42D8-8AFE-6D7B67FBE1A4}" presName="hierRoot3" presStyleCnt="0"/>
      <dgm:spPr/>
    </dgm:pt>
    <dgm:pt modelId="{F66B906B-C509-49B6-A451-C7E46E6185B3}" type="pres">
      <dgm:prSet presAssocID="{65F78ACE-A4E6-42D8-8AFE-6D7B67FBE1A4}" presName="composite3" presStyleCnt="0"/>
      <dgm:spPr/>
    </dgm:pt>
    <dgm:pt modelId="{E5E2FEB6-3AFA-41C0-A02C-A0E55D780040}" type="pres">
      <dgm:prSet presAssocID="{65F78ACE-A4E6-42D8-8AFE-6D7B67FBE1A4}" presName="background3" presStyleLbl="node3" presStyleIdx="1" presStyleCnt="7"/>
      <dgm:spPr>
        <a:noFill/>
      </dgm:spPr>
    </dgm:pt>
    <dgm:pt modelId="{59BE7D26-7F80-4E55-B451-A5C70121BA65}" type="pres">
      <dgm:prSet presAssocID="{65F78ACE-A4E6-42D8-8AFE-6D7B67FBE1A4}" presName="text3" presStyleLbl="fgAcc3" presStyleIdx="1" presStyleCnt="7" custScaleX="270089" custScaleY="278387" custLinFactNeighborX="-16976" custLinFactNeighborY="1003">
        <dgm:presLayoutVars>
          <dgm:chPref val="3"/>
        </dgm:presLayoutVars>
      </dgm:prSet>
      <dgm:spPr/>
    </dgm:pt>
    <dgm:pt modelId="{E17A1C75-A253-42C4-983D-E53A05A52942}" type="pres">
      <dgm:prSet presAssocID="{65F78ACE-A4E6-42D8-8AFE-6D7B67FBE1A4}" presName="hierChild4" presStyleCnt="0"/>
      <dgm:spPr/>
    </dgm:pt>
    <dgm:pt modelId="{577CDCD2-BE98-4C40-83B1-579ECFBFBA4F}" type="pres">
      <dgm:prSet presAssocID="{2F371F5D-ED5B-490A-B17B-18839FA246BA}" presName="Name17" presStyleLbl="parChTrans1D3" presStyleIdx="2" presStyleCnt="7"/>
      <dgm:spPr/>
    </dgm:pt>
    <dgm:pt modelId="{E7BA86E1-06D1-4057-A49C-6EED54E03B4E}" type="pres">
      <dgm:prSet presAssocID="{83E546E5-40CD-4771-8375-5B977E9A494B}" presName="hierRoot3" presStyleCnt="0"/>
      <dgm:spPr/>
    </dgm:pt>
    <dgm:pt modelId="{81B8A63C-06E9-414E-8BA1-A8511C8D9B95}" type="pres">
      <dgm:prSet presAssocID="{83E546E5-40CD-4771-8375-5B977E9A494B}" presName="composite3" presStyleCnt="0"/>
      <dgm:spPr/>
    </dgm:pt>
    <dgm:pt modelId="{0E81269A-13AF-4836-AA6D-B2391D1A1ECF}" type="pres">
      <dgm:prSet presAssocID="{83E546E5-40CD-4771-8375-5B977E9A494B}" presName="background3" presStyleLbl="node3" presStyleIdx="2" presStyleCnt="7"/>
      <dgm:spPr>
        <a:noFill/>
      </dgm:spPr>
    </dgm:pt>
    <dgm:pt modelId="{44E2ABD8-F952-480A-8CDD-03EED9F84C73}" type="pres">
      <dgm:prSet presAssocID="{83E546E5-40CD-4771-8375-5B977E9A494B}" presName="text3" presStyleLbl="fgAcc3" presStyleIdx="2" presStyleCnt="7" custScaleX="289835" custScaleY="264011">
        <dgm:presLayoutVars>
          <dgm:chPref val="3"/>
        </dgm:presLayoutVars>
      </dgm:prSet>
      <dgm:spPr/>
    </dgm:pt>
    <dgm:pt modelId="{99C14091-6257-4AAF-957D-F0CD95C3E875}" type="pres">
      <dgm:prSet presAssocID="{83E546E5-40CD-4771-8375-5B977E9A494B}" presName="hierChild4" presStyleCnt="0"/>
      <dgm:spPr/>
    </dgm:pt>
    <dgm:pt modelId="{CCB429D0-9427-453B-BD45-AD0B9A2DB69A}" type="pres">
      <dgm:prSet presAssocID="{0AD669EF-303B-491F-BF9C-D386EED4F2CE}" presName="Name17" presStyleLbl="parChTrans1D3" presStyleIdx="3" presStyleCnt="7"/>
      <dgm:spPr/>
    </dgm:pt>
    <dgm:pt modelId="{2FD59865-7DE3-47F2-8F15-A128D1C241B4}" type="pres">
      <dgm:prSet presAssocID="{D1908EC7-6654-4755-8483-E3752E6B4D5D}" presName="hierRoot3" presStyleCnt="0"/>
      <dgm:spPr/>
    </dgm:pt>
    <dgm:pt modelId="{BE8C820B-2DAE-45C1-AE0C-5A36A1273CC0}" type="pres">
      <dgm:prSet presAssocID="{D1908EC7-6654-4755-8483-E3752E6B4D5D}" presName="composite3" presStyleCnt="0"/>
      <dgm:spPr/>
    </dgm:pt>
    <dgm:pt modelId="{C7D00811-2920-4F1B-A7D5-D682A6F829C0}" type="pres">
      <dgm:prSet presAssocID="{D1908EC7-6654-4755-8483-E3752E6B4D5D}" presName="background3" presStyleLbl="node3" presStyleIdx="3" presStyleCnt="7"/>
      <dgm:spPr>
        <a:noFill/>
      </dgm:spPr>
    </dgm:pt>
    <dgm:pt modelId="{5D16CD8B-2373-4386-84EE-F595057DC023}" type="pres">
      <dgm:prSet presAssocID="{D1908EC7-6654-4755-8483-E3752E6B4D5D}" presName="text3" presStyleLbl="fgAcc3" presStyleIdx="3" presStyleCnt="7" custScaleX="242030" custScaleY="287918" custLinFactNeighborX="-1652">
        <dgm:presLayoutVars>
          <dgm:chPref val="3"/>
        </dgm:presLayoutVars>
      </dgm:prSet>
      <dgm:spPr/>
    </dgm:pt>
    <dgm:pt modelId="{81ACAF01-7170-46BB-BE1C-58343D8BFD35}" type="pres">
      <dgm:prSet presAssocID="{D1908EC7-6654-4755-8483-E3752E6B4D5D}" presName="hierChild4" presStyleCnt="0"/>
      <dgm:spPr/>
    </dgm:pt>
    <dgm:pt modelId="{3177A964-6555-463D-A52D-1183ADA35E5E}" type="pres">
      <dgm:prSet presAssocID="{C176D37D-4F28-49B1-BAF8-85F39CFEC4E5}" presName="Name17" presStyleLbl="parChTrans1D3" presStyleIdx="4" presStyleCnt="7"/>
      <dgm:spPr/>
    </dgm:pt>
    <dgm:pt modelId="{03B312A9-B250-4FC9-B716-DA5465D4BA25}" type="pres">
      <dgm:prSet presAssocID="{6B6F90BE-A486-42CE-B317-7AEBDC99AA61}" presName="hierRoot3" presStyleCnt="0"/>
      <dgm:spPr/>
    </dgm:pt>
    <dgm:pt modelId="{36E5F520-F932-428A-B4F6-3F231942B0BA}" type="pres">
      <dgm:prSet presAssocID="{6B6F90BE-A486-42CE-B317-7AEBDC99AA61}" presName="composite3" presStyleCnt="0"/>
      <dgm:spPr/>
    </dgm:pt>
    <dgm:pt modelId="{BDFB0011-646C-420A-A87C-436FA8F22047}" type="pres">
      <dgm:prSet presAssocID="{6B6F90BE-A486-42CE-B317-7AEBDC99AA61}" presName="background3" presStyleLbl="node3" presStyleIdx="4" presStyleCnt="7"/>
      <dgm:spPr>
        <a:noFill/>
      </dgm:spPr>
    </dgm:pt>
    <dgm:pt modelId="{D440DA79-0BA3-47AA-9515-558BD1694271}" type="pres">
      <dgm:prSet presAssocID="{6B6F90BE-A486-42CE-B317-7AEBDC99AA61}" presName="text3" presStyleLbl="fgAcc3" presStyleIdx="4" presStyleCnt="7" custScaleX="238067" custScaleY="180203" custLinFactNeighborX="99" custLinFactNeighborY="708">
        <dgm:presLayoutVars>
          <dgm:chPref val="3"/>
        </dgm:presLayoutVars>
      </dgm:prSet>
      <dgm:spPr/>
    </dgm:pt>
    <dgm:pt modelId="{8419030C-A988-4A97-A9CB-195E6FF4ED4E}" type="pres">
      <dgm:prSet presAssocID="{6B6F90BE-A486-42CE-B317-7AEBDC99AA61}" presName="hierChild4" presStyleCnt="0"/>
      <dgm:spPr/>
    </dgm:pt>
    <dgm:pt modelId="{4DF1B6B1-FC42-4E61-BC32-8A860DA3B1C2}" type="pres">
      <dgm:prSet presAssocID="{6B9EBE23-6DC6-403C-A761-B26505BD9FEE}" presName="Name10" presStyleLbl="parChTrans1D2" presStyleIdx="1" presStyleCnt="2"/>
      <dgm:spPr/>
    </dgm:pt>
    <dgm:pt modelId="{E541FD47-D84B-4106-9CEA-F39596C6B2A4}" type="pres">
      <dgm:prSet presAssocID="{0841F1AA-5783-4ABA-A523-3EC5896DE03B}" presName="hierRoot2" presStyleCnt="0"/>
      <dgm:spPr/>
    </dgm:pt>
    <dgm:pt modelId="{B3E915C8-38EB-45AE-B174-9EB39D74FB8D}" type="pres">
      <dgm:prSet presAssocID="{0841F1AA-5783-4ABA-A523-3EC5896DE03B}" presName="composite2" presStyleCnt="0"/>
      <dgm:spPr/>
    </dgm:pt>
    <dgm:pt modelId="{56974249-4214-4BCC-877D-0DBB67F9FCA6}" type="pres">
      <dgm:prSet presAssocID="{0841F1AA-5783-4ABA-A523-3EC5896DE03B}" presName="background2" presStyleLbl="node2" presStyleIdx="1" presStyleCnt="2"/>
      <dgm:spPr>
        <a:solidFill>
          <a:schemeClr val="bg1"/>
        </a:solidFill>
      </dgm:spPr>
    </dgm:pt>
    <dgm:pt modelId="{3BEF7711-6AC8-46B2-A382-F0420BF8B7B9}" type="pres">
      <dgm:prSet presAssocID="{0841F1AA-5783-4ABA-A523-3EC5896DE03B}" presName="text2" presStyleLbl="fgAcc2" presStyleIdx="1" presStyleCnt="2" custScaleX="441025" custLinFactNeighborX="-11249" custLinFactNeighborY="-53911">
        <dgm:presLayoutVars>
          <dgm:chPref val="3"/>
        </dgm:presLayoutVars>
      </dgm:prSet>
      <dgm:spPr/>
    </dgm:pt>
    <dgm:pt modelId="{4A64CE71-126A-4880-948F-C5E62ADD6FBE}" type="pres">
      <dgm:prSet presAssocID="{0841F1AA-5783-4ABA-A523-3EC5896DE03B}" presName="hierChild3" presStyleCnt="0"/>
      <dgm:spPr/>
    </dgm:pt>
    <dgm:pt modelId="{437A3201-C2E0-4FBF-84CA-E0A84732A40C}" type="pres">
      <dgm:prSet presAssocID="{E54F70E5-1197-46F3-934A-3EE9CF61A7C3}" presName="Name17" presStyleLbl="parChTrans1D3" presStyleIdx="5" presStyleCnt="7"/>
      <dgm:spPr/>
    </dgm:pt>
    <dgm:pt modelId="{EE267194-1F87-47B0-A9B9-67027A0298BC}" type="pres">
      <dgm:prSet presAssocID="{E0CEB826-C05B-4539-8F12-5AB4B8DA51A9}" presName="hierRoot3" presStyleCnt="0"/>
      <dgm:spPr/>
    </dgm:pt>
    <dgm:pt modelId="{E180E9A8-75AA-4A63-B2F9-045C5ADCFAEE}" type="pres">
      <dgm:prSet presAssocID="{E0CEB826-C05B-4539-8F12-5AB4B8DA51A9}" presName="composite3" presStyleCnt="0"/>
      <dgm:spPr/>
    </dgm:pt>
    <dgm:pt modelId="{22A61E73-514D-4BD7-B2FA-C8B92706E5A7}" type="pres">
      <dgm:prSet presAssocID="{E0CEB826-C05B-4539-8F12-5AB4B8DA51A9}" presName="background3" presStyleLbl="node3" presStyleIdx="5" presStyleCnt="7"/>
      <dgm:spPr>
        <a:noFill/>
      </dgm:spPr>
    </dgm:pt>
    <dgm:pt modelId="{DCC9F18C-A0C8-48F9-A733-A3B019B21175}" type="pres">
      <dgm:prSet presAssocID="{E0CEB826-C05B-4539-8F12-5AB4B8DA51A9}" presName="text3" presStyleLbl="fgAcc3" presStyleIdx="5" presStyleCnt="7" custScaleX="204117" custScaleY="266648">
        <dgm:presLayoutVars>
          <dgm:chPref val="3"/>
        </dgm:presLayoutVars>
      </dgm:prSet>
      <dgm:spPr/>
    </dgm:pt>
    <dgm:pt modelId="{3C935187-FDB0-4D4F-B0D0-C142CA42B7D4}" type="pres">
      <dgm:prSet presAssocID="{E0CEB826-C05B-4539-8F12-5AB4B8DA51A9}" presName="hierChild4" presStyleCnt="0"/>
      <dgm:spPr/>
    </dgm:pt>
    <dgm:pt modelId="{044E9C64-78A2-4C5C-9BAE-354084857431}" type="pres">
      <dgm:prSet presAssocID="{B1969007-13B7-4230-A6E6-90416E9F0710}" presName="Name17" presStyleLbl="parChTrans1D3" presStyleIdx="6" presStyleCnt="7"/>
      <dgm:spPr/>
    </dgm:pt>
    <dgm:pt modelId="{47B84EE0-6B1A-4421-910E-32A51D0EC9AC}" type="pres">
      <dgm:prSet presAssocID="{4A132175-BAE9-40B5-B048-5D462F238A94}" presName="hierRoot3" presStyleCnt="0"/>
      <dgm:spPr/>
    </dgm:pt>
    <dgm:pt modelId="{B5401445-12C3-4E23-965F-F8D54722024B}" type="pres">
      <dgm:prSet presAssocID="{4A132175-BAE9-40B5-B048-5D462F238A94}" presName="composite3" presStyleCnt="0"/>
      <dgm:spPr/>
    </dgm:pt>
    <dgm:pt modelId="{EB2E5106-918F-4818-BF36-C223828C5B7D}" type="pres">
      <dgm:prSet presAssocID="{4A132175-BAE9-40B5-B048-5D462F238A94}" presName="background3" presStyleLbl="node3" presStyleIdx="6" presStyleCnt="7"/>
      <dgm:spPr>
        <a:noFill/>
      </dgm:spPr>
    </dgm:pt>
    <dgm:pt modelId="{EFCC7D30-FA46-4535-8ABB-BC00FF0F08CC}" type="pres">
      <dgm:prSet presAssocID="{4A132175-BAE9-40B5-B048-5D462F238A94}" presName="text3" presStyleLbl="fgAcc3" presStyleIdx="6" presStyleCnt="7" custScaleX="205090" custScaleY="409229">
        <dgm:presLayoutVars>
          <dgm:chPref val="3"/>
        </dgm:presLayoutVars>
      </dgm:prSet>
      <dgm:spPr/>
    </dgm:pt>
    <dgm:pt modelId="{E4FB121E-E734-461D-8182-4278063BFCC0}" type="pres">
      <dgm:prSet presAssocID="{4A132175-BAE9-40B5-B048-5D462F238A94}" presName="hierChild4" presStyleCnt="0"/>
      <dgm:spPr/>
    </dgm:pt>
  </dgm:ptLst>
  <dgm:cxnLst>
    <dgm:cxn modelId="{75CD190A-DA8C-450A-9DD5-BD6B8CC9FD35}" srcId="{1DAFDF8D-BE73-4752-A4DA-9223608D9487}" destId="{6B6F90BE-A486-42CE-B317-7AEBDC99AA61}" srcOrd="4" destOrd="0" parTransId="{C176D37D-4F28-49B1-BAF8-85F39CFEC4E5}" sibTransId="{8D99910C-A203-459C-AFC3-8551C17F5A57}"/>
    <dgm:cxn modelId="{85F2260B-13C2-40C1-9625-1061DCD5118D}" srcId="{0841F1AA-5783-4ABA-A523-3EC5896DE03B}" destId="{E0CEB826-C05B-4539-8F12-5AB4B8DA51A9}" srcOrd="0" destOrd="0" parTransId="{E54F70E5-1197-46F3-934A-3EE9CF61A7C3}" sibTransId="{E57EB374-A2BB-43D0-AFAE-9F755052BFF8}"/>
    <dgm:cxn modelId="{D8D50115-A04F-4C86-A9FF-C56B557FA9EA}" type="presOf" srcId="{C2C2582D-D8C0-4304-A6EF-183FC61A5A9B}" destId="{77587393-2A6A-4C01-9CAF-1AEBACE2287F}" srcOrd="0" destOrd="0" presId="urn:microsoft.com/office/officeart/2005/8/layout/hierarchy1"/>
    <dgm:cxn modelId="{46F29E1F-5293-4FE4-B233-C62B378DB4CC}" type="presOf" srcId="{E54F70E5-1197-46F3-934A-3EE9CF61A7C3}" destId="{437A3201-C2E0-4FBF-84CA-E0A84732A40C}" srcOrd="0" destOrd="0" presId="urn:microsoft.com/office/officeart/2005/8/layout/hierarchy1"/>
    <dgm:cxn modelId="{92D9FB23-C34B-4E9E-B893-FE1E84834D82}" type="presOf" srcId="{E0CEB826-C05B-4539-8F12-5AB4B8DA51A9}" destId="{DCC9F18C-A0C8-48F9-A733-A3B019B21175}" srcOrd="0" destOrd="0" presId="urn:microsoft.com/office/officeart/2005/8/layout/hierarchy1"/>
    <dgm:cxn modelId="{295A9725-7588-424E-B9F2-7B16B822816F}" type="presOf" srcId="{4A132175-BAE9-40B5-B048-5D462F238A94}" destId="{EFCC7D30-FA46-4535-8ABB-BC00FF0F08CC}" srcOrd="0" destOrd="0" presId="urn:microsoft.com/office/officeart/2005/8/layout/hierarchy1"/>
    <dgm:cxn modelId="{63291427-0214-46DC-B92E-832B8004644B}" type="presOf" srcId="{D833613B-182D-442D-AC08-4F4469DB9E44}" destId="{5CAC561D-6EEB-4E88-899D-6CE261E262EB}" srcOrd="0" destOrd="0" presId="urn:microsoft.com/office/officeart/2005/8/layout/hierarchy1"/>
    <dgm:cxn modelId="{BC87682F-D305-49B1-97A7-09BE497529B1}" type="presOf" srcId="{83E546E5-40CD-4771-8375-5B977E9A494B}" destId="{44E2ABD8-F952-480A-8CDD-03EED9F84C73}" srcOrd="0" destOrd="0" presId="urn:microsoft.com/office/officeart/2005/8/layout/hierarchy1"/>
    <dgm:cxn modelId="{4DF2F060-A42A-4ACF-A6DA-D643BBB4AFCC}" type="presOf" srcId="{191E4A73-07E2-408F-9ADC-6D70134C7A20}" destId="{C24A1F26-36E3-4945-B02F-F9F5A212926D}" srcOrd="0" destOrd="0" presId="urn:microsoft.com/office/officeart/2005/8/layout/hierarchy1"/>
    <dgm:cxn modelId="{C0B46341-D276-432E-960E-428E87F61AA1}" type="presOf" srcId="{2F371F5D-ED5B-490A-B17B-18839FA246BA}" destId="{577CDCD2-BE98-4C40-83B1-579ECFBFBA4F}" srcOrd="0" destOrd="0" presId="urn:microsoft.com/office/officeart/2005/8/layout/hierarchy1"/>
    <dgm:cxn modelId="{F1A47946-30B2-4DFC-A798-D9E1B79E6A64}" srcId="{0841F1AA-5783-4ABA-A523-3EC5896DE03B}" destId="{4A132175-BAE9-40B5-B048-5D462F238A94}" srcOrd="1" destOrd="0" parTransId="{B1969007-13B7-4230-A6E6-90416E9F0710}" sibTransId="{D7F2C31F-2CA0-4D23-817D-AD7720B961F2}"/>
    <dgm:cxn modelId="{60660167-DB76-4571-A56D-CA83860A94DB}" srcId="{6A0F75BB-EC70-48CB-B97C-D8DD9510DBE2}" destId="{0841F1AA-5783-4ABA-A523-3EC5896DE03B}" srcOrd="1" destOrd="0" parTransId="{6B9EBE23-6DC6-403C-A761-B26505BD9FEE}" sibTransId="{CD63C3C2-69FA-4DD1-9392-714014DDA2E6}"/>
    <dgm:cxn modelId="{619C8358-E13C-45E3-A9DA-9CF5E8E280D2}" type="presOf" srcId="{C176D37D-4F28-49B1-BAF8-85F39CFEC4E5}" destId="{3177A964-6555-463D-A52D-1183ADA35E5E}" srcOrd="0" destOrd="0" presId="urn:microsoft.com/office/officeart/2005/8/layout/hierarchy1"/>
    <dgm:cxn modelId="{D4E3997A-77C5-4970-8DCB-00F82C6990EE}" type="presOf" srcId="{B1969007-13B7-4230-A6E6-90416E9F0710}" destId="{044E9C64-78A2-4C5C-9BAE-354084857431}" srcOrd="0" destOrd="0" presId="urn:microsoft.com/office/officeart/2005/8/layout/hierarchy1"/>
    <dgm:cxn modelId="{A81A1885-7FC9-4A08-A209-B1862E9BD93C}" type="presOf" srcId="{0AD669EF-303B-491F-BF9C-D386EED4F2CE}" destId="{CCB429D0-9427-453B-BD45-AD0B9A2DB69A}" srcOrd="0" destOrd="0" presId="urn:microsoft.com/office/officeart/2005/8/layout/hierarchy1"/>
    <dgm:cxn modelId="{FA32418C-03EC-49B7-B3D5-71D0947C6E0A}" type="presOf" srcId="{D1908EC7-6654-4755-8483-E3752E6B4D5D}" destId="{5D16CD8B-2373-4386-84EE-F595057DC023}" srcOrd="0" destOrd="0" presId="urn:microsoft.com/office/officeart/2005/8/layout/hierarchy1"/>
    <dgm:cxn modelId="{948C6091-FA5E-4778-834B-0F89EF7FF389}" type="presOf" srcId="{6A0F75BB-EC70-48CB-B97C-D8DD9510DBE2}" destId="{80BB8D92-F2E7-4273-A33E-9B3F4789AD01}" srcOrd="0" destOrd="0" presId="urn:microsoft.com/office/officeart/2005/8/layout/hierarchy1"/>
    <dgm:cxn modelId="{7F026C95-8F2C-4B42-9017-CA3AD57EEC4C}" srcId="{C2C2582D-D8C0-4304-A6EF-183FC61A5A9B}" destId="{6A0F75BB-EC70-48CB-B97C-D8DD9510DBE2}" srcOrd="0" destOrd="0" parTransId="{A3A539F8-38E2-441E-93BD-D8E0D21DE99A}" sibTransId="{FF40C3B1-6CD5-4DD1-AB3D-02135FBA0BA0}"/>
    <dgm:cxn modelId="{CEC94197-59BC-41BE-A705-BD297DBEA9B2}" srcId="{1DAFDF8D-BE73-4752-A4DA-9223608D9487}" destId="{D1908EC7-6654-4755-8483-E3752E6B4D5D}" srcOrd="3" destOrd="0" parTransId="{0AD669EF-303B-491F-BF9C-D386EED4F2CE}" sibTransId="{7CF7B1FF-96D6-4482-842B-38E6AC50D2F6}"/>
    <dgm:cxn modelId="{10B97E97-2384-4947-8E5C-97D81D797770}" type="presOf" srcId="{1DAFDF8D-BE73-4752-A4DA-9223608D9487}" destId="{4AC8F5C2-72DA-46C5-B6A6-63D3A58C9658}" srcOrd="0" destOrd="0" presId="urn:microsoft.com/office/officeart/2005/8/layout/hierarchy1"/>
    <dgm:cxn modelId="{86FB3DA3-D338-4C03-B3EE-6F0B32F45F6E}" type="presOf" srcId="{8A72E8D7-0583-47AC-BCB2-65ACD665B6DC}" destId="{C2E0A6C6-4C0C-4AE3-A80B-503753D8B3FA}" srcOrd="0" destOrd="0" presId="urn:microsoft.com/office/officeart/2005/8/layout/hierarchy1"/>
    <dgm:cxn modelId="{FE5C33A5-B3CD-48AE-A1E6-06E39A72EEDB}" type="presOf" srcId="{65F78ACE-A4E6-42D8-8AFE-6D7B67FBE1A4}" destId="{59BE7D26-7F80-4E55-B451-A5C70121BA65}" srcOrd="0" destOrd="0" presId="urn:microsoft.com/office/officeart/2005/8/layout/hierarchy1"/>
    <dgm:cxn modelId="{CF9B49AA-0CD7-4033-AD01-D2047D42EDE4}" srcId="{1DAFDF8D-BE73-4752-A4DA-9223608D9487}" destId="{83E546E5-40CD-4771-8375-5B977E9A494B}" srcOrd="2" destOrd="0" parTransId="{2F371F5D-ED5B-490A-B17B-18839FA246BA}" sibTransId="{6B17AD0A-0288-4B09-97EE-E4AEBF9127FF}"/>
    <dgm:cxn modelId="{723D40AB-5420-4267-A2B0-37DEFD9E6280}" type="presOf" srcId="{6B6F90BE-A486-42CE-B317-7AEBDC99AA61}" destId="{D440DA79-0BA3-47AA-9515-558BD1694271}" srcOrd="0" destOrd="0" presId="urn:microsoft.com/office/officeart/2005/8/layout/hierarchy1"/>
    <dgm:cxn modelId="{25DA74B1-CF18-4004-B814-4846D2EAECBE}" type="presOf" srcId="{0841F1AA-5783-4ABA-A523-3EC5896DE03B}" destId="{3BEF7711-6AC8-46B2-A382-F0420BF8B7B9}" srcOrd="0" destOrd="0" presId="urn:microsoft.com/office/officeart/2005/8/layout/hierarchy1"/>
    <dgm:cxn modelId="{049DCECA-5B64-4F03-8B70-EA55E756A658}" srcId="{1DAFDF8D-BE73-4752-A4DA-9223608D9487}" destId="{65F78ACE-A4E6-42D8-8AFE-6D7B67FBE1A4}" srcOrd="1" destOrd="0" parTransId="{D473F674-DD1D-4560-BA62-CD2836ECBF63}" sibTransId="{1BAE19B2-E2EA-4844-AD7F-FE4467416CA5}"/>
    <dgm:cxn modelId="{516C4AD0-9347-4866-A897-2723509A1E4F}" type="presOf" srcId="{D473F674-DD1D-4560-BA62-CD2836ECBF63}" destId="{2B050838-D0D8-4459-9042-6363B0418CE1}" srcOrd="0" destOrd="0" presId="urn:microsoft.com/office/officeart/2005/8/layout/hierarchy1"/>
    <dgm:cxn modelId="{6248CADA-6F38-4A00-A78E-8D929812E0A2}" srcId="{6A0F75BB-EC70-48CB-B97C-D8DD9510DBE2}" destId="{1DAFDF8D-BE73-4752-A4DA-9223608D9487}" srcOrd="0" destOrd="0" parTransId="{8A72E8D7-0583-47AC-BCB2-65ACD665B6DC}" sibTransId="{B9369D42-E728-4AFF-908A-A21477F3EFAE}"/>
    <dgm:cxn modelId="{9FB84ADF-B4DC-45BD-B74A-96A560BE3534}" srcId="{1DAFDF8D-BE73-4752-A4DA-9223608D9487}" destId="{D833613B-182D-442D-AC08-4F4469DB9E44}" srcOrd="0" destOrd="0" parTransId="{191E4A73-07E2-408F-9ADC-6D70134C7A20}" sibTransId="{5BD9CB48-CC0A-42E5-97D2-D0CB7D1EB8C7}"/>
    <dgm:cxn modelId="{F43675EA-8FAF-4B3A-8498-EF5C3AC0ACBC}" type="presOf" srcId="{6B9EBE23-6DC6-403C-A761-B26505BD9FEE}" destId="{4DF1B6B1-FC42-4E61-BC32-8A860DA3B1C2}" srcOrd="0" destOrd="0" presId="urn:microsoft.com/office/officeart/2005/8/layout/hierarchy1"/>
    <dgm:cxn modelId="{EEB32F0E-4248-47F7-96ED-A5EE319F0445}" type="presParOf" srcId="{77587393-2A6A-4C01-9CAF-1AEBACE2287F}" destId="{BD49AE12-DD6D-4A0C-A20E-208964BBEDE1}" srcOrd="0" destOrd="0" presId="urn:microsoft.com/office/officeart/2005/8/layout/hierarchy1"/>
    <dgm:cxn modelId="{D7E1D994-353E-46AC-B10F-03652B3138A2}" type="presParOf" srcId="{BD49AE12-DD6D-4A0C-A20E-208964BBEDE1}" destId="{E802EA8D-E921-4A3F-820F-AB46C7D39281}" srcOrd="0" destOrd="0" presId="urn:microsoft.com/office/officeart/2005/8/layout/hierarchy1"/>
    <dgm:cxn modelId="{C4BEB4D6-FDF3-47CB-A6AB-CEBC84179F9C}" type="presParOf" srcId="{E802EA8D-E921-4A3F-820F-AB46C7D39281}" destId="{C26B69D8-4386-4922-A587-1FCA914247C0}" srcOrd="0" destOrd="0" presId="urn:microsoft.com/office/officeart/2005/8/layout/hierarchy1"/>
    <dgm:cxn modelId="{28216A22-2623-4DB8-A412-259A0B556B24}" type="presParOf" srcId="{E802EA8D-E921-4A3F-820F-AB46C7D39281}" destId="{80BB8D92-F2E7-4273-A33E-9B3F4789AD01}" srcOrd="1" destOrd="0" presId="urn:microsoft.com/office/officeart/2005/8/layout/hierarchy1"/>
    <dgm:cxn modelId="{DF39883C-1508-4371-A437-4638A0F29EAC}" type="presParOf" srcId="{BD49AE12-DD6D-4A0C-A20E-208964BBEDE1}" destId="{AD38221E-AE06-40EE-9525-535F11DD3124}" srcOrd="1" destOrd="0" presId="urn:microsoft.com/office/officeart/2005/8/layout/hierarchy1"/>
    <dgm:cxn modelId="{0ACBD712-CB68-4CCD-BC21-F73EEC6B0F06}" type="presParOf" srcId="{AD38221E-AE06-40EE-9525-535F11DD3124}" destId="{C2E0A6C6-4C0C-4AE3-A80B-503753D8B3FA}" srcOrd="0" destOrd="0" presId="urn:microsoft.com/office/officeart/2005/8/layout/hierarchy1"/>
    <dgm:cxn modelId="{9BDFED27-D963-4C34-92FF-48DB475D70D8}" type="presParOf" srcId="{AD38221E-AE06-40EE-9525-535F11DD3124}" destId="{EA96D2A6-5C61-44F0-B091-8356185199FF}" srcOrd="1" destOrd="0" presId="urn:microsoft.com/office/officeart/2005/8/layout/hierarchy1"/>
    <dgm:cxn modelId="{F6A631D2-B39E-4A57-9E64-B4644C15FB26}" type="presParOf" srcId="{EA96D2A6-5C61-44F0-B091-8356185199FF}" destId="{50481B62-57B6-4938-BB0B-459B10A66D24}" srcOrd="0" destOrd="0" presId="urn:microsoft.com/office/officeart/2005/8/layout/hierarchy1"/>
    <dgm:cxn modelId="{DF9483A4-AE60-433B-8139-E83B3AA18FAC}" type="presParOf" srcId="{50481B62-57B6-4938-BB0B-459B10A66D24}" destId="{F020A352-FB22-4490-8261-E0DC3A0E1CE1}" srcOrd="0" destOrd="0" presId="urn:microsoft.com/office/officeart/2005/8/layout/hierarchy1"/>
    <dgm:cxn modelId="{3E2FE954-AED2-4233-A397-B26B04CBE5AC}" type="presParOf" srcId="{50481B62-57B6-4938-BB0B-459B10A66D24}" destId="{4AC8F5C2-72DA-46C5-B6A6-63D3A58C9658}" srcOrd="1" destOrd="0" presId="urn:microsoft.com/office/officeart/2005/8/layout/hierarchy1"/>
    <dgm:cxn modelId="{EBFAC38A-260A-41AA-AB8F-7CA19C88625C}" type="presParOf" srcId="{EA96D2A6-5C61-44F0-B091-8356185199FF}" destId="{E08DEA55-F2A7-4EE7-A501-DCA1418E5CEA}" srcOrd="1" destOrd="0" presId="urn:microsoft.com/office/officeart/2005/8/layout/hierarchy1"/>
    <dgm:cxn modelId="{A4D57EC8-498C-4340-A092-26437F6FAF58}" type="presParOf" srcId="{E08DEA55-F2A7-4EE7-A501-DCA1418E5CEA}" destId="{C24A1F26-36E3-4945-B02F-F9F5A212926D}" srcOrd="0" destOrd="0" presId="urn:microsoft.com/office/officeart/2005/8/layout/hierarchy1"/>
    <dgm:cxn modelId="{E3C8AC49-5A96-4EC6-A397-A883390528E5}" type="presParOf" srcId="{E08DEA55-F2A7-4EE7-A501-DCA1418E5CEA}" destId="{24DAAC29-4D4A-401A-A789-6AB340BF754D}" srcOrd="1" destOrd="0" presId="urn:microsoft.com/office/officeart/2005/8/layout/hierarchy1"/>
    <dgm:cxn modelId="{F173651E-E5E8-4BBA-A507-719C29EED380}" type="presParOf" srcId="{24DAAC29-4D4A-401A-A789-6AB340BF754D}" destId="{15E47F63-9095-4F06-ABF4-08D1C0313901}" srcOrd="0" destOrd="0" presId="urn:microsoft.com/office/officeart/2005/8/layout/hierarchy1"/>
    <dgm:cxn modelId="{1ED155A2-BEDE-4E46-A8B6-7BB349F5BE7D}" type="presParOf" srcId="{15E47F63-9095-4F06-ABF4-08D1C0313901}" destId="{166BAC79-B44E-4AF2-985E-21BB0F345A2F}" srcOrd="0" destOrd="0" presId="urn:microsoft.com/office/officeart/2005/8/layout/hierarchy1"/>
    <dgm:cxn modelId="{B6C88E1F-00C0-4442-A554-58898153424A}" type="presParOf" srcId="{15E47F63-9095-4F06-ABF4-08D1C0313901}" destId="{5CAC561D-6EEB-4E88-899D-6CE261E262EB}" srcOrd="1" destOrd="0" presId="urn:microsoft.com/office/officeart/2005/8/layout/hierarchy1"/>
    <dgm:cxn modelId="{1D842FEE-FB95-4E55-B3C4-7EC35A6CD569}" type="presParOf" srcId="{24DAAC29-4D4A-401A-A789-6AB340BF754D}" destId="{03AF58DE-7723-4C91-8D67-BAABBF18C0CE}" srcOrd="1" destOrd="0" presId="urn:microsoft.com/office/officeart/2005/8/layout/hierarchy1"/>
    <dgm:cxn modelId="{4F960439-0CBA-4633-B6D6-29DC05BD3949}" type="presParOf" srcId="{E08DEA55-F2A7-4EE7-A501-DCA1418E5CEA}" destId="{2B050838-D0D8-4459-9042-6363B0418CE1}" srcOrd="2" destOrd="0" presId="urn:microsoft.com/office/officeart/2005/8/layout/hierarchy1"/>
    <dgm:cxn modelId="{8E8A09BD-54E8-41DA-9B20-4311AEE627E1}" type="presParOf" srcId="{E08DEA55-F2A7-4EE7-A501-DCA1418E5CEA}" destId="{357BFE04-65BF-453C-91B0-F766244627DA}" srcOrd="3" destOrd="0" presId="urn:microsoft.com/office/officeart/2005/8/layout/hierarchy1"/>
    <dgm:cxn modelId="{D34BC537-CD57-455A-8DD0-0954DE75BBA2}" type="presParOf" srcId="{357BFE04-65BF-453C-91B0-F766244627DA}" destId="{F66B906B-C509-49B6-A451-C7E46E6185B3}" srcOrd="0" destOrd="0" presId="urn:microsoft.com/office/officeart/2005/8/layout/hierarchy1"/>
    <dgm:cxn modelId="{149A59D5-4F97-4B02-84E2-8CEC5DE06BC3}" type="presParOf" srcId="{F66B906B-C509-49B6-A451-C7E46E6185B3}" destId="{E5E2FEB6-3AFA-41C0-A02C-A0E55D780040}" srcOrd="0" destOrd="0" presId="urn:microsoft.com/office/officeart/2005/8/layout/hierarchy1"/>
    <dgm:cxn modelId="{A290955A-7A49-4806-BE11-A778FD592426}" type="presParOf" srcId="{F66B906B-C509-49B6-A451-C7E46E6185B3}" destId="{59BE7D26-7F80-4E55-B451-A5C70121BA65}" srcOrd="1" destOrd="0" presId="urn:microsoft.com/office/officeart/2005/8/layout/hierarchy1"/>
    <dgm:cxn modelId="{8074A8BF-2F47-4698-AF8A-F64B99CFE505}" type="presParOf" srcId="{357BFE04-65BF-453C-91B0-F766244627DA}" destId="{E17A1C75-A253-42C4-983D-E53A05A52942}" srcOrd="1" destOrd="0" presId="urn:microsoft.com/office/officeart/2005/8/layout/hierarchy1"/>
    <dgm:cxn modelId="{EA8633FE-D99F-4341-A84D-1173996ED73D}" type="presParOf" srcId="{E08DEA55-F2A7-4EE7-A501-DCA1418E5CEA}" destId="{577CDCD2-BE98-4C40-83B1-579ECFBFBA4F}" srcOrd="4" destOrd="0" presId="urn:microsoft.com/office/officeart/2005/8/layout/hierarchy1"/>
    <dgm:cxn modelId="{23BE3C99-458F-449A-B505-A73707B18FF8}" type="presParOf" srcId="{E08DEA55-F2A7-4EE7-A501-DCA1418E5CEA}" destId="{E7BA86E1-06D1-4057-A49C-6EED54E03B4E}" srcOrd="5" destOrd="0" presId="urn:microsoft.com/office/officeart/2005/8/layout/hierarchy1"/>
    <dgm:cxn modelId="{FACAC1EF-5E1D-42E4-97A4-BD1F409AA859}" type="presParOf" srcId="{E7BA86E1-06D1-4057-A49C-6EED54E03B4E}" destId="{81B8A63C-06E9-414E-8BA1-A8511C8D9B95}" srcOrd="0" destOrd="0" presId="urn:microsoft.com/office/officeart/2005/8/layout/hierarchy1"/>
    <dgm:cxn modelId="{EC9D667D-22B6-4D4D-B3F9-7148FFC3EB57}" type="presParOf" srcId="{81B8A63C-06E9-414E-8BA1-A8511C8D9B95}" destId="{0E81269A-13AF-4836-AA6D-B2391D1A1ECF}" srcOrd="0" destOrd="0" presId="urn:microsoft.com/office/officeart/2005/8/layout/hierarchy1"/>
    <dgm:cxn modelId="{1F5F5640-6C5C-4D23-AD0A-305F9E1E7654}" type="presParOf" srcId="{81B8A63C-06E9-414E-8BA1-A8511C8D9B95}" destId="{44E2ABD8-F952-480A-8CDD-03EED9F84C73}" srcOrd="1" destOrd="0" presId="urn:microsoft.com/office/officeart/2005/8/layout/hierarchy1"/>
    <dgm:cxn modelId="{342103B0-78CD-4533-B2A7-24ACC5F8E4C3}" type="presParOf" srcId="{E7BA86E1-06D1-4057-A49C-6EED54E03B4E}" destId="{99C14091-6257-4AAF-957D-F0CD95C3E875}" srcOrd="1" destOrd="0" presId="urn:microsoft.com/office/officeart/2005/8/layout/hierarchy1"/>
    <dgm:cxn modelId="{F7EF0030-9871-45E2-A2C1-5D7942FB8D34}" type="presParOf" srcId="{E08DEA55-F2A7-4EE7-A501-DCA1418E5CEA}" destId="{CCB429D0-9427-453B-BD45-AD0B9A2DB69A}" srcOrd="6" destOrd="0" presId="urn:microsoft.com/office/officeart/2005/8/layout/hierarchy1"/>
    <dgm:cxn modelId="{10E5E74D-BEFB-4317-B394-FC198A16E05F}" type="presParOf" srcId="{E08DEA55-F2A7-4EE7-A501-DCA1418E5CEA}" destId="{2FD59865-7DE3-47F2-8F15-A128D1C241B4}" srcOrd="7" destOrd="0" presId="urn:microsoft.com/office/officeart/2005/8/layout/hierarchy1"/>
    <dgm:cxn modelId="{CB5CF1D0-5B0F-4E47-9054-5181807791CE}" type="presParOf" srcId="{2FD59865-7DE3-47F2-8F15-A128D1C241B4}" destId="{BE8C820B-2DAE-45C1-AE0C-5A36A1273CC0}" srcOrd="0" destOrd="0" presId="urn:microsoft.com/office/officeart/2005/8/layout/hierarchy1"/>
    <dgm:cxn modelId="{7FF6009B-EAF6-4E9A-9B8C-41ED0FE918C3}" type="presParOf" srcId="{BE8C820B-2DAE-45C1-AE0C-5A36A1273CC0}" destId="{C7D00811-2920-4F1B-A7D5-D682A6F829C0}" srcOrd="0" destOrd="0" presId="urn:microsoft.com/office/officeart/2005/8/layout/hierarchy1"/>
    <dgm:cxn modelId="{F4E3EAA6-DB4F-4E08-99C5-1084100B8833}" type="presParOf" srcId="{BE8C820B-2DAE-45C1-AE0C-5A36A1273CC0}" destId="{5D16CD8B-2373-4386-84EE-F595057DC023}" srcOrd="1" destOrd="0" presId="urn:microsoft.com/office/officeart/2005/8/layout/hierarchy1"/>
    <dgm:cxn modelId="{657540A1-884C-44FA-A5FB-5B56D2AAEC72}" type="presParOf" srcId="{2FD59865-7DE3-47F2-8F15-A128D1C241B4}" destId="{81ACAF01-7170-46BB-BE1C-58343D8BFD35}" srcOrd="1" destOrd="0" presId="urn:microsoft.com/office/officeart/2005/8/layout/hierarchy1"/>
    <dgm:cxn modelId="{802BB428-CA21-4553-81E1-E6F42F7F8BE9}" type="presParOf" srcId="{E08DEA55-F2A7-4EE7-A501-DCA1418E5CEA}" destId="{3177A964-6555-463D-A52D-1183ADA35E5E}" srcOrd="8" destOrd="0" presId="urn:microsoft.com/office/officeart/2005/8/layout/hierarchy1"/>
    <dgm:cxn modelId="{C55D5DCA-8C0E-4B58-8E6C-D3D936D145E9}" type="presParOf" srcId="{E08DEA55-F2A7-4EE7-A501-DCA1418E5CEA}" destId="{03B312A9-B250-4FC9-B716-DA5465D4BA25}" srcOrd="9" destOrd="0" presId="urn:microsoft.com/office/officeart/2005/8/layout/hierarchy1"/>
    <dgm:cxn modelId="{E6149945-10A8-4034-8C68-BA271DCB4D4F}" type="presParOf" srcId="{03B312A9-B250-4FC9-B716-DA5465D4BA25}" destId="{36E5F520-F932-428A-B4F6-3F231942B0BA}" srcOrd="0" destOrd="0" presId="urn:microsoft.com/office/officeart/2005/8/layout/hierarchy1"/>
    <dgm:cxn modelId="{6C28F8F0-DE2C-4984-9174-F27C730B6ACD}" type="presParOf" srcId="{36E5F520-F932-428A-B4F6-3F231942B0BA}" destId="{BDFB0011-646C-420A-A87C-436FA8F22047}" srcOrd="0" destOrd="0" presId="urn:microsoft.com/office/officeart/2005/8/layout/hierarchy1"/>
    <dgm:cxn modelId="{7467FC90-4954-46DF-B35E-EDD3C0BD00AE}" type="presParOf" srcId="{36E5F520-F932-428A-B4F6-3F231942B0BA}" destId="{D440DA79-0BA3-47AA-9515-558BD1694271}" srcOrd="1" destOrd="0" presId="urn:microsoft.com/office/officeart/2005/8/layout/hierarchy1"/>
    <dgm:cxn modelId="{CC11E85E-3F4D-4F61-9ABF-00A8193C74BB}" type="presParOf" srcId="{03B312A9-B250-4FC9-B716-DA5465D4BA25}" destId="{8419030C-A988-4A97-A9CB-195E6FF4ED4E}" srcOrd="1" destOrd="0" presId="urn:microsoft.com/office/officeart/2005/8/layout/hierarchy1"/>
    <dgm:cxn modelId="{DA7482A9-0E5E-431B-96B7-3AA1A400B68C}" type="presParOf" srcId="{AD38221E-AE06-40EE-9525-535F11DD3124}" destId="{4DF1B6B1-FC42-4E61-BC32-8A860DA3B1C2}" srcOrd="2" destOrd="0" presId="urn:microsoft.com/office/officeart/2005/8/layout/hierarchy1"/>
    <dgm:cxn modelId="{91D57484-B2BB-4AE7-9709-41EE3B760817}" type="presParOf" srcId="{AD38221E-AE06-40EE-9525-535F11DD3124}" destId="{E541FD47-D84B-4106-9CEA-F39596C6B2A4}" srcOrd="3" destOrd="0" presId="urn:microsoft.com/office/officeart/2005/8/layout/hierarchy1"/>
    <dgm:cxn modelId="{666541F6-2B34-47F6-BC48-1F4ADC3C7DE5}" type="presParOf" srcId="{E541FD47-D84B-4106-9CEA-F39596C6B2A4}" destId="{B3E915C8-38EB-45AE-B174-9EB39D74FB8D}" srcOrd="0" destOrd="0" presId="urn:microsoft.com/office/officeart/2005/8/layout/hierarchy1"/>
    <dgm:cxn modelId="{DC240D80-101C-4049-811C-35B0443BABBB}" type="presParOf" srcId="{B3E915C8-38EB-45AE-B174-9EB39D74FB8D}" destId="{56974249-4214-4BCC-877D-0DBB67F9FCA6}" srcOrd="0" destOrd="0" presId="urn:microsoft.com/office/officeart/2005/8/layout/hierarchy1"/>
    <dgm:cxn modelId="{A7C2E43C-BFCD-48FE-8258-45D8B176F129}" type="presParOf" srcId="{B3E915C8-38EB-45AE-B174-9EB39D74FB8D}" destId="{3BEF7711-6AC8-46B2-A382-F0420BF8B7B9}" srcOrd="1" destOrd="0" presId="urn:microsoft.com/office/officeart/2005/8/layout/hierarchy1"/>
    <dgm:cxn modelId="{9196AA3A-DBA4-4234-B307-E684F0447217}" type="presParOf" srcId="{E541FD47-D84B-4106-9CEA-F39596C6B2A4}" destId="{4A64CE71-126A-4880-948F-C5E62ADD6FBE}" srcOrd="1" destOrd="0" presId="urn:microsoft.com/office/officeart/2005/8/layout/hierarchy1"/>
    <dgm:cxn modelId="{F7B89F5A-CAA6-41A2-98CC-D8F3902E7F57}" type="presParOf" srcId="{4A64CE71-126A-4880-948F-C5E62ADD6FBE}" destId="{437A3201-C2E0-4FBF-84CA-E0A84732A40C}" srcOrd="0" destOrd="0" presId="urn:microsoft.com/office/officeart/2005/8/layout/hierarchy1"/>
    <dgm:cxn modelId="{315D7F24-6BAE-425B-BB6E-3F32FBEA62F4}" type="presParOf" srcId="{4A64CE71-126A-4880-948F-C5E62ADD6FBE}" destId="{EE267194-1F87-47B0-A9B9-67027A0298BC}" srcOrd="1" destOrd="0" presId="urn:microsoft.com/office/officeart/2005/8/layout/hierarchy1"/>
    <dgm:cxn modelId="{D381C96C-D1B4-402E-AA5F-EE3EAE3E5969}" type="presParOf" srcId="{EE267194-1F87-47B0-A9B9-67027A0298BC}" destId="{E180E9A8-75AA-4A63-B2F9-045C5ADCFAEE}" srcOrd="0" destOrd="0" presId="urn:microsoft.com/office/officeart/2005/8/layout/hierarchy1"/>
    <dgm:cxn modelId="{17BB4585-855D-4802-AB07-82231F66487F}" type="presParOf" srcId="{E180E9A8-75AA-4A63-B2F9-045C5ADCFAEE}" destId="{22A61E73-514D-4BD7-B2FA-C8B92706E5A7}" srcOrd="0" destOrd="0" presId="urn:microsoft.com/office/officeart/2005/8/layout/hierarchy1"/>
    <dgm:cxn modelId="{4A8F218C-CE0B-4A4D-BF3B-9B6FC9553AC6}" type="presParOf" srcId="{E180E9A8-75AA-4A63-B2F9-045C5ADCFAEE}" destId="{DCC9F18C-A0C8-48F9-A733-A3B019B21175}" srcOrd="1" destOrd="0" presId="urn:microsoft.com/office/officeart/2005/8/layout/hierarchy1"/>
    <dgm:cxn modelId="{575A5128-1384-46E4-A471-AE6504DE5F54}" type="presParOf" srcId="{EE267194-1F87-47B0-A9B9-67027A0298BC}" destId="{3C935187-FDB0-4D4F-B0D0-C142CA42B7D4}" srcOrd="1" destOrd="0" presId="urn:microsoft.com/office/officeart/2005/8/layout/hierarchy1"/>
    <dgm:cxn modelId="{F65E99A1-FE42-4E70-AD56-E63640E1C1E2}" type="presParOf" srcId="{4A64CE71-126A-4880-948F-C5E62ADD6FBE}" destId="{044E9C64-78A2-4C5C-9BAE-354084857431}" srcOrd="2" destOrd="0" presId="urn:microsoft.com/office/officeart/2005/8/layout/hierarchy1"/>
    <dgm:cxn modelId="{B5EC948C-F870-41B6-A154-B589700ED6F3}" type="presParOf" srcId="{4A64CE71-126A-4880-948F-C5E62ADD6FBE}" destId="{47B84EE0-6B1A-4421-910E-32A51D0EC9AC}" srcOrd="3" destOrd="0" presId="urn:microsoft.com/office/officeart/2005/8/layout/hierarchy1"/>
    <dgm:cxn modelId="{54BFBCCA-6804-43F0-84FE-27331CCDE4EC}" type="presParOf" srcId="{47B84EE0-6B1A-4421-910E-32A51D0EC9AC}" destId="{B5401445-12C3-4E23-965F-F8D54722024B}" srcOrd="0" destOrd="0" presId="urn:microsoft.com/office/officeart/2005/8/layout/hierarchy1"/>
    <dgm:cxn modelId="{13EFE4FB-716A-4240-963D-0437083DA66E}" type="presParOf" srcId="{B5401445-12C3-4E23-965F-F8D54722024B}" destId="{EB2E5106-918F-4818-BF36-C223828C5B7D}" srcOrd="0" destOrd="0" presId="urn:microsoft.com/office/officeart/2005/8/layout/hierarchy1"/>
    <dgm:cxn modelId="{8E4755A7-8EF8-4767-8A6C-1B367B3FDC8C}" type="presParOf" srcId="{B5401445-12C3-4E23-965F-F8D54722024B}" destId="{EFCC7D30-FA46-4535-8ABB-BC00FF0F08CC}" srcOrd="1" destOrd="0" presId="urn:microsoft.com/office/officeart/2005/8/layout/hierarchy1"/>
    <dgm:cxn modelId="{44CCF832-E680-447E-8B28-56B88264B885}" type="presParOf" srcId="{47B84EE0-6B1A-4421-910E-32A51D0EC9AC}" destId="{E4FB121E-E734-461D-8182-4278063BFC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EBAFCD4-9126-4E36-A640-55A6CF916D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6A85BDC-35C0-488A-B04B-A258FE4DDFAA}">
      <dgm:prSet phldrT="[Szöveg]" custT="1"/>
      <dgm:spPr/>
      <dgm:t>
        <a:bodyPr/>
        <a:lstStyle/>
        <a:p>
          <a:r>
            <a:rPr lang="hu-HU" sz="2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gm:t>
    </dgm:pt>
    <dgm:pt modelId="{328F304C-5A8F-4C73-B98B-C6EE40A84430}" type="parTrans" cxnId="{622DEA70-CD6C-43F2-96B3-F5253E4F7F54}">
      <dgm:prSet/>
      <dgm:spPr/>
      <dgm:t>
        <a:bodyPr/>
        <a:lstStyle/>
        <a:p>
          <a:endParaRPr lang="hu-HU"/>
        </a:p>
      </dgm:t>
    </dgm:pt>
    <dgm:pt modelId="{1C135BDE-0E23-45E2-9E26-380F8A87B6A5}" type="sibTrans" cxnId="{622DEA70-CD6C-43F2-96B3-F5253E4F7F54}">
      <dgm:prSet/>
      <dgm:spPr/>
      <dgm:t>
        <a:bodyPr/>
        <a:lstStyle/>
        <a:p>
          <a:endParaRPr lang="hu-HU"/>
        </a:p>
      </dgm:t>
    </dgm:pt>
    <dgm:pt modelId="{C60433FE-90A3-430E-8589-E64864C0BF86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önkormányzatok gazdálkodásának jogi- szabályozási környezetét és az önkormányzati gazdálkodásra vonatkozó legfontosabb szabályokat</a:t>
          </a:r>
        </a:p>
      </dgm:t>
    </dgm:pt>
    <dgm:pt modelId="{BBE862CA-6184-4C74-AA6C-4DF87D330753}" type="parTrans" cxnId="{229CC904-E94A-46DE-90A4-0AC9710FB1A9}">
      <dgm:prSet/>
      <dgm:spPr/>
      <dgm:t>
        <a:bodyPr/>
        <a:lstStyle/>
        <a:p>
          <a:endParaRPr lang="hu-HU"/>
        </a:p>
      </dgm:t>
    </dgm:pt>
    <dgm:pt modelId="{0AF0560C-FD1E-4B70-ABCA-F56D0EEAF504}" type="sibTrans" cxnId="{229CC904-E94A-46DE-90A4-0AC9710FB1A9}">
      <dgm:prSet/>
      <dgm:spPr/>
      <dgm:t>
        <a:bodyPr/>
        <a:lstStyle/>
        <a:p>
          <a:endParaRPr lang="hu-HU"/>
        </a:p>
      </dgm:t>
    </dgm:pt>
    <dgm:pt modelId="{4C4448A7-0084-4540-ABAA-1319179846D5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önkormányzatok bevételeinek, kiadásainak főbb csoportjait </a:t>
          </a:r>
        </a:p>
      </dgm:t>
    </dgm:pt>
    <dgm:pt modelId="{DDC74C44-F77A-4A29-A7EA-8BFB01ADAAF1}" type="parTrans" cxnId="{AC523F7B-9848-4949-B187-C3DB8FD46DAE}">
      <dgm:prSet/>
      <dgm:spPr/>
      <dgm:t>
        <a:bodyPr/>
        <a:lstStyle/>
        <a:p>
          <a:endParaRPr lang="hu-HU"/>
        </a:p>
      </dgm:t>
    </dgm:pt>
    <dgm:pt modelId="{2EF3C1AE-1918-470B-B589-67DD32DFDABA}" type="sibTrans" cxnId="{AC523F7B-9848-4949-B187-C3DB8FD46DAE}">
      <dgm:prSet/>
      <dgm:spPr/>
      <dgm:t>
        <a:bodyPr/>
        <a:lstStyle/>
        <a:p>
          <a:endParaRPr lang="hu-HU"/>
        </a:p>
      </dgm:t>
    </dgm:pt>
    <dgm:pt modelId="{9F174104-1C53-4F3D-BD74-E9013974497C}">
      <dgm:prSet custT="1"/>
      <dgm:spPr>
        <a:solidFill>
          <a:schemeClr val="tx2"/>
        </a:solidFill>
        <a:ln>
          <a:solidFill>
            <a:srgbClr val="FFC000"/>
          </a:solidFill>
        </a:ln>
      </dgm:spPr>
      <dgm:t>
        <a:bodyPr/>
        <a:lstStyle/>
        <a:p>
          <a:pPr algn="ctr"/>
          <a:r>
            <a:rPr lang="hu-H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gm:t>
    </dgm:pt>
    <dgm:pt modelId="{27B179B5-E6A1-4D0F-9BE9-51A357A00132}" type="parTrans" cxnId="{B63E7F11-94FF-429E-91A6-F597A8B1367C}">
      <dgm:prSet/>
      <dgm:spPr/>
      <dgm:t>
        <a:bodyPr/>
        <a:lstStyle/>
        <a:p>
          <a:endParaRPr lang="hu-HU"/>
        </a:p>
      </dgm:t>
    </dgm:pt>
    <dgm:pt modelId="{A4953F01-E5F7-48EE-B5F0-823DA47EA7C4}" type="sibTrans" cxnId="{B63E7F11-94FF-429E-91A6-F597A8B1367C}">
      <dgm:prSet/>
      <dgm:spPr/>
      <dgm:t>
        <a:bodyPr/>
        <a:lstStyle/>
        <a:p>
          <a:endParaRPr lang="hu-HU"/>
        </a:p>
      </dgm:t>
    </dgm:pt>
    <dgm:pt modelId="{3A0BBE45-F1D9-4BEF-B3E2-50FF2910C225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önkormányzati költségvetési ciklus szereplőit, a folyamat főbb szabályait</a:t>
          </a:r>
        </a:p>
      </dgm:t>
    </dgm:pt>
    <dgm:pt modelId="{1BEEC6FC-38E0-43CC-9AF7-BF6DDFCFCBAC}" type="parTrans" cxnId="{DB731E37-422A-4B23-A2F6-9C02B69026BD}">
      <dgm:prSet/>
      <dgm:spPr/>
      <dgm:t>
        <a:bodyPr/>
        <a:lstStyle/>
        <a:p>
          <a:endParaRPr lang="hu-HU"/>
        </a:p>
      </dgm:t>
    </dgm:pt>
    <dgm:pt modelId="{A707D149-64A4-4192-89C9-646853425C4A}" type="sibTrans" cxnId="{DB731E37-422A-4B23-A2F6-9C02B69026BD}">
      <dgm:prSet/>
      <dgm:spPr/>
      <dgm:t>
        <a:bodyPr/>
        <a:lstStyle/>
        <a:p>
          <a:endParaRPr lang="hu-HU"/>
        </a:p>
      </dgm:t>
    </dgm:pt>
    <dgm:pt modelId="{24BC65D5-04E3-4262-B4C4-F22F6714BAA9}" type="pres">
      <dgm:prSet presAssocID="{AEBAFCD4-9126-4E36-A640-55A6CF916D50}" presName="vert0" presStyleCnt="0">
        <dgm:presLayoutVars>
          <dgm:dir/>
          <dgm:animOne val="branch"/>
          <dgm:animLvl val="lvl"/>
        </dgm:presLayoutVars>
      </dgm:prSet>
      <dgm:spPr/>
    </dgm:pt>
    <dgm:pt modelId="{2D379D8D-44A2-4E04-AB7F-A80B2A6EDAF1}" type="pres">
      <dgm:prSet presAssocID="{9F174104-1C53-4F3D-BD74-E9013974497C}" presName="thickLine" presStyleLbl="alignNode1" presStyleIdx="0" presStyleCnt="2"/>
      <dgm:spPr>
        <a:ln>
          <a:solidFill>
            <a:srgbClr val="339966"/>
          </a:solidFill>
        </a:ln>
      </dgm:spPr>
    </dgm:pt>
    <dgm:pt modelId="{BAECB48A-86E8-4005-BC2A-FE98DCF32EB2}" type="pres">
      <dgm:prSet presAssocID="{9F174104-1C53-4F3D-BD74-E9013974497C}" presName="horz1" presStyleCnt="0"/>
      <dgm:spPr/>
    </dgm:pt>
    <dgm:pt modelId="{079882D0-782A-462C-8DF2-F64F9D1773A6}" type="pres">
      <dgm:prSet presAssocID="{9F174104-1C53-4F3D-BD74-E9013974497C}" presName="tx1" presStyleLbl="revTx" presStyleIdx="0" presStyleCnt="5" custScaleX="500000" custScaleY="17295"/>
      <dgm:spPr/>
    </dgm:pt>
    <dgm:pt modelId="{905F3A33-6784-455D-AC2B-AE67937CEEA1}" type="pres">
      <dgm:prSet presAssocID="{9F174104-1C53-4F3D-BD74-E9013974497C}" presName="vert1" presStyleCnt="0"/>
      <dgm:spPr/>
    </dgm:pt>
    <dgm:pt modelId="{D44CA91F-DA98-4C74-8C6C-94D296B0EFCD}" type="pres">
      <dgm:prSet presAssocID="{06A85BDC-35C0-488A-B04B-A258FE4DDFAA}" presName="thickLine" presStyleLbl="alignNode1" presStyleIdx="1" presStyleCnt="2"/>
      <dgm:spPr>
        <a:ln>
          <a:solidFill>
            <a:srgbClr val="FFC000"/>
          </a:solidFill>
        </a:ln>
      </dgm:spPr>
    </dgm:pt>
    <dgm:pt modelId="{C36ADA4E-A45D-4DC3-BF6D-2D4BC3D0CDAE}" type="pres">
      <dgm:prSet presAssocID="{06A85BDC-35C0-488A-B04B-A258FE4DDFAA}" presName="horz1" presStyleCnt="0"/>
      <dgm:spPr/>
    </dgm:pt>
    <dgm:pt modelId="{B9F5CE7D-7F12-4377-A921-058800CE1D93}" type="pres">
      <dgm:prSet presAssocID="{06A85BDC-35C0-488A-B04B-A258FE4DDFAA}" presName="tx1" presStyleLbl="revTx" presStyleIdx="1" presStyleCnt="5" custScaleX="153285"/>
      <dgm:spPr/>
    </dgm:pt>
    <dgm:pt modelId="{01D5263F-5709-4FCC-9D9B-A295FC42283A}" type="pres">
      <dgm:prSet presAssocID="{06A85BDC-35C0-488A-B04B-A258FE4DDFAA}" presName="vert1" presStyleCnt="0"/>
      <dgm:spPr/>
    </dgm:pt>
    <dgm:pt modelId="{9C463055-59FE-49F1-9F4E-A9CD71C3865A}" type="pres">
      <dgm:prSet presAssocID="{C60433FE-90A3-430E-8589-E64864C0BF86}" presName="vertSpace2a" presStyleCnt="0"/>
      <dgm:spPr/>
    </dgm:pt>
    <dgm:pt modelId="{9F95DC0C-324C-4887-B90A-5C5AA7C94D37}" type="pres">
      <dgm:prSet presAssocID="{C60433FE-90A3-430E-8589-E64864C0BF86}" presName="horz2" presStyleCnt="0"/>
      <dgm:spPr/>
    </dgm:pt>
    <dgm:pt modelId="{B527652E-0F86-49C2-BBA2-E8DFA913CEE1}" type="pres">
      <dgm:prSet presAssocID="{C60433FE-90A3-430E-8589-E64864C0BF86}" presName="horzSpace2" presStyleCnt="0"/>
      <dgm:spPr/>
    </dgm:pt>
    <dgm:pt modelId="{09317571-1B15-4F40-BDF7-0739DBE99827}" type="pres">
      <dgm:prSet presAssocID="{C60433FE-90A3-430E-8589-E64864C0BF86}" presName="tx2" presStyleLbl="revTx" presStyleIdx="2" presStyleCnt="5" custScaleY="39285" custLinFactNeighborX="58" custLinFactNeighborY="-2614"/>
      <dgm:spPr/>
    </dgm:pt>
    <dgm:pt modelId="{045424E4-E3BB-41AD-A3C3-7B1D9A4B8C71}" type="pres">
      <dgm:prSet presAssocID="{C60433FE-90A3-430E-8589-E64864C0BF86}" presName="vert2" presStyleCnt="0"/>
      <dgm:spPr/>
    </dgm:pt>
    <dgm:pt modelId="{74C21390-51B3-4602-AF0F-78BAE3365166}" type="pres">
      <dgm:prSet presAssocID="{C60433FE-90A3-430E-8589-E64864C0BF86}" presName="thinLine2b" presStyleLbl="callout" presStyleIdx="0" presStyleCnt="3"/>
      <dgm:spPr>
        <a:ln>
          <a:solidFill>
            <a:schemeClr val="bg1"/>
          </a:solidFill>
        </a:ln>
      </dgm:spPr>
    </dgm:pt>
    <dgm:pt modelId="{3D6E393C-914C-4409-83BE-17D0D8E25936}" type="pres">
      <dgm:prSet presAssocID="{C60433FE-90A3-430E-8589-E64864C0BF86}" presName="vertSpace2b" presStyleCnt="0"/>
      <dgm:spPr/>
    </dgm:pt>
    <dgm:pt modelId="{283D191E-01F8-41CF-BA68-E18D89625335}" type="pres">
      <dgm:prSet presAssocID="{4C4448A7-0084-4540-ABAA-1319179846D5}" presName="horz2" presStyleCnt="0"/>
      <dgm:spPr/>
    </dgm:pt>
    <dgm:pt modelId="{24C101DF-1E53-44A0-AD9A-6E29EFDF56D8}" type="pres">
      <dgm:prSet presAssocID="{4C4448A7-0084-4540-ABAA-1319179846D5}" presName="horzSpace2" presStyleCnt="0"/>
      <dgm:spPr/>
    </dgm:pt>
    <dgm:pt modelId="{CF43A6D7-1496-4D12-A96C-C88AEBBB1E03}" type="pres">
      <dgm:prSet presAssocID="{4C4448A7-0084-4540-ABAA-1319179846D5}" presName="tx2" presStyleLbl="revTx" presStyleIdx="3" presStyleCnt="5" custScaleY="30052" custLinFactNeighborX="513" custLinFactNeighborY="1669"/>
      <dgm:spPr/>
    </dgm:pt>
    <dgm:pt modelId="{51AA6F06-BD0A-48F0-BB57-7E8CA96ECE3C}" type="pres">
      <dgm:prSet presAssocID="{4C4448A7-0084-4540-ABAA-1319179846D5}" presName="vert2" presStyleCnt="0"/>
      <dgm:spPr/>
    </dgm:pt>
    <dgm:pt modelId="{D91BC95C-B313-4451-A3AC-84B6341A6435}" type="pres">
      <dgm:prSet presAssocID="{4C4448A7-0084-4540-ABAA-1319179846D5}" presName="thinLine2b" presStyleLbl="callout" presStyleIdx="1" presStyleCnt="3" custLinFactY="-100000" custLinFactNeighborY="-126159"/>
      <dgm:spPr>
        <a:ln>
          <a:solidFill>
            <a:schemeClr val="bg1"/>
          </a:solidFill>
        </a:ln>
      </dgm:spPr>
    </dgm:pt>
    <dgm:pt modelId="{83F31764-99E8-40C8-A502-FDF77D5C61A8}" type="pres">
      <dgm:prSet presAssocID="{4C4448A7-0084-4540-ABAA-1319179846D5}" presName="vertSpace2b" presStyleCnt="0"/>
      <dgm:spPr/>
    </dgm:pt>
    <dgm:pt modelId="{FDD76F95-14DB-4EB7-8CB0-22DF6834BD63}" type="pres">
      <dgm:prSet presAssocID="{3A0BBE45-F1D9-4BEF-B3E2-50FF2910C225}" presName="horz2" presStyleCnt="0"/>
      <dgm:spPr/>
    </dgm:pt>
    <dgm:pt modelId="{C932A183-B210-4E88-8AEE-F272F5DE8F65}" type="pres">
      <dgm:prSet presAssocID="{3A0BBE45-F1D9-4BEF-B3E2-50FF2910C225}" presName="horzSpace2" presStyleCnt="0"/>
      <dgm:spPr/>
    </dgm:pt>
    <dgm:pt modelId="{BB229673-A0BB-4861-93CD-66EE550769C9}" type="pres">
      <dgm:prSet presAssocID="{3A0BBE45-F1D9-4BEF-B3E2-50FF2910C225}" presName="tx2" presStyleLbl="revTx" presStyleIdx="4" presStyleCnt="5" custScaleY="30943" custLinFactNeighborX="513" custLinFactNeighborY="-8960"/>
      <dgm:spPr/>
    </dgm:pt>
    <dgm:pt modelId="{06B8EEB3-3C44-4D2A-94AA-096F5C01D382}" type="pres">
      <dgm:prSet presAssocID="{3A0BBE45-F1D9-4BEF-B3E2-50FF2910C225}" presName="vert2" presStyleCnt="0"/>
      <dgm:spPr/>
    </dgm:pt>
    <dgm:pt modelId="{C862AD0E-863B-48EE-BEFC-C2C9A10BB0AD}" type="pres">
      <dgm:prSet presAssocID="{3A0BBE45-F1D9-4BEF-B3E2-50FF2910C225}" presName="thinLine2b" presStyleLbl="callout" presStyleIdx="2" presStyleCnt="3" custLinFactY="100000" custLinFactNeighborY="121621"/>
      <dgm:spPr>
        <a:ln>
          <a:noFill/>
        </a:ln>
      </dgm:spPr>
    </dgm:pt>
    <dgm:pt modelId="{2BD573B2-B58F-4C2B-866A-C653F13F3361}" type="pres">
      <dgm:prSet presAssocID="{3A0BBE45-F1D9-4BEF-B3E2-50FF2910C225}" presName="vertSpace2b" presStyleCnt="0"/>
      <dgm:spPr/>
    </dgm:pt>
  </dgm:ptLst>
  <dgm:cxnLst>
    <dgm:cxn modelId="{229CC904-E94A-46DE-90A4-0AC9710FB1A9}" srcId="{06A85BDC-35C0-488A-B04B-A258FE4DDFAA}" destId="{C60433FE-90A3-430E-8589-E64864C0BF86}" srcOrd="0" destOrd="0" parTransId="{BBE862CA-6184-4C74-AA6C-4DF87D330753}" sibTransId="{0AF0560C-FD1E-4B70-ABCA-F56D0EEAF504}"/>
    <dgm:cxn modelId="{B63E7F11-94FF-429E-91A6-F597A8B1367C}" srcId="{AEBAFCD4-9126-4E36-A640-55A6CF916D50}" destId="{9F174104-1C53-4F3D-BD74-E9013974497C}" srcOrd="0" destOrd="0" parTransId="{27B179B5-E6A1-4D0F-9BE9-51A357A00132}" sibTransId="{A4953F01-E5F7-48EE-B5F0-823DA47EA7C4}"/>
    <dgm:cxn modelId="{DB731E37-422A-4B23-A2F6-9C02B69026BD}" srcId="{06A85BDC-35C0-488A-B04B-A258FE4DDFAA}" destId="{3A0BBE45-F1D9-4BEF-B3E2-50FF2910C225}" srcOrd="2" destOrd="0" parTransId="{1BEEC6FC-38E0-43CC-9AF7-BF6DDFCFCBAC}" sibTransId="{A707D149-64A4-4192-89C9-646853425C4A}"/>
    <dgm:cxn modelId="{8A8C5F38-86C5-479B-9C0D-BBDD24EC16FA}" type="presOf" srcId="{06A85BDC-35C0-488A-B04B-A258FE4DDFAA}" destId="{B9F5CE7D-7F12-4377-A921-058800CE1D93}" srcOrd="0" destOrd="0" presId="urn:microsoft.com/office/officeart/2008/layout/LinedList"/>
    <dgm:cxn modelId="{37F1696E-E4B3-4EC2-931D-96C34E1E524B}" type="presOf" srcId="{AEBAFCD4-9126-4E36-A640-55A6CF916D50}" destId="{24BC65D5-04E3-4262-B4C4-F22F6714BAA9}" srcOrd="0" destOrd="0" presId="urn:microsoft.com/office/officeart/2008/layout/LinedList"/>
    <dgm:cxn modelId="{622DEA70-CD6C-43F2-96B3-F5253E4F7F54}" srcId="{AEBAFCD4-9126-4E36-A640-55A6CF916D50}" destId="{06A85BDC-35C0-488A-B04B-A258FE4DDFAA}" srcOrd="1" destOrd="0" parTransId="{328F304C-5A8F-4C73-B98B-C6EE40A84430}" sibTransId="{1C135BDE-0E23-45E2-9E26-380F8A87B6A5}"/>
    <dgm:cxn modelId="{00E65D73-19E0-4309-B000-296D456971E1}" type="presOf" srcId="{9F174104-1C53-4F3D-BD74-E9013974497C}" destId="{079882D0-782A-462C-8DF2-F64F9D1773A6}" srcOrd="0" destOrd="0" presId="urn:microsoft.com/office/officeart/2008/layout/LinedList"/>
    <dgm:cxn modelId="{AC523F7B-9848-4949-B187-C3DB8FD46DAE}" srcId="{06A85BDC-35C0-488A-B04B-A258FE4DDFAA}" destId="{4C4448A7-0084-4540-ABAA-1319179846D5}" srcOrd="1" destOrd="0" parTransId="{DDC74C44-F77A-4A29-A7EA-8BFB01ADAAF1}" sibTransId="{2EF3C1AE-1918-470B-B589-67DD32DFDABA}"/>
    <dgm:cxn modelId="{304D8E89-E753-4C02-AD33-B1840EF511E4}" type="presOf" srcId="{4C4448A7-0084-4540-ABAA-1319179846D5}" destId="{CF43A6D7-1496-4D12-A96C-C88AEBBB1E03}" srcOrd="0" destOrd="0" presId="urn:microsoft.com/office/officeart/2008/layout/LinedList"/>
    <dgm:cxn modelId="{273E94CE-7A63-40DC-A2D4-6AE0E1A2F9FA}" type="presOf" srcId="{C60433FE-90A3-430E-8589-E64864C0BF86}" destId="{09317571-1B15-4F40-BDF7-0739DBE99827}" srcOrd="0" destOrd="0" presId="urn:microsoft.com/office/officeart/2008/layout/LinedList"/>
    <dgm:cxn modelId="{F73491D5-B45D-456F-B6E7-EE6B471960B6}" type="presOf" srcId="{3A0BBE45-F1D9-4BEF-B3E2-50FF2910C225}" destId="{BB229673-A0BB-4861-93CD-66EE550769C9}" srcOrd="0" destOrd="0" presId="urn:microsoft.com/office/officeart/2008/layout/LinedList"/>
    <dgm:cxn modelId="{AD3A61DB-3577-48D8-860C-70D9239D4981}" type="presParOf" srcId="{24BC65D5-04E3-4262-B4C4-F22F6714BAA9}" destId="{2D379D8D-44A2-4E04-AB7F-A80B2A6EDAF1}" srcOrd="0" destOrd="0" presId="urn:microsoft.com/office/officeart/2008/layout/LinedList"/>
    <dgm:cxn modelId="{82BFB11D-FB0F-4D38-8605-51041C6EE466}" type="presParOf" srcId="{24BC65D5-04E3-4262-B4C4-F22F6714BAA9}" destId="{BAECB48A-86E8-4005-BC2A-FE98DCF32EB2}" srcOrd="1" destOrd="0" presId="urn:microsoft.com/office/officeart/2008/layout/LinedList"/>
    <dgm:cxn modelId="{DAB0A6DA-4981-455E-B4B4-B60E38754B13}" type="presParOf" srcId="{BAECB48A-86E8-4005-BC2A-FE98DCF32EB2}" destId="{079882D0-782A-462C-8DF2-F64F9D1773A6}" srcOrd="0" destOrd="0" presId="urn:microsoft.com/office/officeart/2008/layout/LinedList"/>
    <dgm:cxn modelId="{CC84D60C-DBA2-4397-920C-BF79AFAE8B8C}" type="presParOf" srcId="{BAECB48A-86E8-4005-BC2A-FE98DCF32EB2}" destId="{905F3A33-6784-455D-AC2B-AE67937CEEA1}" srcOrd="1" destOrd="0" presId="urn:microsoft.com/office/officeart/2008/layout/LinedList"/>
    <dgm:cxn modelId="{7EEE9E3D-472B-4050-8705-DAF951A75BBB}" type="presParOf" srcId="{24BC65D5-04E3-4262-B4C4-F22F6714BAA9}" destId="{D44CA91F-DA98-4C74-8C6C-94D296B0EFCD}" srcOrd="2" destOrd="0" presId="urn:microsoft.com/office/officeart/2008/layout/LinedList"/>
    <dgm:cxn modelId="{4A31D309-F446-4BA4-A451-AA0B2BBDC51C}" type="presParOf" srcId="{24BC65D5-04E3-4262-B4C4-F22F6714BAA9}" destId="{C36ADA4E-A45D-4DC3-BF6D-2D4BC3D0CDAE}" srcOrd="3" destOrd="0" presId="urn:microsoft.com/office/officeart/2008/layout/LinedList"/>
    <dgm:cxn modelId="{A9A2B56E-40F5-47AC-A5FE-E15F1A9087EA}" type="presParOf" srcId="{C36ADA4E-A45D-4DC3-BF6D-2D4BC3D0CDAE}" destId="{B9F5CE7D-7F12-4377-A921-058800CE1D93}" srcOrd="0" destOrd="0" presId="urn:microsoft.com/office/officeart/2008/layout/LinedList"/>
    <dgm:cxn modelId="{F1EE134F-0C2F-4660-AF4F-500689AAFAA6}" type="presParOf" srcId="{C36ADA4E-A45D-4DC3-BF6D-2D4BC3D0CDAE}" destId="{01D5263F-5709-4FCC-9D9B-A295FC42283A}" srcOrd="1" destOrd="0" presId="urn:microsoft.com/office/officeart/2008/layout/LinedList"/>
    <dgm:cxn modelId="{65B22EE0-B7B0-467F-ADAF-AD76C3FC1357}" type="presParOf" srcId="{01D5263F-5709-4FCC-9D9B-A295FC42283A}" destId="{9C463055-59FE-49F1-9F4E-A9CD71C3865A}" srcOrd="0" destOrd="0" presId="urn:microsoft.com/office/officeart/2008/layout/LinedList"/>
    <dgm:cxn modelId="{1BF09B7C-49C2-4B77-B703-C55889249886}" type="presParOf" srcId="{01D5263F-5709-4FCC-9D9B-A295FC42283A}" destId="{9F95DC0C-324C-4887-B90A-5C5AA7C94D37}" srcOrd="1" destOrd="0" presId="urn:microsoft.com/office/officeart/2008/layout/LinedList"/>
    <dgm:cxn modelId="{9703BF1D-57E4-4619-B004-7FDE6B7AE3B2}" type="presParOf" srcId="{9F95DC0C-324C-4887-B90A-5C5AA7C94D37}" destId="{B527652E-0F86-49C2-BBA2-E8DFA913CEE1}" srcOrd="0" destOrd="0" presId="urn:microsoft.com/office/officeart/2008/layout/LinedList"/>
    <dgm:cxn modelId="{61287690-3F45-4198-8385-481EFA3E3339}" type="presParOf" srcId="{9F95DC0C-324C-4887-B90A-5C5AA7C94D37}" destId="{09317571-1B15-4F40-BDF7-0739DBE99827}" srcOrd="1" destOrd="0" presId="urn:microsoft.com/office/officeart/2008/layout/LinedList"/>
    <dgm:cxn modelId="{325BE2E7-4CD8-403B-828F-854222FC42A3}" type="presParOf" srcId="{9F95DC0C-324C-4887-B90A-5C5AA7C94D37}" destId="{045424E4-E3BB-41AD-A3C3-7B1D9A4B8C71}" srcOrd="2" destOrd="0" presId="urn:microsoft.com/office/officeart/2008/layout/LinedList"/>
    <dgm:cxn modelId="{32B19A74-888E-4E8F-8713-33A2F3FA7B6E}" type="presParOf" srcId="{01D5263F-5709-4FCC-9D9B-A295FC42283A}" destId="{74C21390-51B3-4602-AF0F-78BAE3365166}" srcOrd="2" destOrd="0" presId="urn:microsoft.com/office/officeart/2008/layout/LinedList"/>
    <dgm:cxn modelId="{F9C2E260-6C93-4D4F-848A-A1CE7F4E29FA}" type="presParOf" srcId="{01D5263F-5709-4FCC-9D9B-A295FC42283A}" destId="{3D6E393C-914C-4409-83BE-17D0D8E25936}" srcOrd="3" destOrd="0" presId="urn:microsoft.com/office/officeart/2008/layout/LinedList"/>
    <dgm:cxn modelId="{4E1E0A06-7694-40C9-9EC0-7B3A8FA28FD9}" type="presParOf" srcId="{01D5263F-5709-4FCC-9D9B-A295FC42283A}" destId="{283D191E-01F8-41CF-BA68-E18D89625335}" srcOrd="4" destOrd="0" presId="urn:microsoft.com/office/officeart/2008/layout/LinedList"/>
    <dgm:cxn modelId="{85AE34FB-98F9-481C-A6B9-B26F139A30B3}" type="presParOf" srcId="{283D191E-01F8-41CF-BA68-E18D89625335}" destId="{24C101DF-1E53-44A0-AD9A-6E29EFDF56D8}" srcOrd="0" destOrd="0" presId="urn:microsoft.com/office/officeart/2008/layout/LinedList"/>
    <dgm:cxn modelId="{FD77A3B1-24DA-4DFC-8C5C-643231929021}" type="presParOf" srcId="{283D191E-01F8-41CF-BA68-E18D89625335}" destId="{CF43A6D7-1496-4D12-A96C-C88AEBBB1E03}" srcOrd="1" destOrd="0" presId="urn:microsoft.com/office/officeart/2008/layout/LinedList"/>
    <dgm:cxn modelId="{B8E05F61-2E3E-4171-9716-313411F28BCA}" type="presParOf" srcId="{283D191E-01F8-41CF-BA68-E18D89625335}" destId="{51AA6F06-BD0A-48F0-BB57-7E8CA96ECE3C}" srcOrd="2" destOrd="0" presId="urn:microsoft.com/office/officeart/2008/layout/LinedList"/>
    <dgm:cxn modelId="{8ED3504E-3D05-46B4-89B7-211D5175B983}" type="presParOf" srcId="{01D5263F-5709-4FCC-9D9B-A295FC42283A}" destId="{D91BC95C-B313-4451-A3AC-84B6341A6435}" srcOrd="5" destOrd="0" presId="urn:microsoft.com/office/officeart/2008/layout/LinedList"/>
    <dgm:cxn modelId="{C7021E39-5630-4A05-90F8-C15AFA41796E}" type="presParOf" srcId="{01D5263F-5709-4FCC-9D9B-A295FC42283A}" destId="{83F31764-99E8-40C8-A502-FDF77D5C61A8}" srcOrd="6" destOrd="0" presId="urn:microsoft.com/office/officeart/2008/layout/LinedList"/>
    <dgm:cxn modelId="{D412BB2D-9332-4082-8BB0-793D09811268}" type="presParOf" srcId="{01D5263F-5709-4FCC-9D9B-A295FC42283A}" destId="{FDD76F95-14DB-4EB7-8CB0-22DF6834BD63}" srcOrd="7" destOrd="0" presId="urn:microsoft.com/office/officeart/2008/layout/LinedList"/>
    <dgm:cxn modelId="{A23E1882-71EC-442D-9661-E897624F9409}" type="presParOf" srcId="{FDD76F95-14DB-4EB7-8CB0-22DF6834BD63}" destId="{C932A183-B210-4E88-8AEE-F272F5DE8F65}" srcOrd="0" destOrd="0" presId="urn:microsoft.com/office/officeart/2008/layout/LinedList"/>
    <dgm:cxn modelId="{A90F6A32-0077-48F8-8397-040AD70F5E9F}" type="presParOf" srcId="{FDD76F95-14DB-4EB7-8CB0-22DF6834BD63}" destId="{BB229673-A0BB-4861-93CD-66EE550769C9}" srcOrd="1" destOrd="0" presId="urn:microsoft.com/office/officeart/2008/layout/LinedList"/>
    <dgm:cxn modelId="{82B6DFBF-CD83-45A1-B8F9-A815477CE90F}" type="presParOf" srcId="{FDD76F95-14DB-4EB7-8CB0-22DF6834BD63}" destId="{06B8EEB3-3C44-4D2A-94AA-096F5C01D382}" srcOrd="2" destOrd="0" presId="urn:microsoft.com/office/officeart/2008/layout/LinedList"/>
    <dgm:cxn modelId="{7277B2A1-62CC-4962-871D-3D0BF99D0A0D}" type="presParOf" srcId="{01D5263F-5709-4FCC-9D9B-A295FC42283A}" destId="{C862AD0E-863B-48EE-BEFC-C2C9A10BB0AD}" srcOrd="8" destOrd="0" presId="urn:microsoft.com/office/officeart/2008/layout/LinedList"/>
    <dgm:cxn modelId="{DF974604-A242-4D8A-8EC5-194328347314}" type="presParOf" srcId="{01D5263F-5709-4FCC-9D9B-A295FC42283A}" destId="{2BD573B2-B58F-4C2B-866A-C653F13F3361}" srcOrd="9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Alaptörvény 32. cikk </a:t>
          </a:r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(az önkormányzatok gazdasági önállóságának jogi alapja – relatív pénzügyi gazdálkodási autonómia)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Önkormányzatok Európai Chartája </a:t>
          </a:r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 közfeladatok ellátása)</a:t>
          </a: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664517E0-5943-4F55-A7D7-266178C3F9C5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Magyarország helyi önkormányzatairól szóló törvény</a:t>
          </a:r>
          <a:endParaRPr lang="hu-HU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879A674D-961A-49A3-86FB-95487EE4C35D}" type="parTrans" cxnId="{7DC3AA67-26A7-4871-A50A-1CE648DEA34B}">
      <dgm:prSet/>
      <dgm:spPr/>
      <dgm:t>
        <a:bodyPr/>
        <a:lstStyle/>
        <a:p>
          <a:endParaRPr lang="hu-HU"/>
        </a:p>
      </dgm:t>
    </dgm:pt>
    <dgm:pt modelId="{7ADF9C79-FE07-41E0-89AA-F79EF98E9535}" type="sibTrans" cxnId="{7DC3AA67-26A7-4871-A50A-1CE648DEA34B}">
      <dgm:prSet/>
      <dgm:spPr/>
      <dgm:t>
        <a:bodyPr/>
        <a:lstStyle/>
        <a:p>
          <a:endParaRPr lang="hu-HU"/>
        </a:p>
      </dgm:t>
    </dgm:pt>
    <dgm:pt modelId="{3568A15C-B3AF-4615-9C48-96A2A99DCAE0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rendszer megújítása </a:t>
          </a:r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(adósságkonszolidáció, feladat-kataszter átalakítása)</a:t>
          </a:r>
        </a:p>
      </dgm:t>
    </dgm:pt>
    <dgm:pt modelId="{B0A51DAA-1D3C-410B-9403-1D6DEEE08C44}" type="parTrans" cxnId="{0C562077-3059-441D-B185-8FAB368EE194}">
      <dgm:prSet/>
      <dgm:spPr/>
      <dgm:t>
        <a:bodyPr/>
        <a:lstStyle/>
        <a:p>
          <a:endParaRPr lang="hu-HU"/>
        </a:p>
      </dgm:t>
    </dgm:pt>
    <dgm:pt modelId="{83AEEADB-E684-4B94-B209-70A9E299B5B9}" type="sibTrans" cxnId="{0C562077-3059-441D-B185-8FAB368EE194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4"/>
      <dgm:spPr/>
    </dgm:pt>
    <dgm:pt modelId="{F2EFDC1C-68CB-49F4-9888-DCC567D73F33}" type="pres">
      <dgm:prSet presAssocID="{48BB07EC-347F-4CC0-98DF-225DBB7083C1}" presName="conn" presStyleLbl="parChTrans1D2" presStyleIdx="0" presStyleCnt="1" custLinFactNeighborX="-39795" custLinFactNeighborY="-715"/>
      <dgm:spPr/>
    </dgm:pt>
    <dgm:pt modelId="{04CA6420-0D0B-42A0-AD9B-1767757C56CC}" type="pres">
      <dgm:prSet presAssocID="{48BB07EC-347F-4CC0-98DF-225DBB7083C1}" presName="extraNode" presStyleLbl="node1" presStyleIdx="0" presStyleCnt="4"/>
      <dgm:spPr/>
    </dgm:pt>
    <dgm:pt modelId="{EC47DE55-E8AA-4B08-9932-F2B951CAB5A0}" type="pres">
      <dgm:prSet presAssocID="{48BB07EC-347F-4CC0-98DF-225DBB7083C1}" presName="dstNode" presStyleLbl="node1" presStyleIdx="0" presStyleCnt="4"/>
      <dgm:spPr/>
    </dgm:pt>
    <dgm:pt modelId="{3CA37A64-9C2D-4C2D-A172-D5D6FAF2DC8D}" type="pres">
      <dgm:prSet presAssocID="{717A7CDD-E642-4AC3-996F-E139B6E0CC74}" presName="text_1" presStyleLbl="node1" presStyleIdx="0" presStyleCnt="4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4"/>
      <dgm:spPr>
        <a:solidFill>
          <a:schemeClr val="tx2"/>
        </a:solid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4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4" custLinFactNeighborX="6210" custLinFactNeighborY="2024"/>
      <dgm:spPr>
        <a:solidFill>
          <a:schemeClr val="tx2"/>
        </a:solidFill>
        <a:ln>
          <a:noFill/>
        </a:ln>
      </dgm:spPr>
    </dgm:pt>
    <dgm:pt modelId="{42A842C3-DD97-474F-A643-1961D4261842}" type="pres">
      <dgm:prSet presAssocID="{664517E0-5943-4F55-A7D7-266178C3F9C5}" presName="text_3" presStyleLbl="node1" presStyleIdx="2" presStyleCnt="4">
        <dgm:presLayoutVars>
          <dgm:bulletEnabled val="1"/>
        </dgm:presLayoutVars>
      </dgm:prSet>
      <dgm:spPr/>
    </dgm:pt>
    <dgm:pt modelId="{A16FF63C-1799-4260-82AB-C0229A2C2235}" type="pres">
      <dgm:prSet presAssocID="{664517E0-5943-4F55-A7D7-266178C3F9C5}" presName="accent_3" presStyleCnt="0"/>
      <dgm:spPr/>
    </dgm:pt>
    <dgm:pt modelId="{B36BFD35-9477-4C95-BEEE-7DAD8F648A3D}" type="pres">
      <dgm:prSet presAssocID="{664517E0-5943-4F55-A7D7-266178C3F9C5}" presName="accentRepeatNode" presStyleLbl="solidFgAcc1" presStyleIdx="2" presStyleCnt="4"/>
      <dgm:spPr>
        <a:solidFill>
          <a:schemeClr val="tx2"/>
        </a:solidFill>
        <a:ln>
          <a:noFill/>
        </a:ln>
      </dgm:spPr>
    </dgm:pt>
    <dgm:pt modelId="{A8E1DC43-A81F-4C1A-9496-2146038004DF}" type="pres">
      <dgm:prSet presAssocID="{3568A15C-B3AF-4615-9C48-96A2A99DCAE0}" presName="text_4" presStyleLbl="node1" presStyleIdx="3" presStyleCnt="4">
        <dgm:presLayoutVars>
          <dgm:bulletEnabled val="1"/>
        </dgm:presLayoutVars>
      </dgm:prSet>
      <dgm:spPr/>
    </dgm:pt>
    <dgm:pt modelId="{F391ECEA-578F-4B4D-ABFB-E0F16008958F}" type="pres">
      <dgm:prSet presAssocID="{3568A15C-B3AF-4615-9C48-96A2A99DCAE0}" presName="accent_4" presStyleCnt="0"/>
      <dgm:spPr/>
    </dgm:pt>
    <dgm:pt modelId="{B30B627C-04DE-455F-86DF-8B2B56BBBD2B}" type="pres">
      <dgm:prSet presAssocID="{3568A15C-B3AF-4615-9C48-96A2A99DCAE0}" presName="accentRepeatNode" presStyleLbl="solidFgAcc1" presStyleIdx="3" presStyleCnt="4"/>
      <dgm:spPr>
        <a:solidFill>
          <a:schemeClr val="tx2"/>
        </a:solidFill>
        <a:ln>
          <a:noFill/>
        </a:ln>
      </dgm:spPr>
    </dgm:pt>
  </dgm:ptLst>
  <dgm:cxnLst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D100F73D-2E0D-4CB2-B2BA-FD906C9DC090}" type="presOf" srcId="{9440231A-A6B5-49C9-9161-20E1CE6A616E}" destId="{602DC24A-0F4A-42F1-AD19-E4F4D865946B}" srcOrd="0" destOrd="0" presId="urn:microsoft.com/office/officeart/2008/layout/VerticalCurvedList"/>
    <dgm:cxn modelId="{A5F80866-D479-4DC0-A6A9-F77F9BE9AAD8}" type="presOf" srcId="{717A7CDD-E642-4AC3-996F-E139B6E0CC74}" destId="{3CA37A64-9C2D-4C2D-A172-D5D6FAF2DC8D}" srcOrd="0" destOrd="0" presId="urn:microsoft.com/office/officeart/2008/layout/VerticalCurvedList"/>
    <dgm:cxn modelId="{7DC3AA67-26A7-4871-A50A-1CE648DEA34B}" srcId="{48BB07EC-347F-4CC0-98DF-225DBB7083C1}" destId="{664517E0-5943-4F55-A7D7-266178C3F9C5}" srcOrd="2" destOrd="0" parTransId="{879A674D-961A-49A3-86FB-95487EE4C35D}" sibTransId="{7ADF9C79-FE07-41E0-89AA-F79EF98E9535}"/>
    <dgm:cxn modelId="{0C562077-3059-441D-B185-8FAB368EE194}" srcId="{48BB07EC-347F-4CC0-98DF-225DBB7083C1}" destId="{3568A15C-B3AF-4615-9C48-96A2A99DCAE0}" srcOrd="3" destOrd="0" parTransId="{B0A51DAA-1D3C-410B-9403-1D6DEEE08C44}" sibTransId="{83AEEADB-E684-4B94-B209-70A9E299B5B9}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7C28F290-DF43-4D1F-89D7-456B8EEB54EC}" type="presOf" srcId="{F60B3A3B-42DA-46D0-81A5-5F03B3F0E9F4}" destId="{F2EFDC1C-68CB-49F4-9888-DCC567D73F33}" srcOrd="0" destOrd="0" presId="urn:microsoft.com/office/officeart/2008/layout/VerticalCurvedList"/>
    <dgm:cxn modelId="{6A36D29B-FE35-4A95-900C-4D236D408A15}" type="presOf" srcId="{3568A15C-B3AF-4615-9C48-96A2A99DCAE0}" destId="{A8E1DC43-A81F-4C1A-9496-2146038004DF}" srcOrd="0" destOrd="0" presId="urn:microsoft.com/office/officeart/2008/layout/VerticalCurvedList"/>
    <dgm:cxn modelId="{8798FCA4-CF41-4BFD-AF84-A2EA9ED9BDDE}" type="presOf" srcId="{664517E0-5943-4F55-A7D7-266178C3F9C5}" destId="{42A842C3-DD97-474F-A643-1961D4261842}" srcOrd="0" destOrd="0" presId="urn:microsoft.com/office/officeart/2008/layout/VerticalCurvedList"/>
    <dgm:cxn modelId="{328077EB-B8E4-4921-9FFC-F81AC78E96F5}" type="presOf" srcId="{48BB07EC-347F-4CC0-98DF-225DBB7083C1}" destId="{33019A0C-957A-4235-8B4C-E31233476F25}" srcOrd="0" destOrd="0" presId="urn:microsoft.com/office/officeart/2008/layout/VerticalCurvedList"/>
    <dgm:cxn modelId="{8DB355DC-2FF5-4C4A-BB89-2038E502ECF1}" type="presParOf" srcId="{33019A0C-957A-4235-8B4C-E31233476F25}" destId="{B33FF049-BE36-4CFB-B2CA-CE2108342764}" srcOrd="0" destOrd="0" presId="urn:microsoft.com/office/officeart/2008/layout/VerticalCurvedList"/>
    <dgm:cxn modelId="{B0E72B12-B43F-40C8-A8DE-951AFF1EE8CD}" type="presParOf" srcId="{B33FF049-BE36-4CFB-B2CA-CE2108342764}" destId="{C84329EC-A398-4B9B-85BD-6B78D926B1A0}" srcOrd="0" destOrd="0" presId="urn:microsoft.com/office/officeart/2008/layout/VerticalCurvedList"/>
    <dgm:cxn modelId="{E178B28E-D39D-4516-9169-89FA70FA519F}" type="presParOf" srcId="{C84329EC-A398-4B9B-85BD-6B78D926B1A0}" destId="{A4E1C155-CDAC-4A66-9384-81A58113E12E}" srcOrd="0" destOrd="0" presId="urn:microsoft.com/office/officeart/2008/layout/VerticalCurvedList"/>
    <dgm:cxn modelId="{518104D7-393E-47C7-99E7-748B217F9C96}" type="presParOf" srcId="{C84329EC-A398-4B9B-85BD-6B78D926B1A0}" destId="{F2EFDC1C-68CB-49F4-9888-DCC567D73F33}" srcOrd="1" destOrd="0" presId="urn:microsoft.com/office/officeart/2008/layout/VerticalCurvedList"/>
    <dgm:cxn modelId="{4FD90E86-D7E2-4706-A718-0304F9CB86A0}" type="presParOf" srcId="{C84329EC-A398-4B9B-85BD-6B78D926B1A0}" destId="{04CA6420-0D0B-42A0-AD9B-1767757C56CC}" srcOrd="2" destOrd="0" presId="urn:microsoft.com/office/officeart/2008/layout/VerticalCurvedList"/>
    <dgm:cxn modelId="{AEB1DCCF-60D4-4CE1-986B-3DA1567AB6FE}" type="presParOf" srcId="{C84329EC-A398-4B9B-85BD-6B78D926B1A0}" destId="{EC47DE55-E8AA-4B08-9932-F2B951CAB5A0}" srcOrd="3" destOrd="0" presId="urn:microsoft.com/office/officeart/2008/layout/VerticalCurvedList"/>
    <dgm:cxn modelId="{CB74E673-A44F-47B3-B76D-D4A979836D4B}" type="presParOf" srcId="{B33FF049-BE36-4CFB-B2CA-CE2108342764}" destId="{3CA37A64-9C2D-4C2D-A172-D5D6FAF2DC8D}" srcOrd="1" destOrd="0" presId="urn:microsoft.com/office/officeart/2008/layout/VerticalCurvedList"/>
    <dgm:cxn modelId="{6AC49603-1516-42FF-84FF-C3A9256B551B}" type="presParOf" srcId="{B33FF049-BE36-4CFB-B2CA-CE2108342764}" destId="{F2F5D5B0-04E3-4D92-A7F5-F40D58ECF49A}" srcOrd="2" destOrd="0" presId="urn:microsoft.com/office/officeart/2008/layout/VerticalCurvedList"/>
    <dgm:cxn modelId="{6067A6CC-E4B1-48FF-B231-EBEAEB9D70CA}" type="presParOf" srcId="{F2F5D5B0-04E3-4D92-A7F5-F40D58ECF49A}" destId="{3CAAD10D-8D7F-4175-9075-66548E9398C7}" srcOrd="0" destOrd="0" presId="urn:microsoft.com/office/officeart/2008/layout/VerticalCurvedList"/>
    <dgm:cxn modelId="{80912475-93E6-4468-923F-3E4C136853AB}" type="presParOf" srcId="{B33FF049-BE36-4CFB-B2CA-CE2108342764}" destId="{602DC24A-0F4A-42F1-AD19-E4F4D865946B}" srcOrd="3" destOrd="0" presId="urn:microsoft.com/office/officeart/2008/layout/VerticalCurvedList"/>
    <dgm:cxn modelId="{D6865E09-A5B6-408B-88B5-F8F88AE08994}" type="presParOf" srcId="{B33FF049-BE36-4CFB-B2CA-CE2108342764}" destId="{4728A096-6AA4-45D0-AD0D-01AA90A71677}" srcOrd="4" destOrd="0" presId="urn:microsoft.com/office/officeart/2008/layout/VerticalCurvedList"/>
    <dgm:cxn modelId="{836E9B8F-DB86-48B8-92DF-2A7C3C77A0A0}" type="presParOf" srcId="{4728A096-6AA4-45D0-AD0D-01AA90A71677}" destId="{FB37A8F8-D8B9-4515-A2C9-873BC73D7C45}" srcOrd="0" destOrd="0" presId="urn:microsoft.com/office/officeart/2008/layout/VerticalCurvedList"/>
    <dgm:cxn modelId="{E0521E6A-4D11-4107-A5BE-A30B8D070C37}" type="presParOf" srcId="{B33FF049-BE36-4CFB-B2CA-CE2108342764}" destId="{42A842C3-DD97-474F-A643-1961D4261842}" srcOrd="5" destOrd="0" presId="urn:microsoft.com/office/officeart/2008/layout/VerticalCurvedList"/>
    <dgm:cxn modelId="{9944D3B7-C9ED-4AC4-99E8-293E16D661D9}" type="presParOf" srcId="{B33FF049-BE36-4CFB-B2CA-CE2108342764}" destId="{A16FF63C-1799-4260-82AB-C0229A2C2235}" srcOrd="6" destOrd="0" presId="urn:microsoft.com/office/officeart/2008/layout/VerticalCurvedList"/>
    <dgm:cxn modelId="{CDBECC43-1C43-47FC-AA82-BAA842AC2306}" type="presParOf" srcId="{A16FF63C-1799-4260-82AB-C0229A2C2235}" destId="{B36BFD35-9477-4C95-BEEE-7DAD8F648A3D}" srcOrd="0" destOrd="0" presId="urn:microsoft.com/office/officeart/2008/layout/VerticalCurvedList"/>
    <dgm:cxn modelId="{A2C86DFE-A48D-436A-BEA9-81D4C17C752E}" type="presParOf" srcId="{B33FF049-BE36-4CFB-B2CA-CE2108342764}" destId="{A8E1DC43-A81F-4C1A-9496-2146038004DF}" srcOrd="7" destOrd="0" presId="urn:microsoft.com/office/officeart/2008/layout/VerticalCurvedList"/>
    <dgm:cxn modelId="{CD7A647F-3783-4FC7-91C7-BE77B8FC7555}" type="presParOf" srcId="{B33FF049-BE36-4CFB-B2CA-CE2108342764}" destId="{F391ECEA-578F-4B4D-ABFB-E0F16008958F}" srcOrd="8" destOrd="0" presId="urn:microsoft.com/office/officeart/2008/layout/VerticalCurvedList"/>
    <dgm:cxn modelId="{EC546231-CFBF-451C-9388-2431F48A7FF4}" type="presParOf" srcId="{F391ECEA-578F-4B4D-ABFB-E0F16008958F}" destId="{B30B627C-04DE-455F-86DF-8B2B56BBBD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744B5A9-FCDB-4374-964D-D368494C90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B61E1FF-8031-4D17-A2B9-B7DC3EED37A1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Hitelfelvétel, kötvénykibocsátás</a:t>
          </a:r>
        </a:p>
      </dgm:t>
    </dgm:pt>
    <dgm:pt modelId="{8200CC7D-4B5F-4B2B-A945-C23CA759A8D5}" type="parTrans" cxnId="{CCEB0A48-C548-428C-9B6E-90005CC6230E}">
      <dgm:prSet/>
      <dgm:spPr/>
      <dgm:t>
        <a:bodyPr/>
        <a:lstStyle/>
        <a:p>
          <a:endParaRPr lang="hu-HU"/>
        </a:p>
      </dgm:t>
    </dgm:pt>
    <dgm:pt modelId="{5BB3A2C9-1316-46E5-95FD-20EC9507D720}" type="sibTrans" cxnId="{CCEB0A48-C548-428C-9B6E-90005CC6230E}">
      <dgm:prSet/>
      <dgm:spPr/>
      <dgm:t>
        <a:bodyPr/>
        <a:lstStyle/>
        <a:p>
          <a:endParaRPr lang="hu-HU"/>
        </a:p>
      </dgm:t>
    </dgm:pt>
    <dgm:pt modelId="{45A9CD59-9828-43EE-87EB-FAFE5A09D95A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vállalkozás szabadsága, korlátai</a:t>
          </a:r>
        </a:p>
      </dgm:t>
    </dgm:pt>
    <dgm:pt modelId="{E38CF465-4DFF-42F3-B3BB-B7227AC8E4B7}" type="parTrans" cxnId="{C00A8879-BE96-406A-814D-839BD5D83192}">
      <dgm:prSet/>
      <dgm:spPr/>
      <dgm:t>
        <a:bodyPr/>
        <a:lstStyle/>
        <a:p>
          <a:endParaRPr lang="hu-HU"/>
        </a:p>
      </dgm:t>
    </dgm:pt>
    <dgm:pt modelId="{3F5BD85B-3F39-4D40-B577-1DEF995CE466}" type="sibTrans" cxnId="{C00A8879-BE96-406A-814D-839BD5D83192}">
      <dgm:prSet/>
      <dgm:spPr/>
      <dgm:t>
        <a:bodyPr/>
        <a:lstStyle/>
        <a:p>
          <a:endParaRPr lang="hu-HU"/>
        </a:p>
      </dgm:t>
    </dgm:pt>
    <dgm:pt modelId="{5B858E95-A7FC-425F-9E25-672639C16D32}">
      <dgm:prSet phldrT="[Szöveg]" custT="1"/>
      <dgm:spPr>
        <a:noFill/>
        <a:ln>
          <a:noFill/>
        </a:ln>
      </dgm:spPr>
      <dgm:t>
        <a:bodyPr/>
        <a:lstStyle/>
        <a:p>
          <a:endParaRPr lang="hu-HU" sz="16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FCD29C3-2ACE-4834-A1E1-33661AAAA2CD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 hozzájárulásához nem kötött hitelügyletek</a:t>
          </a:r>
        </a:p>
      </dgm:t>
    </dgm:pt>
    <dgm:pt modelId="{46369A71-27A8-4441-83FE-6BEF4060CFAD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1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főszabály</a:t>
          </a:r>
          <a:r>
            <a:rPr lang="hu-HU" sz="18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</a:t>
          </a:r>
          <a:r>
            <a:rPr lang="hu-HU" sz="1800" b="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adósságot keletkeztető ügylet a kormány </a:t>
          </a:r>
          <a:r>
            <a:rPr lang="hu-HU" sz="18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előzetes</a:t>
          </a:r>
          <a:r>
            <a:rPr lang="hu-HU" sz="1800" b="0" i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1800" b="0" i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hozzájárulásához kötött</a:t>
          </a:r>
        </a:p>
      </dgm:t>
    </dgm:pt>
    <dgm:pt modelId="{612205FE-F620-43D5-8C48-682E2B39B231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stabilitási törvény </a:t>
          </a:r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 alapja: Alaptörvény 34. cikk (5) bekezdés)</a:t>
          </a:r>
        </a:p>
      </dgm:t>
    </dgm:pt>
    <dgm:pt modelId="{BE6E80F0-4DB0-49DD-8316-CB6C644D4757}" type="sibTrans" cxnId="{080DD2F2-E007-47F0-822E-CC6174740C47}">
      <dgm:prSet/>
      <dgm:spPr/>
      <dgm:t>
        <a:bodyPr/>
        <a:lstStyle/>
        <a:p>
          <a:endParaRPr lang="hu-HU"/>
        </a:p>
      </dgm:t>
    </dgm:pt>
    <dgm:pt modelId="{0A0D7544-B525-4444-94EA-F9B301838688}" type="parTrans" cxnId="{080DD2F2-E007-47F0-822E-CC6174740C47}">
      <dgm:prSet/>
      <dgm:spPr/>
      <dgm:t>
        <a:bodyPr/>
        <a:lstStyle/>
        <a:p>
          <a:endParaRPr lang="hu-HU"/>
        </a:p>
      </dgm:t>
    </dgm:pt>
    <dgm:pt modelId="{D568A673-31A8-487B-8A65-B77F208C78A1}" type="sibTrans" cxnId="{2273DD1F-BACE-4BC9-A311-55F51BF561B7}">
      <dgm:prSet/>
      <dgm:spPr/>
      <dgm:t>
        <a:bodyPr/>
        <a:lstStyle/>
        <a:p>
          <a:endParaRPr lang="hu-HU"/>
        </a:p>
      </dgm:t>
    </dgm:pt>
    <dgm:pt modelId="{697571A0-3E26-4333-9363-A8F689534E53}" type="parTrans" cxnId="{2273DD1F-BACE-4BC9-A311-55F51BF561B7}">
      <dgm:prSet/>
      <dgm:spPr/>
      <dgm:t>
        <a:bodyPr/>
        <a:lstStyle/>
        <a:p>
          <a:endParaRPr lang="hu-HU"/>
        </a:p>
      </dgm:t>
    </dgm:pt>
    <dgm:pt modelId="{6C8BCCA2-669A-4680-94E4-5F778FC285D7}" type="sibTrans" cxnId="{D61B72FD-46A7-40EE-81A3-07C314A04BF8}">
      <dgm:prSet/>
      <dgm:spPr/>
      <dgm:t>
        <a:bodyPr/>
        <a:lstStyle/>
        <a:p>
          <a:endParaRPr lang="hu-HU"/>
        </a:p>
      </dgm:t>
    </dgm:pt>
    <dgm:pt modelId="{E97C956D-322A-4027-961E-36A8D1A6C0D5}" type="parTrans" cxnId="{D61B72FD-46A7-40EE-81A3-07C314A04BF8}">
      <dgm:prSet/>
      <dgm:spPr/>
      <dgm:t>
        <a:bodyPr/>
        <a:lstStyle/>
        <a:p>
          <a:endParaRPr lang="hu-HU"/>
        </a:p>
      </dgm:t>
    </dgm:pt>
    <dgm:pt modelId="{585A90C7-5428-42B3-AF79-BE4562A0D7D1}" type="sibTrans" cxnId="{C78FB5B9-09BF-48DC-BE6D-0E9498C5EA6C}">
      <dgm:prSet/>
      <dgm:spPr/>
      <dgm:t>
        <a:bodyPr/>
        <a:lstStyle/>
        <a:p>
          <a:endParaRPr lang="hu-HU"/>
        </a:p>
      </dgm:t>
    </dgm:pt>
    <dgm:pt modelId="{C7F4015B-D86A-4FAF-BC72-798F50C7C908}" type="parTrans" cxnId="{C78FB5B9-09BF-48DC-BE6D-0E9498C5EA6C}">
      <dgm:prSet/>
      <dgm:spPr/>
      <dgm:t>
        <a:bodyPr/>
        <a:lstStyle/>
        <a:p>
          <a:endParaRPr lang="hu-HU"/>
        </a:p>
      </dgm:t>
    </dgm:pt>
    <dgm:pt modelId="{761DC1D9-C6C2-4B7B-83E8-3E4906F4F07F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fedezete nem lehet</a:t>
          </a:r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törzsvagyon, működéshez, feladatellátáshoz nyújtott állami támogatás</a:t>
          </a:r>
        </a:p>
      </dgm:t>
    </dgm:pt>
    <dgm:pt modelId="{C3EB99FC-42E5-44F7-BF2A-50E1BC621897}" type="parTrans" cxnId="{3A915579-1404-4A36-846F-D1299D8D03F3}">
      <dgm:prSet/>
      <dgm:spPr/>
      <dgm:t>
        <a:bodyPr/>
        <a:lstStyle/>
        <a:p>
          <a:endParaRPr lang="hu-HU"/>
        </a:p>
      </dgm:t>
    </dgm:pt>
    <dgm:pt modelId="{24EC8FF7-77C6-489F-80E3-39BA85E99CA4}" type="sibTrans" cxnId="{3A915579-1404-4A36-846F-D1299D8D03F3}">
      <dgm:prSet/>
      <dgm:spPr/>
      <dgm:t>
        <a:bodyPr/>
        <a:lstStyle/>
        <a:p>
          <a:endParaRPr lang="hu-HU"/>
        </a:p>
      </dgm:t>
    </dgm:pt>
    <dgm:pt modelId="{D91C6638-A834-4E11-BC22-0C3C675CFB7D}" type="pres">
      <dgm:prSet presAssocID="{3744B5A9-FCDB-4374-964D-D368494C9031}" presName="linear" presStyleCnt="0">
        <dgm:presLayoutVars>
          <dgm:dir/>
          <dgm:animLvl val="lvl"/>
          <dgm:resizeHandles val="exact"/>
        </dgm:presLayoutVars>
      </dgm:prSet>
      <dgm:spPr/>
    </dgm:pt>
    <dgm:pt modelId="{9D8D01AF-400E-4376-9CB7-24613E17D587}" type="pres">
      <dgm:prSet presAssocID="{2B61E1FF-8031-4D17-A2B9-B7DC3EED37A1}" presName="parentLin" presStyleCnt="0"/>
      <dgm:spPr/>
    </dgm:pt>
    <dgm:pt modelId="{FF9A4088-4667-47B8-A3D4-DE9977D99048}" type="pres">
      <dgm:prSet presAssocID="{2B61E1FF-8031-4D17-A2B9-B7DC3EED37A1}" presName="parentLeftMargin" presStyleLbl="node1" presStyleIdx="0" presStyleCnt="2"/>
      <dgm:spPr/>
    </dgm:pt>
    <dgm:pt modelId="{1F15A9A5-7C78-48F4-A2F7-F97B120977BF}" type="pres">
      <dgm:prSet presAssocID="{2B61E1FF-8031-4D17-A2B9-B7DC3EED37A1}" presName="parentText" presStyleLbl="node1" presStyleIdx="0" presStyleCnt="2" custScaleX="122974" custScaleY="55160" custLinFactNeighborX="1936" custLinFactNeighborY="-10766">
        <dgm:presLayoutVars>
          <dgm:chMax val="0"/>
          <dgm:bulletEnabled val="1"/>
        </dgm:presLayoutVars>
      </dgm:prSet>
      <dgm:spPr/>
    </dgm:pt>
    <dgm:pt modelId="{042F715B-2B80-4672-BC49-5F146239BCAD}" type="pres">
      <dgm:prSet presAssocID="{2B61E1FF-8031-4D17-A2B9-B7DC3EED37A1}" presName="negativeSpace" presStyleCnt="0"/>
      <dgm:spPr/>
    </dgm:pt>
    <dgm:pt modelId="{BEF2FD11-F219-4A7C-AA0E-CC55D5DA908F}" type="pres">
      <dgm:prSet presAssocID="{2B61E1FF-8031-4D17-A2B9-B7DC3EED37A1}" presName="childText" presStyleLbl="conFgAcc1" presStyleIdx="0" presStyleCnt="2" custScaleY="48680" custLinFactY="-1311" custLinFactNeighborX="-97" custLinFactNeighborY="-100000">
        <dgm:presLayoutVars>
          <dgm:bulletEnabled val="1"/>
        </dgm:presLayoutVars>
      </dgm:prSet>
      <dgm:spPr/>
    </dgm:pt>
    <dgm:pt modelId="{6504ECAC-7E00-45F1-8845-0EE8802A9706}" type="pres">
      <dgm:prSet presAssocID="{5BB3A2C9-1316-46E5-95FD-20EC9507D720}" presName="spaceBetweenRectangles" presStyleCnt="0"/>
      <dgm:spPr/>
    </dgm:pt>
    <dgm:pt modelId="{836126C3-D433-49F3-9A12-7CFA57C5B0F1}" type="pres">
      <dgm:prSet presAssocID="{45A9CD59-9828-43EE-87EB-FAFE5A09D95A}" presName="parentLin" presStyleCnt="0"/>
      <dgm:spPr/>
    </dgm:pt>
    <dgm:pt modelId="{A8AA5F12-B735-45F4-84C0-C58B4D73C1D1}" type="pres">
      <dgm:prSet presAssocID="{45A9CD59-9828-43EE-87EB-FAFE5A09D95A}" presName="parentLeftMargin" presStyleLbl="node1" presStyleIdx="0" presStyleCnt="2"/>
      <dgm:spPr/>
    </dgm:pt>
    <dgm:pt modelId="{451C8245-4E52-4113-9EE5-0ED8DE5469D8}" type="pres">
      <dgm:prSet presAssocID="{45A9CD59-9828-43EE-87EB-FAFE5A09D95A}" presName="parentText" presStyleLbl="node1" presStyleIdx="1" presStyleCnt="2" custScaleX="123965" custScaleY="50965" custLinFactNeighborX="3708" custLinFactNeighborY="42214">
        <dgm:presLayoutVars>
          <dgm:chMax val="0"/>
          <dgm:bulletEnabled val="1"/>
        </dgm:presLayoutVars>
      </dgm:prSet>
      <dgm:spPr/>
    </dgm:pt>
    <dgm:pt modelId="{B38A076C-AAB0-421B-84A7-227271A03DFA}" type="pres">
      <dgm:prSet presAssocID="{45A9CD59-9828-43EE-87EB-FAFE5A09D95A}" presName="negativeSpace" presStyleCnt="0"/>
      <dgm:spPr/>
    </dgm:pt>
    <dgm:pt modelId="{48E826AE-2CCF-4E79-8991-E613410EFAD6}" type="pres">
      <dgm:prSet presAssocID="{45A9CD59-9828-43EE-87EB-FAFE5A09D95A}" presName="childText" presStyleLbl="conFgAcc1" presStyleIdx="1" presStyleCnt="2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2273DD1F-BACE-4BC9-A311-55F51BF561B7}" srcId="{612205FE-F620-43D5-8C48-682E2B39B231}" destId="{5B858E95-A7FC-425F-9E25-672639C16D32}" srcOrd="3" destOrd="0" parTransId="{697571A0-3E26-4333-9363-A8F689534E53}" sibTransId="{D568A673-31A8-487B-8A65-B77F208C78A1}"/>
    <dgm:cxn modelId="{CCEB0A48-C548-428C-9B6E-90005CC6230E}" srcId="{3744B5A9-FCDB-4374-964D-D368494C9031}" destId="{2B61E1FF-8031-4D17-A2B9-B7DC3EED37A1}" srcOrd="0" destOrd="0" parTransId="{8200CC7D-4B5F-4B2B-A945-C23CA759A8D5}" sibTransId="{5BB3A2C9-1316-46E5-95FD-20EC9507D720}"/>
    <dgm:cxn modelId="{CB4BDB4E-0CAF-440F-A1D7-7DDC3A446B75}" type="presOf" srcId="{45A9CD59-9828-43EE-87EB-FAFE5A09D95A}" destId="{A8AA5F12-B735-45F4-84C0-C58B4D73C1D1}" srcOrd="0" destOrd="0" presId="urn:microsoft.com/office/officeart/2005/8/layout/list1"/>
    <dgm:cxn modelId="{45CA1552-0370-4C4B-818D-43BDF18DDEB4}" type="presOf" srcId="{46369A71-27A8-4441-83FE-6BEF4060CFAD}" destId="{BEF2FD11-F219-4A7C-AA0E-CC55D5DA908F}" srcOrd="0" destOrd="1" presId="urn:microsoft.com/office/officeart/2005/8/layout/list1"/>
    <dgm:cxn modelId="{EBF66876-1921-48E1-AD4B-FAE4A7CFC84D}" type="presOf" srcId="{0FCD29C3-2ACE-4834-A1E1-33661AAAA2CD}" destId="{BEF2FD11-F219-4A7C-AA0E-CC55D5DA908F}" srcOrd="0" destOrd="2" presId="urn:microsoft.com/office/officeart/2005/8/layout/list1"/>
    <dgm:cxn modelId="{3A915579-1404-4A36-846F-D1299D8D03F3}" srcId="{612205FE-F620-43D5-8C48-682E2B39B231}" destId="{761DC1D9-C6C2-4B7B-83E8-3E4906F4F07F}" srcOrd="2" destOrd="0" parTransId="{C3EB99FC-42E5-44F7-BF2A-50E1BC621897}" sibTransId="{24EC8FF7-77C6-489F-80E3-39BA85E99CA4}"/>
    <dgm:cxn modelId="{C00A8879-BE96-406A-814D-839BD5D83192}" srcId="{3744B5A9-FCDB-4374-964D-D368494C9031}" destId="{45A9CD59-9828-43EE-87EB-FAFE5A09D95A}" srcOrd="1" destOrd="0" parTransId="{E38CF465-4DFF-42F3-B3BB-B7227AC8E4B7}" sibTransId="{3F5BD85B-3F39-4D40-B577-1DEF995CE466}"/>
    <dgm:cxn modelId="{86077A8B-F57C-4B2B-B5BA-515B3C80A3B1}" type="presOf" srcId="{2B61E1FF-8031-4D17-A2B9-B7DC3EED37A1}" destId="{FF9A4088-4667-47B8-A3D4-DE9977D99048}" srcOrd="0" destOrd="0" presId="urn:microsoft.com/office/officeart/2005/8/layout/list1"/>
    <dgm:cxn modelId="{8B124F90-4E99-4B9E-B16F-D1CC6F42E966}" type="presOf" srcId="{3744B5A9-FCDB-4374-964D-D368494C9031}" destId="{D91C6638-A834-4E11-BC22-0C3C675CFB7D}" srcOrd="0" destOrd="0" presId="urn:microsoft.com/office/officeart/2005/8/layout/list1"/>
    <dgm:cxn modelId="{BC78CEA1-F249-4D38-B9F7-D6B25C41EA15}" type="presOf" srcId="{45A9CD59-9828-43EE-87EB-FAFE5A09D95A}" destId="{451C8245-4E52-4113-9EE5-0ED8DE5469D8}" srcOrd="1" destOrd="0" presId="urn:microsoft.com/office/officeart/2005/8/layout/list1"/>
    <dgm:cxn modelId="{C78FB5B9-09BF-48DC-BE6D-0E9498C5EA6C}" srcId="{612205FE-F620-43D5-8C48-682E2B39B231}" destId="{46369A71-27A8-4441-83FE-6BEF4060CFAD}" srcOrd="0" destOrd="0" parTransId="{C7F4015B-D86A-4FAF-BC72-798F50C7C908}" sibTransId="{585A90C7-5428-42B3-AF79-BE4562A0D7D1}"/>
    <dgm:cxn modelId="{FAB67DC5-C6C7-4319-BBB8-F1A31E045787}" type="presOf" srcId="{612205FE-F620-43D5-8C48-682E2B39B231}" destId="{BEF2FD11-F219-4A7C-AA0E-CC55D5DA908F}" srcOrd="0" destOrd="0" presId="urn:microsoft.com/office/officeart/2005/8/layout/list1"/>
    <dgm:cxn modelId="{80ED92C6-8D51-4EDE-8407-0AE479EFB6B9}" type="presOf" srcId="{761DC1D9-C6C2-4B7B-83E8-3E4906F4F07F}" destId="{BEF2FD11-F219-4A7C-AA0E-CC55D5DA908F}" srcOrd="0" destOrd="3" presId="urn:microsoft.com/office/officeart/2005/8/layout/list1"/>
    <dgm:cxn modelId="{E358CCC8-644A-4E9C-ACB7-0A2BC759B1E4}" type="presOf" srcId="{5B858E95-A7FC-425F-9E25-672639C16D32}" destId="{BEF2FD11-F219-4A7C-AA0E-CC55D5DA908F}" srcOrd="0" destOrd="4" presId="urn:microsoft.com/office/officeart/2005/8/layout/list1"/>
    <dgm:cxn modelId="{080DD2F2-E007-47F0-822E-CC6174740C47}" srcId="{2B61E1FF-8031-4D17-A2B9-B7DC3EED37A1}" destId="{612205FE-F620-43D5-8C48-682E2B39B231}" srcOrd="0" destOrd="0" parTransId="{0A0D7544-B525-4444-94EA-F9B301838688}" sibTransId="{BE6E80F0-4DB0-49DD-8316-CB6C644D4757}"/>
    <dgm:cxn modelId="{342F9AF5-17B8-4457-A4A5-7F1034BFAF00}" type="presOf" srcId="{2B61E1FF-8031-4D17-A2B9-B7DC3EED37A1}" destId="{1F15A9A5-7C78-48F4-A2F7-F97B120977BF}" srcOrd="1" destOrd="0" presId="urn:microsoft.com/office/officeart/2005/8/layout/list1"/>
    <dgm:cxn modelId="{D61B72FD-46A7-40EE-81A3-07C314A04BF8}" srcId="{612205FE-F620-43D5-8C48-682E2B39B231}" destId="{0FCD29C3-2ACE-4834-A1E1-33661AAAA2CD}" srcOrd="1" destOrd="0" parTransId="{E97C956D-322A-4027-961E-36A8D1A6C0D5}" sibTransId="{6C8BCCA2-669A-4680-94E4-5F778FC285D7}"/>
    <dgm:cxn modelId="{9735BF3C-EBFD-4274-9F58-28F0B23F64D2}" type="presParOf" srcId="{D91C6638-A834-4E11-BC22-0C3C675CFB7D}" destId="{9D8D01AF-400E-4376-9CB7-24613E17D587}" srcOrd="0" destOrd="0" presId="urn:microsoft.com/office/officeart/2005/8/layout/list1"/>
    <dgm:cxn modelId="{88226083-5350-43BD-A3E2-EE92D5A6F84B}" type="presParOf" srcId="{9D8D01AF-400E-4376-9CB7-24613E17D587}" destId="{FF9A4088-4667-47B8-A3D4-DE9977D99048}" srcOrd="0" destOrd="0" presId="urn:microsoft.com/office/officeart/2005/8/layout/list1"/>
    <dgm:cxn modelId="{DB865265-17EB-4BE5-9129-D5CEC7668952}" type="presParOf" srcId="{9D8D01AF-400E-4376-9CB7-24613E17D587}" destId="{1F15A9A5-7C78-48F4-A2F7-F97B120977BF}" srcOrd="1" destOrd="0" presId="urn:microsoft.com/office/officeart/2005/8/layout/list1"/>
    <dgm:cxn modelId="{B6366079-339E-4624-ABF9-B775891A0707}" type="presParOf" srcId="{D91C6638-A834-4E11-BC22-0C3C675CFB7D}" destId="{042F715B-2B80-4672-BC49-5F146239BCAD}" srcOrd="1" destOrd="0" presId="urn:microsoft.com/office/officeart/2005/8/layout/list1"/>
    <dgm:cxn modelId="{85A26B39-728A-4532-ABF5-4DD99D7C8944}" type="presParOf" srcId="{D91C6638-A834-4E11-BC22-0C3C675CFB7D}" destId="{BEF2FD11-F219-4A7C-AA0E-CC55D5DA908F}" srcOrd="2" destOrd="0" presId="urn:microsoft.com/office/officeart/2005/8/layout/list1"/>
    <dgm:cxn modelId="{C9ED6865-ED6E-4EFB-8546-AE5A1BB4CEBA}" type="presParOf" srcId="{D91C6638-A834-4E11-BC22-0C3C675CFB7D}" destId="{6504ECAC-7E00-45F1-8845-0EE8802A9706}" srcOrd="3" destOrd="0" presId="urn:microsoft.com/office/officeart/2005/8/layout/list1"/>
    <dgm:cxn modelId="{931FBDCD-523E-4C34-B9F4-787ED79CFC43}" type="presParOf" srcId="{D91C6638-A834-4E11-BC22-0C3C675CFB7D}" destId="{836126C3-D433-49F3-9A12-7CFA57C5B0F1}" srcOrd="4" destOrd="0" presId="urn:microsoft.com/office/officeart/2005/8/layout/list1"/>
    <dgm:cxn modelId="{A4EF2C7F-63D6-4D5B-8E7E-4D325A6335F4}" type="presParOf" srcId="{836126C3-D433-49F3-9A12-7CFA57C5B0F1}" destId="{A8AA5F12-B735-45F4-84C0-C58B4D73C1D1}" srcOrd="0" destOrd="0" presId="urn:microsoft.com/office/officeart/2005/8/layout/list1"/>
    <dgm:cxn modelId="{F6875994-DAB6-4C7C-B30D-6D4DDCC0899E}" type="presParOf" srcId="{836126C3-D433-49F3-9A12-7CFA57C5B0F1}" destId="{451C8245-4E52-4113-9EE5-0ED8DE5469D8}" srcOrd="1" destOrd="0" presId="urn:microsoft.com/office/officeart/2005/8/layout/list1"/>
    <dgm:cxn modelId="{81B5B15E-EB55-4DEB-AF35-8FBF0AC95B05}" type="presParOf" srcId="{D91C6638-A834-4E11-BC22-0C3C675CFB7D}" destId="{B38A076C-AAB0-421B-84A7-227271A03DFA}" srcOrd="5" destOrd="0" presId="urn:microsoft.com/office/officeart/2005/8/layout/list1"/>
    <dgm:cxn modelId="{497C36D7-3DD3-4522-924B-0EB173A3D6BC}" type="presParOf" srcId="{D91C6638-A834-4E11-BC22-0C3C675CFB7D}" destId="{48E826AE-2CCF-4E79-8991-E613410EFAD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4080C6C-7E9E-43A3-A8CB-3B0FB261AB3C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010A195-CB22-4182-8A16-CB6CBE7D5C27}">
      <dgm:prSet phldrT="[Szöveg]" custT="1"/>
      <dgm:spPr/>
      <dgm:t>
        <a:bodyPr/>
        <a:lstStyle/>
        <a:p>
          <a:r>
            <a:rPr lang="hu-HU" sz="2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gm:t>
    </dgm:pt>
    <dgm:pt modelId="{94B13B53-236B-42EA-9E21-655D489C51BC}" type="parTrans" cxnId="{68F5ABAD-CAB4-4781-AF70-EC016594D9CF}">
      <dgm:prSet/>
      <dgm:spPr/>
      <dgm:t>
        <a:bodyPr/>
        <a:lstStyle/>
        <a:p>
          <a:endParaRPr lang="hu-HU"/>
        </a:p>
      </dgm:t>
    </dgm:pt>
    <dgm:pt modelId="{DF43076D-F176-42E2-9DFC-5AE60EBF48A9}" type="sibTrans" cxnId="{68F5ABAD-CAB4-4781-AF70-EC016594D9CF}">
      <dgm:prSet/>
      <dgm:spPr/>
      <dgm:t>
        <a:bodyPr/>
        <a:lstStyle/>
        <a:p>
          <a:endParaRPr lang="hu-HU"/>
        </a:p>
      </dgm:t>
    </dgm:pt>
    <dgm:pt modelId="{F79189A3-BA26-4E73-9C7E-0EB2A2C9BFD7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saját betételek</a:t>
          </a:r>
        </a:p>
      </dgm:t>
    </dgm:pt>
    <dgm:pt modelId="{0C979522-8620-4736-8476-0A783555A037}" type="parTrans" cxnId="{C6366BEB-2931-4D97-8F07-48344B76CDB6}">
      <dgm:prSet/>
      <dgm:spPr/>
      <dgm:t>
        <a:bodyPr/>
        <a:lstStyle/>
        <a:p>
          <a:endParaRPr lang="hu-HU"/>
        </a:p>
      </dgm:t>
    </dgm:pt>
    <dgm:pt modelId="{9E110FE4-2A2B-45A2-B9F2-E7C1C71CCC3B}" type="sibTrans" cxnId="{C6366BEB-2931-4D97-8F07-48344B76CDB6}">
      <dgm:prSet/>
      <dgm:spPr/>
      <dgm:t>
        <a:bodyPr/>
        <a:lstStyle/>
        <a:p>
          <a:endParaRPr lang="hu-HU"/>
        </a:p>
      </dgm:t>
    </dgm:pt>
    <dgm:pt modelId="{7DC9C87A-D220-47E1-831B-9A8D2F730CA1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támogatások</a:t>
          </a:r>
        </a:p>
      </dgm:t>
    </dgm:pt>
    <dgm:pt modelId="{072909CD-CC3F-4BAF-8D79-6D2ADEF50BB4}" type="parTrans" cxnId="{0DA3540B-8622-4158-99B2-ED7E845DB8B4}">
      <dgm:prSet/>
      <dgm:spPr/>
      <dgm:t>
        <a:bodyPr/>
        <a:lstStyle/>
        <a:p>
          <a:endParaRPr lang="hu-HU"/>
        </a:p>
      </dgm:t>
    </dgm:pt>
    <dgm:pt modelId="{89EAE9F1-3A2E-47E8-B293-9F687F0D070B}" type="sibTrans" cxnId="{0DA3540B-8622-4158-99B2-ED7E845DB8B4}">
      <dgm:prSet/>
      <dgm:spPr/>
      <dgm:t>
        <a:bodyPr/>
        <a:lstStyle/>
        <a:p>
          <a:endParaRPr lang="hu-HU"/>
        </a:p>
      </dgm:t>
    </dgm:pt>
    <dgm:pt modelId="{F5A072D4-D790-4906-854A-02DF5C678B48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átengedett, megosztott bevételek</a:t>
          </a:r>
        </a:p>
      </dgm:t>
    </dgm:pt>
    <dgm:pt modelId="{AB5C631F-8EB8-47C7-BC51-9106ED515483}" type="parTrans" cxnId="{34604746-B158-488B-9BBE-6320791D96B5}">
      <dgm:prSet/>
      <dgm:spPr/>
      <dgm:t>
        <a:bodyPr/>
        <a:lstStyle/>
        <a:p>
          <a:endParaRPr lang="hu-HU"/>
        </a:p>
      </dgm:t>
    </dgm:pt>
    <dgm:pt modelId="{CA656D33-3E83-416D-AA01-B9B0920677B7}" type="sibTrans" cxnId="{34604746-B158-488B-9BBE-6320791D96B5}">
      <dgm:prSet/>
      <dgm:spPr/>
      <dgm:t>
        <a:bodyPr/>
        <a:lstStyle/>
        <a:p>
          <a:endParaRPr lang="hu-HU"/>
        </a:p>
      </dgm:t>
    </dgm:pt>
    <dgm:pt modelId="{1C8460BB-689F-4DCE-9EEC-4D7F3BB8152D}">
      <dgm:prSet phldrT="[Szöveg]" custT="1"/>
      <dgm:spPr/>
      <dgm:t>
        <a:bodyPr/>
        <a:lstStyle/>
        <a:p>
          <a:r>
            <a:rPr lang="hu-HU" sz="2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Kiadások</a:t>
          </a:r>
        </a:p>
      </dgm:t>
    </dgm:pt>
    <dgm:pt modelId="{E831AE6C-33B1-4208-98EB-9E7139F9F3A7}" type="parTrans" cxnId="{A3E43F79-B528-4E29-963E-A6D44F0125D8}">
      <dgm:prSet/>
      <dgm:spPr/>
      <dgm:t>
        <a:bodyPr/>
        <a:lstStyle/>
        <a:p>
          <a:endParaRPr lang="hu-HU"/>
        </a:p>
      </dgm:t>
    </dgm:pt>
    <dgm:pt modelId="{DCDED4B2-B22C-408C-B019-570F821CEED3}" type="sibTrans" cxnId="{A3E43F79-B528-4E29-963E-A6D44F0125D8}">
      <dgm:prSet/>
      <dgm:spPr/>
      <dgm:t>
        <a:bodyPr/>
        <a:lstStyle/>
        <a:p>
          <a:endParaRPr lang="hu-HU"/>
        </a:p>
      </dgm:t>
    </dgm:pt>
    <dgm:pt modelId="{6E53104E-D86B-4B92-BF6A-114A8F101BE3}">
      <dgm:prSet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</a:t>
          </a:r>
          <a:r>
            <a:rPr lang="hu-HU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gm:t>
    </dgm:pt>
    <dgm:pt modelId="{F0D8DDC5-5856-4943-9595-B8C5356A9C46}" type="parTrans" cxnId="{66633FBB-F940-4D69-8FAE-5F114BD1738C}">
      <dgm:prSet/>
      <dgm:spPr/>
      <dgm:t>
        <a:bodyPr/>
        <a:lstStyle/>
        <a:p>
          <a:endParaRPr lang="hu-HU"/>
        </a:p>
      </dgm:t>
    </dgm:pt>
    <dgm:pt modelId="{AC02F9B7-2B3E-48A1-9BC9-B01B5FDD0885}" type="sibTrans" cxnId="{66633FBB-F940-4D69-8FAE-5F114BD1738C}">
      <dgm:prSet/>
      <dgm:spPr/>
      <dgm:t>
        <a:bodyPr/>
        <a:lstStyle/>
        <a:p>
          <a:endParaRPr lang="hu-HU"/>
        </a:p>
      </dgm:t>
    </dgm:pt>
    <dgm:pt modelId="{9DBD59F2-44EF-43F9-B247-094CDAA83104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kötelező és önként vállalt feladatok kiadásai</a:t>
          </a:r>
        </a:p>
      </dgm:t>
    </dgm:pt>
    <dgm:pt modelId="{A1211CAD-483B-4DF1-B046-9E212E28B315}" type="sibTrans" cxnId="{9D753D0E-AFFB-44F5-ACC4-26D2E9C01138}">
      <dgm:prSet/>
      <dgm:spPr/>
      <dgm:t>
        <a:bodyPr/>
        <a:lstStyle/>
        <a:p>
          <a:endParaRPr lang="hu-HU"/>
        </a:p>
      </dgm:t>
    </dgm:pt>
    <dgm:pt modelId="{01731017-BB7C-4DB0-A86B-7AF89644BF28}" type="parTrans" cxnId="{9D753D0E-AFFB-44F5-ACC4-26D2E9C01138}">
      <dgm:prSet/>
      <dgm:spPr/>
      <dgm:t>
        <a:bodyPr/>
        <a:lstStyle/>
        <a:p>
          <a:endParaRPr lang="hu-HU"/>
        </a:p>
      </dgm:t>
    </dgm:pt>
    <dgm:pt modelId="{349DD43A-1B7E-44AA-8890-B701C4D47129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hivatal és a költségvetési szervek működési kiadásai</a:t>
          </a:r>
        </a:p>
      </dgm:t>
    </dgm:pt>
    <dgm:pt modelId="{FBB57018-9E13-40E8-8F51-9E1C6B67F355}" type="parTrans" cxnId="{D58E6772-A65A-4813-B802-72F606B3A446}">
      <dgm:prSet/>
      <dgm:spPr/>
      <dgm:t>
        <a:bodyPr/>
        <a:lstStyle/>
        <a:p>
          <a:endParaRPr lang="hu-HU"/>
        </a:p>
      </dgm:t>
    </dgm:pt>
    <dgm:pt modelId="{5E479541-D284-42E0-A667-F65A7E382CCE}" type="sibTrans" cxnId="{D58E6772-A65A-4813-B802-72F606B3A446}">
      <dgm:prSet/>
      <dgm:spPr/>
      <dgm:t>
        <a:bodyPr/>
        <a:lstStyle/>
        <a:p>
          <a:endParaRPr lang="hu-HU"/>
        </a:p>
      </dgm:t>
    </dgm:pt>
    <dgm:pt modelId="{DEEC6498-9556-4173-8D80-7BB37D3D736B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képviselőkkel kapcsolatos kiadások</a:t>
          </a:r>
        </a:p>
      </dgm:t>
    </dgm:pt>
    <dgm:pt modelId="{6F07CCDE-ED14-492F-9506-D402852B40FD}" type="parTrans" cxnId="{87B399AE-79A1-45ED-8BFE-AC3826A9AF82}">
      <dgm:prSet/>
      <dgm:spPr/>
      <dgm:t>
        <a:bodyPr/>
        <a:lstStyle/>
        <a:p>
          <a:endParaRPr lang="hu-HU"/>
        </a:p>
      </dgm:t>
    </dgm:pt>
    <dgm:pt modelId="{FFD0CCB8-5AF6-4911-8039-BDD3E4050F2D}" type="sibTrans" cxnId="{87B399AE-79A1-45ED-8BFE-AC3826A9AF82}">
      <dgm:prSet/>
      <dgm:spPr/>
      <dgm:t>
        <a:bodyPr/>
        <a:lstStyle/>
        <a:p>
          <a:endParaRPr lang="hu-HU"/>
        </a:p>
      </dgm:t>
    </dgm:pt>
    <dgm:pt modelId="{028BA390-C647-492E-9AE2-1B65CEBE312D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beruházások, felújítások kiadásai</a:t>
          </a:r>
        </a:p>
      </dgm:t>
    </dgm:pt>
    <dgm:pt modelId="{E8CF168D-8E33-4307-A3C9-6835D29FA779}" type="parTrans" cxnId="{3E32426D-24C8-4AA2-B76F-51C5B85CD75D}">
      <dgm:prSet/>
      <dgm:spPr/>
      <dgm:t>
        <a:bodyPr/>
        <a:lstStyle/>
        <a:p>
          <a:endParaRPr lang="hu-HU"/>
        </a:p>
      </dgm:t>
    </dgm:pt>
    <dgm:pt modelId="{C3AFDA6A-19D4-426A-A41F-CE8F9367B7D8}" type="sibTrans" cxnId="{3E32426D-24C8-4AA2-B76F-51C5B85CD75D}">
      <dgm:prSet/>
      <dgm:spPr/>
      <dgm:t>
        <a:bodyPr/>
        <a:lstStyle/>
        <a:p>
          <a:endParaRPr lang="hu-HU"/>
        </a:p>
      </dgm:t>
    </dgm:pt>
    <dgm:pt modelId="{731E7C90-976C-4054-A9FE-6ABD83869607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vagyonnal kapcsolatos kiadások</a:t>
          </a:r>
        </a:p>
      </dgm:t>
    </dgm:pt>
    <dgm:pt modelId="{1C263F18-EA81-4955-836B-3DF533813631}" type="parTrans" cxnId="{E4F8E57F-23EF-4C0B-B1C1-FCDC0164C403}">
      <dgm:prSet/>
      <dgm:spPr/>
      <dgm:t>
        <a:bodyPr/>
        <a:lstStyle/>
        <a:p>
          <a:endParaRPr lang="hu-HU"/>
        </a:p>
      </dgm:t>
    </dgm:pt>
    <dgm:pt modelId="{79AD7182-C854-4DEE-B93C-FE5E11351FF7}" type="sibTrans" cxnId="{E4F8E57F-23EF-4C0B-B1C1-FCDC0164C403}">
      <dgm:prSet/>
      <dgm:spPr/>
      <dgm:t>
        <a:bodyPr/>
        <a:lstStyle/>
        <a:p>
          <a:endParaRPr lang="hu-HU"/>
        </a:p>
      </dgm:t>
    </dgm:pt>
    <dgm:pt modelId="{06CE29D3-4268-4F80-BC0B-16707F9380F5}">
      <dgm:prSet phldrT="[Szöveg]" custT="1"/>
      <dgm:spPr/>
      <dgm:t>
        <a:bodyPr/>
        <a:lstStyle/>
        <a:p>
          <a:pPr algn="just"/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adósságszolgálat</a:t>
          </a:r>
        </a:p>
      </dgm:t>
    </dgm:pt>
    <dgm:pt modelId="{052FF4AA-02FE-4FAB-B10B-6852CA3CCC5A}" type="parTrans" cxnId="{63D41193-91E5-4F4F-950A-68C431FD6A74}">
      <dgm:prSet/>
      <dgm:spPr/>
      <dgm:t>
        <a:bodyPr/>
        <a:lstStyle/>
        <a:p>
          <a:endParaRPr lang="hu-HU"/>
        </a:p>
      </dgm:t>
    </dgm:pt>
    <dgm:pt modelId="{7DAAF9A5-1365-46C8-9A8B-C925D07A0CC2}" type="sibTrans" cxnId="{63D41193-91E5-4F4F-950A-68C431FD6A74}">
      <dgm:prSet/>
      <dgm:spPr/>
      <dgm:t>
        <a:bodyPr/>
        <a:lstStyle/>
        <a:p>
          <a:endParaRPr lang="hu-HU"/>
        </a:p>
      </dgm:t>
    </dgm:pt>
    <dgm:pt modelId="{4ADBDE9A-6B4F-49A5-A4A1-8FBAE0D64271}" type="pres">
      <dgm:prSet presAssocID="{B4080C6C-7E9E-43A3-A8CB-3B0FB261AB3C}" presName="layout" presStyleCnt="0">
        <dgm:presLayoutVars>
          <dgm:chMax/>
          <dgm:chPref/>
          <dgm:dir/>
          <dgm:resizeHandles/>
        </dgm:presLayoutVars>
      </dgm:prSet>
      <dgm:spPr/>
    </dgm:pt>
    <dgm:pt modelId="{FA53DF9F-28DC-4641-A393-1241D1BF71BA}" type="pres">
      <dgm:prSet presAssocID="{E010A195-CB22-4182-8A16-CB6CBE7D5C27}" presName="root" presStyleCnt="0">
        <dgm:presLayoutVars>
          <dgm:chMax/>
          <dgm:chPref/>
        </dgm:presLayoutVars>
      </dgm:prSet>
      <dgm:spPr/>
    </dgm:pt>
    <dgm:pt modelId="{5C089CAB-17D6-4D3F-9D73-0E71D30D29BA}" type="pres">
      <dgm:prSet presAssocID="{E010A195-CB22-4182-8A16-CB6CBE7D5C27}" presName="rootComposite" presStyleCnt="0">
        <dgm:presLayoutVars/>
      </dgm:prSet>
      <dgm:spPr/>
    </dgm:pt>
    <dgm:pt modelId="{7E10F697-ADEB-47CC-842E-AB4879AC1C43}" type="pres">
      <dgm:prSet presAssocID="{E010A195-CB22-4182-8A16-CB6CBE7D5C27}" presName="ParentAccent" presStyleLbl="alignNode1" presStyleIdx="0" presStyleCnt="2" custLinFactNeighborY="-30729"/>
      <dgm:spPr>
        <a:solidFill>
          <a:schemeClr val="tx2"/>
        </a:solidFill>
        <a:ln>
          <a:solidFill>
            <a:srgbClr val="C00000"/>
          </a:solidFill>
        </a:ln>
      </dgm:spPr>
    </dgm:pt>
    <dgm:pt modelId="{2FA7BF3B-ABE7-4C27-BEDE-A9786CDD0382}" type="pres">
      <dgm:prSet presAssocID="{E010A195-CB22-4182-8A16-CB6CBE7D5C27}" presName="ParentSmallAccent" presStyleLbl="fgAcc1" presStyleIdx="0" presStyleCnt="2" custLinFactNeighborY="-49562"/>
      <dgm:spPr>
        <a:ln>
          <a:solidFill>
            <a:srgbClr val="C00000"/>
          </a:solidFill>
        </a:ln>
      </dgm:spPr>
    </dgm:pt>
    <dgm:pt modelId="{391F9217-B457-4369-83DC-4F653243AFFD}" type="pres">
      <dgm:prSet presAssocID="{E010A195-CB22-4182-8A16-CB6CBE7D5C27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5406ACFA-7061-403E-91D3-63C06A620751}" type="pres">
      <dgm:prSet presAssocID="{E010A195-CB22-4182-8A16-CB6CBE7D5C27}" presName="childShape" presStyleCnt="0">
        <dgm:presLayoutVars>
          <dgm:chMax val="0"/>
          <dgm:chPref val="0"/>
        </dgm:presLayoutVars>
      </dgm:prSet>
      <dgm:spPr/>
    </dgm:pt>
    <dgm:pt modelId="{1FAF9A6B-AA6B-4367-97CD-36821B25BE5B}" type="pres">
      <dgm:prSet presAssocID="{F79189A3-BA26-4E73-9C7E-0EB2A2C9BFD7}" presName="childComposite" presStyleCnt="0">
        <dgm:presLayoutVars>
          <dgm:chMax val="0"/>
          <dgm:chPref val="0"/>
        </dgm:presLayoutVars>
      </dgm:prSet>
      <dgm:spPr/>
    </dgm:pt>
    <dgm:pt modelId="{1AD69DC3-1FD0-464F-A6B8-AB41C5E865E2}" type="pres">
      <dgm:prSet presAssocID="{F79189A3-BA26-4E73-9C7E-0EB2A2C9BFD7}" presName="ChildAccent" presStyleLbl="solidFgAcc1" presStyleIdx="0" presStyleCnt="10"/>
      <dgm:spPr>
        <a:solidFill>
          <a:schemeClr val="tx2"/>
        </a:solidFill>
        <a:ln>
          <a:solidFill>
            <a:srgbClr val="C00000"/>
          </a:solidFill>
        </a:ln>
      </dgm:spPr>
    </dgm:pt>
    <dgm:pt modelId="{0CD2E730-91A1-4F17-B94D-C78732757F91}" type="pres">
      <dgm:prSet presAssocID="{F79189A3-BA26-4E73-9C7E-0EB2A2C9BFD7}" presName="Child" presStyleLbl="revTx" presStyleIdx="1" presStyleCnt="12" custScaleY="149443">
        <dgm:presLayoutVars>
          <dgm:chMax val="0"/>
          <dgm:chPref val="0"/>
          <dgm:bulletEnabled val="1"/>
        </dgm:presLayoutVars>
      </dgm:prSet>
      <dgm:spPr/>
    </dgm:pt>
    <dgm:pt modelId="{3ADB8878-E826-474F-82B5-92397F32226D}" type="pres">
      <dgm:prSet presAssocID="{7DC9C87A-D220-47E1-831B-9A8D2F730CA1}" presName="childComposite" presStyleCnt="0">
        <dgm:presLayoutVars>
          <dgm:chMax val="0"/>
          <dgm:chPref val="0"/>
        </dgm:presLayoutVars>
      </dgm:prSet>
      <dgm:spPr/>
    </dgm:pt>
    <dgm:pt modelId="{D201142D-B98D-4352-A029-8AF86D1D570E}" type="pres">
      <dgm:prSet presAssocID="{7DC9C87A-D220-47E1-831B-9A8D2F730CA1}" presName="ChildAccent" presStyleLbl="solidFgAcc1" presStyleIdx="1" presStyleCnt="10"/>
      <dgm:spPr>
        <a:solidFill>
          <a:schemeClr val="tx2"/>
        </a:solidFill>
        <a:ln>
          <a:solidFill>
            <a:srgbClr val="C00000"/>
          </a:solidFill>
        </a:ln>
      </dgm:spPr>
    </dgm:pt>
    <dgm:pt modelId="{D13354CD-CF25-419F-8343-098DF4F4E246}" type="pres">
      <dgm:prSet presAssocID="{7DC9C87A-D220-47E1-831B-9A8D2F730CA1}" presName="Child" presStyleLbl="revTx" presStyleIdx="2" presStyleCnt="12" custScaleY="154503">
        <dgm:presLayoutVars>
          <dgm:chMax val="0"/>
          <dgm:chPref val="0"/>
          <dgm:bulletEnabled val="1"/>
        </dgm:presLayoutVars>
      </dgm:prSet>
      <dgm:spPr/>
    </dgm:pt>
    <dgm:pt modelId="{3DF4FE3B-C7D2-4C5C-802D-A93167CDD660}" type="pres">
      <dgm:prSet presAssocID="{F5A072D4-D790-4906-854A-02DF5C678B48}" presName="childComposite" presStyleCnt="0">
        <dgm:presLayoutVars>
          <dgm:chMax val="0"/>
          <dgm:chPref val="0"/>
        </dgm:presLayoutVars>
      </dgm:prSet>
      <dgm:spPr/>
    </dgm:pt>
    <dgm:pt modelId="{DB79B94F-C201-45BC-A65C-97FCDC76ABA0}" type="pres">
      <dgm:prSet presAssocID="{F5A072D4-D790-4906-854A-02DF5C678B48}" presName="ChildAccent" presStyleLbl="solidFgAcc1" presStyleIdx="2" presStyleCnt="10"/>
      <dgm:spPr>
        <a:solidFill>
          <a:schemeClr val="tx2"/>
        </a:solidFill>
        <a:ln>
          <a:solidFill>
            <a:srgbClr val="C00000"/>
          </a:solidFill>
        </a:ln>
      </dgm:spPr>
    </dgm:pt>
    <dgm:pt modelId="{34B3F706-CB6C-4CDC-A272-829D6439B01D}" type="pres">
      <dgm:prSet presAssocID="{F5A072D4-D790-4906-854A-02DF5C678B48}" presName="Child" presStyleLbl="revTx" presStyleIdx="3" presStyleCnt="12" custScaleY="168424" custLinFactNeighborY="18142">
        <dgm:presLayoutVars>
          <dgm:chMax val="0"/>
          <dgm:chPref val="0"/>
          <dgm:bulletEnabled val="1"/>
        </dgm:presLayoutVars>
      </dgm:prSet>
      <dgm:spPr/>
    </dgm:pt>
    <dgm:pt modelId="{96299B4C-397E-4A63-B6CA-F7056EE24118}" type="pres">
      <dgm:prSet presAssocID="{6E53104E-D86B-4B92-BF6A-114A8F101BE3}" presName="childComposite" presStyleCnt="0">
        <dgm:presLayoutVars>
          <dgm:chMax val="0"/>
          <dgm:chPref val="0"/>
        </dgm:presLayoutVars>
      </dgm:prSet>
      <dgm:spPr/>
    </dgm:pt>
    <dgm:pt modelId="{3E9C13F9-4870-4DB3-9E99-95CECFE531C9}" type="pres">
      <dgm:prSet presAssocID="{6E53104E-D86B-4B92-BF6A-114A8F101BE3}" presName="ChildAccent" presStyleLbl="solidFgAcc1" presStyleIdx="3" presStyleCnt="10"/>
      <dgm:spPr>
        <a:solidFill>
          <a:schemeClr val="tx2"/>
        </a:solidFill>
        <a:ln>
          <a:solidFill>
            <a:srgbClr val="C00000"/>
          </a:solidFill>
        </a:ln>
      </dgm:spPr>
    </dgm:pt>
    <dgm:pt modelId="{B23A9680-905F-418B-BAED-55F028F35606}" type="pres">
      <dgm:prSet presAssocID="{6E53104E-D86B-4B92-BF6A-114A8F101BE3}" presName="Child" presStyleLbl="revTx" presStyleIdx="4" presStyleCnt="12" custScaleY="144175">
        <dgm:presLayoutVars>
          <dgm:chMax val="0"/>
          <dgm:chPref val="0"/>
          <dgm:bulletEnabled val="1"/>
        </dgm:presLayoutVars>
      </dgm:prSet>
      <dgm:spPr/>
    </dgm:pt>
    <dgm:pt modelId="{91C9E3F9-C4BD-48FD-9AF3-56F025C03FC5}" type="pres">
      <dgm:prSet presAssocID="{1C8460BB-689F-4DCE-9EEC-4D7F3BB8152D}" presName="root" presStyleCnt="0">
        <dgm:presLayoutVars>
          <dgm:chMax/>
          <dgm:chPref/>
        </dgm:presLayoutVars>
      </dgm:prSet>
      <dgm:spPr/>
    </dgm:pt>
    <dgm:pt modelId="{DE5BD601-DDBA-4345-90DD-4A95513C68D6}" type="pres">
      <dgm:prSet presAssocID="{1C8460BB-689F-4DCE-9EEC-4D7F3BB8152D}" presName="rootComposite" presStyleCnt="0">
        <dgm:presLayoutVars/>
      </dgm:prSet>
      <dgm:spPr/>
    </dgm:pt>
    <dgm:pt modelId="{6F03F423-E74C-4EDE-ADB7-43A665CFE427}" type="pres">
      <dgm:prSet presAssocID="{1C8460BB-689F-4DCE-9EEC-4D7F3BB8152D}" presName="ParentAccent" presStyleLbl="alignNode1" presStyleIdx="1" presStyleCnt="2" custLinFactNeighborY="-30729"/>
      <dgm:spPr>
        <a:solidFill>
          <a:schemeClr val="tx2"/>
        </a:solidFill>
        <a:ln>
          <a:solidFill>
            <a:srgbClr val="C00000"/>
          </a:solidFill>
        </a:ln>
      </dgm:spPr>
    </dgm:pt>
    <dgm:pt modelId="{16130462-FAD2-4852-B048-D9FE217E5AC4}" type="pres">
      <dgm:prSet presAssocID="{1C8460BB-689F-4DCE-9EEC-4D7F3BB8152D}" presName="ParentSmallAccent" presStyleLbl="fgAcc1" presStyleIdx="1" presStyleCnt="2" custLinFactNeighborY="-49562"/>
      <dgm:spPr>
        <a:ln>
          <a:solidFill>
            <a:srgbClr val="C00000"/>
          </a:solidFill>
        </a:ln>
      </dgm:spPr>
    </dgm:pt>
    <dgm:pt modelId="{6168AC57-8E72-480D-91C7-D643B9C1C545}" type="pres">
      <dgm:prSet presAssocID="{1C8460BB-689F-4DCE-9EEC-4D7F3BB8152D}" presName="Parent" presStyleLbl="revTx" presStyleIdx="5" presStyleCnt="12">
        <dgm:presLayoutVars>
          <dgm:chMax/>
          <dgm:chPref val="4"/>
          <dgm:bulletEnabled val="1"/>
        </dgm:presLayoutVars>
      </dgm:prSet>
      <dgm:spPr/>
    </dgm:pt>
    <dgm:pt modelId="{1FFA939D-FB3E-4657-957F-C883D25EECFC}" type="pres">
      <dgm:prSet presAssocID="{1C8460BB-689F-4DCE-9EEC-4D7F3BB8152D}" presName="childShape" presStyleCnt="0">
        <dgm:presLayoutVars>
          <dgm:chMax val="0"/>
          <dgm:chPref val="0"/>
        </dgm:presLayoutVars>
      </dgm:prSet>
      <dgm:spPr/>
    </dgm:pt>
    <dgm:pt modelId="{AB9E7E76-52BE-40C0-8933-F25E9F960199}" type="pres">
      <dgm:prSet presAssocID="{9DBD59F2-44EF-43F9-B247-094CDAA83104}" presName="childComposite" presStyleCnt="0">
        <dgm:presLayoutVars>
          <dgm:chMax val="0"/>
          <dgm:chPref val="0"/>
        </dgm:presLayoutVars>
      </dgm:prSet>
      <dgm:spPr/>
    </dgm:pt>
    <dgm:pt modelId="{67189A51-B412-4AF8-BDEB-7DDDCA2021D6}" type="pres">
      <dgm:prSet presAssocID="{9DBD59F2-44EF-43F9-B247-094CDAA83104}" presName="ChildAccent" presStyleLbl="solidFgAcc1" presStyleIdx="4" presStyleCnt="10" custLinFactY="-4761" custLinFactNeighborY="-100000"/>
      <dgm:spPr>
        <a:solidFill>
          <a:schemeClr val="tx2"/>
        </a:solidFill>
        <a:ln>
          <a:solidFill>
            <a:srgbClr val="FF9900"/>
          </a:solidFill>
        </a:ln>
      </dgm:spPr>
    </dgm:pt>
    <dgm:pt modelId="{CF9D4985-33FD-4CCF-96AE-35B1EEE0B20E}" type="pres">
      <dgm:prSet presAssocID="{9DBD59F2-44EF-43F9-B247-094CDAA83104}" presName="Child" presStyleLbl="revTx" presStyleIdx="6" presStyleCnt="12" custScaleY="112332" custLinFactNeighborY="-38792">
        <dgm:presLayoutVars>
          <dgm:chMax val="0"/>
          <dgm:chPref val="0"/>
          <dgm:bulletEnabled val="1"/>
        </dgm:presLayoutVars>
      </dgm:prSet>
      <dgm:spPr/>
    </dgm:pt>
    <dgm:pt modelId="{E297807B-DF97-483B-B275-565CDD8EAE4E}" type="pres">
      <dgm:prSet presAssocID="{349DD43A-1B7E-44AA-8890-B701C4D47129}" presName="childComposite" presStyleCnt="0">
        <dgm:presLayoutVars>
          <dgm:chMax val="0"/>
          <dgm:chPref val="0"/>
        </dgm:presLayoutVars>
      </dgm:prSet>
      <dgm:spPr/>
    </dgm:pt>
    <dgm:pt modelId="{FC42AC6C-E9D7-4E20-951B-3FFE358B7A09}" type="pres">
      <dgm:prSet presAssocID="{349DD43A-1B7E-44AA-8890-B701C4D47129}" presName="ChildAccent" presStyleLbl="solidFgAcc1" presStyleIdx="5" presStyleCnt="10" custLinFactY="-14702" custLinFactNeighborX="-1002" custLinFactNeighborY="-100000"/>
      <dgm:spPr>
        <a:solidFill>
          <a:schemeClr val="tx2"/>
        </a:solidFill>
        <a:ln>
          <a:solidFill>
            <a:srgbClr val="C00000"/>
          </a:solidFill>
        </a:ln>
      </dgm:spPr>
    </dgm:pt>
    <dgm:pt modelId="{177B85CF-45C9-4BC0-9B66-8EFE283680B4}" type="pres">
      <dgm:prSet presAssocID="{349DD43A-1B7E-44AA-8890-B701C4D47129}" presName="Child" presStyleLbl="revTx" presStyleIdx="7" presStyleCnt="12" custScaleY="134622" custLinFactNeighborX="-265" custLinFactNeighborY="-41456">
        <dgm:presLayoutVars>
          <dgm:chMax val="0"/>
          <dgm:chPref val="0"/>
          <dgm:bulletEnabled val="1"/>
        </dgm:presLayoutVars>
      </dgm:prSet>
      <dgm:spPr/>
    </dgm:pt>
    <dgm:pt modelId="{2B2BCED4-8DCF-43DC-95BD-61714B7451F9}" type="pres">
      <dgm:prSet presAssocID="{DEEC6498-9556-4173-8D80-7BB37D3D736B}" presName="childComposite" presStyleCnt="0">
        <dgm:presLayoutVars>
          <dgm:chMax val="0"/>
          <dgm:chPref val="0"/>
        </dgm:presLayoutVars>
      </dgm:prSet>
      <dgm:spPr/>
    </dgm:pt>
    <dgm:pt modelId="{2DFA38B1-0832-4FFF-8F35-3D0707247761}" type="pres">
      <dgm:prSet presAssocID="{DEEC6498-9556-4173-8D80-7BB37D3D736B}" presName="ChildAccent" presStyleLbl="solidFgAcc1" presStyleIdx="6" presStyleCnt="10" custLinFactNeighborY="-51977"/>
      <dgm:spPr>
        <a:solidFill>
          <a:schemeClr val="tx2"/>
        </a:solidFill>
        <a:ln>
          <a:solidFill>
            <a:srgbClr val="C00000"/>
          </a:solidFill>
        </a:ln>
      </dgm:spPr>
    </dgm:pt>
    <dgm:pt modelId="{60DAB896-9BDA-48C9-9AB7-2862E8E06507}" type="pres">
      <dgm:prSet presAssocID="{DEEC6498-9556-4173-8D80-7BB37D3D736B}" presName="Child" presStyleLbl="revTx" presStyleIdx="8" presStyleCnt="12" custLinFactNeighborX="-265" custLinFactNeighborY="-20820">
        <dgm:presLayoutVars>
          <dgm:chMax val="0"/>
          <dgm:chPref val="0"/>
          <dgm:bulletEnabled val="1"/>
        </dgm:presLayoutVars>
      </dgm:prSet>
      <dgm:spPr/>
    </dgm:pt>
    <dgm:pt modelId="{F16B4DF1-97D0-433A-A3C6-0AAB1894BD33}" type="pres">
      <dgm:prSet presAssocID="{028BA390-C647-492E-9AE2-1B65CEBE312D}" presName="childComposite" presStyleCnt="0">
        <dgm:presLayoutVars>
          <dgm:chMax val="0"/>
          <dgm:chPref val="0"/>
        </dgm:presLayoutVars>
      </dgm:prSet>
      <dgm:spPr/>
    </dgm:pt>
    <dgm:pt modelId="{9219E306-DC97-49F1-9DE5-D5FDEA05AF1D}" type="pres">
      <dgm:prSet presAssocID="{028BA390-C647-492E-9AE2-1B65CEBE312D}" presName="ChildAccent" presStyleLbl="solidFgAcc1" presStyleIdx="7" presStyleCnt="10" custLinFactNeighborY="33602"/>
      <dgm:spPr>
        <a:solidFill>
          <a:schemeClr val="tx2"/>
        </a:solidFill>
        <a:ln>
          <a:solidFill>
            <a:srgbClr val="C00000"/>
          </a:solidFill>
        </a:ln>
      </dgm:spPr>
    </dgm:pt>
    <dgm:pt modelId="{99AAE0D5-FA44-45ED-AAC2-ADEE29C7F523}" type="pres">
      <dgm:prSet presAssocID="{028BA390-C647-492E-9AE2-1B65CEBE312D}" presName="Child" presStyleLbl="revTx" presStyleIdx="9" presStyleCnt="12" custScaleY="66180" custLinFactNeighborY="15526">
        <dgm:presLayoutVars>
          <dgm:chMax val="0"/>
          <dgm:chPref val="0"/>
          <dgm:bulletEnabled val="1"/>
        </dgm:presLayoutVars>
      </dgm:prSet>
      <dgm:spPr/>
    </dgm:pt>
    <dgm:pt modelId="{0993D4BD-61BF-4A7C-9C87-84760F626941}" type="pres">
      <dgm:prSet presAssocID="{731E7C90-976C-4054-A9FE-6ABD83869607}" presName="childComposite" presStyleCnt="0">
        <dgm:presLayoutVars>
          <dgm:chMax val="0"/>
          <dgm:chPref val="0"/>
        </dgm:presLayoutVars>
      </dgm:prSet>
      <dgm:spPr/>
    </dgm:pt>
    <dgm:pt modelId="{00CB45ED-F4B3-4B0E-804C-10153134EB62}" type="pres">
      <dgm:prSet presAssocID="{731E7C90-976C-4054-A9FE-6ABD83869607}" presName="ChildAccent" presStyleLbl="solidFgAcc1" presStyleIdx="8" presStyleCnt="10" custLinFactNeighborY="45704"/>
      <dgm:spPr>
        <a:solidFill>
          <a:schemeClr val="tx2"/>
        </a:solidFill>
        <a:ln>
          <a:solidFill>
            <a:srgbClr val="C00000"/>
          </a:solidFill>
        </a:ln>
      </dgm:spPr>
    </dgm:pt>
    <dgm:pt modelId="{968E136B-98DD-49B4-9DEB-AF5FA82F0DFF}" type="pres">
      <dgm:prSet presAssocID="{731E7C90-976C-4054-A9FE-6ABD83869607}" presName="Child" presStyleLbl="revTx" presStyleIdx="10" presStyleCnt="12" custScaleY="105317" custLinFactNeighborX="1109" custLinFactNeighborY="24127">
        <dgm:presLayoutVars>
          <dgm:chMax val="0"/>
          <dgm:chPref val="0"/>
          <dgm:bulletEnabled val="1"/>
        </dgm:presLayoutVars>
      </dgm:prSet>
      <dgm:spPr/>
    </dgm:pt>
    <dgm:pt modelId="{ED2E1496-78C6-4E88-B55F-101B72030964}" type="pres">
      <dgm:prSet presAssocID="{06CE29D3-4268-4F80-BC0B-16707F9380F5}" presName="childComposite" presStyleCnt="0">
        <dgm:presLayoutVars>
          <dgm:chMax val="0"/>
          <dgm:chPref val="0"/>
        </dgm:presLayoutVars>
      </dgm:prSet>
      <dgm:spPr/>
    </dgm:pt>
    <dgm:pt modelId="{ABE9C438-2986-4717-A932-6450AD6506FB}" type="pres">
      <dgm:prSet presAssocID="{06CE29D3-4268-4F80-BC0B-16707F9380F5}" presName="ChildAccent" presStyleLbl="solidFgAcc1" presStyleIdx="9" presStyleCnt="10" custLinFactNeighborY="1639"/>
      <dgm:spPr>
        <a:solidFill>
          <a:schemeClr val="tx2"/>
        </a:solidFill>
        <a:ln>
          <a:solidFill>
            <a:srgbClr val="C00000"/>
          </a:solidFill>
        </a:ln>
      </dgm:spPr>
    </dgm:pt>
    <dgm:pt modelId="{D9C24BAD-C85E-453F-8073-7546727AF330}" type="pres">
      <dgm:prSet presAssocID="{06CE29D3-4268-4F80-BC0B-16707F9380F5}" presName="Child" presStyleLbl="revTx" presStyleIdx="11" presStyleCnt="12" custScaleY="86496" custLinFactNeighborY="3869">
        <dgm:presLayoutVars>
          <dgm:chMax val="0"/>
          <dgm:chPref val="0"/>
          <dgm:bulletEnabled val="1"/>
        </dgm:presLayoutVars>
      </dgm:prSet>
      <dgm:spPr/>
    </dgm:pt>
  </dgm:ptLst>
  <dgm:cxnLst>
    <dgm:cxn modelId="{A9DDF004-392C-47F7-ACC2-3D94E6373B6A}" type="presOf" srcId="{6E53104E-D86B-4B92-BF6A-114A8F101BE3}" destId="{B23A9680-905F-418B-BAED-55F028F35606}" srcOrd="0" destOrd="0" presId="urn:microsoft.com/office/officeart/2008/layout/SquareAccentList"/>
    <dgm:cxn modelId="{0DA3540B-8622-4158-99B2-ED7E845DB8B4}" srcId="{E010A195-CB22-4182-8A16-CB6CBE7D5C27}" destId="{7DC9C87A-D220-47E1-831B-9A8D2F730CA1}" srcOrd="1" destOrd="0" parTransId="{072909CD-CC3F-4BAF-8D79-6D2ADEF50BB4}" sibTransId="{89EAE9F1-3A2E-47E8-B293-9F687F0D070B}"/>
    <dgm:cxn modelId="{9D753D0E-AFFB-44F5-ACC4-26D2E9C01138}" srcId="{1C8460BB-689F-4DCE-9EEC-4D7F3BB8152D}" destId="{9DBD59F2-44EF-43F9-B247-094CDAA83104}" srcOrd="0" destOrd="0" parTransId="{01731017-BB7C-4DB0-A86B-7AF89644BF28}" sibTransId="{A1211CAD-483B-4DF1-B046-9E212E28B315}"/>
    <dgm:cxn modelId="{2A112161-83E4-4D96-B678-E6CC4415150A}" type="presOf" srcId="{DEEC6498-9556-4173-8D80-7BB37D3D736B}" destId="{60DAB896-9BDA-48C9-9AB7-2862E8E06507}" srcOrd="0" destOrd="0" presId="urn:microsoft.com/office/officeart/2008/layout/SquareAccentList"/>
    <dgm:cxn modelId="{B5922E45-54DF-4C87-9D83-BB101A7A71DF}" type="presOf" srcId="{7DC9C87A-D220-47E1-831B-9A8D2F730CA1}" destId="{D13354CD-CF25-419F-8343-098DF4F4E246}" srcOrd="0" destOrd="0" presId="urn:microsoft.com/office/officeart/2008/layout/SquareAccentList"/>
    <dgm:cxn modelId="{34604746-B158-488B-9BBE-6320791D96B5}" srcId="{E010A195-CB22-4182-8A16-CB6CBE7D5C27}" destId="{F5A072D4-D790-4906-854A-02DF5C678B48}" srcOrd="2" destOrd="0" parTransId="{AB5C631F-8EB8-47C7-BC51-9106ED515483}" sibTransId="{CA656D33-3E83-416D-AA01-B9B0920677B7}"/>
    <dgm:cxn modelId="{3E32426D-24C8-4AA2-B76F-51C5B85CD75D}" srcId="{1C8460BB-689F-4DCE-9EEC-4D7F3BB8152D}" destId="{028BA390-C647-492E-9AE2-1B65CEBE312D}" srcOrd="3" destOrd="0" parTransId="{E8CF168D-8E33-4307-A3C9-6835D29FA779}" sibTransId="{C3AFDA6A-19D4-426A-A41F-CE8F9367B7D8}"/>
    <dgm:cxn modelId="{5323476F-120C-4C66-828E-58EB62C8EE05}" type="presOf" srcId="{731E7C90-976C-4054-A9FE-6ABD83869607}" destId="{968E136B-98DD-49B4-9DEB-AF5FA82F0DFF}" srcOrd="0" destOrd="0" presId="urn:microsoft.com/office/officeart/2008/layout/SquareAccentList"/>
    <dgm:cxn modelId="{D58E6772-A65A-4813-B802-72F606B3A446}" srcId="{1C8460BB-689F-4DCE-9EEC-4D7F3BB8152D}" destId="{349DD43A-1B7E-44AA-8890-B701C4D47129}" srcOrd="1" destOrd="0" parTransId="{FBB57018-9E13-40E8-8F51-9E1C6B67F355}" sibTransId="{5E479541-D284-42E0-A667-F65A7E382CCE}"/>
    <dgm:cxn modelId="{A924AD54-F754-4C0B-B876-CEA222B0557D}" type="presOf" srcId="{9DBD59F2-44EF-43F9-B247-094CDAA83104}" destId="{CF9D4985-33FD-4CCF-96AE-35B1EEE0B20E}" srcOrd="0" destOrd="0" presId="urn:microsoft.com/office/officeart/2008/layout/SquareAccentList"/>
    <dgm:cxn modelId="{890EE054-72FE-4B07-B419-A489B9AD5536}" type="presOf" srcId="{06CE29D3-4268-4F80-BC0B-16707F9380F5}" destId="{D9C24BAD-C85E-453F-8073-7546727AF330}" srcOrd="0" destOrd="0" presId="urn:microsoft.com/office/officeart/2008/layout/SquareAccentList"/>
    <dgm:cxn modelId="{A3E43F79-B528-4E29-963E-A6D44F0125D8}" srcId="{B4080C6C-7E9E-43A3-A8CB-3B0FB261AB3C}" destId="{1C8460BB-689F-4DCE-9EEC-4D7F3BB8152D}" srcOrd="1" destOrd="0" parTransId="{E831AE6C-33B1-4208-98EB-9E7139F9F3A7}" sibTransId="{DCDED4B2-B22C-408C-B019-570F821CEED3}"/>
    <dgm:cxn modelId="{E4F8E57F-23EF-4C0B-B1C1-FCDC0164C403}" srcId="{1C8460BB-689F-4DCE-9EEC-4D7F3BB8152D}" destId="{731E7C90-976C-4054-A9FE-6ABD83869607}" srcOrd="4" destOrd="0" parTransId="{1C263F18-EA81-4955-836B-3DF533813631}" sibTransId="{79AD7182-C854-4DEE-B93C-FE5E11351FF7}"/>
    <dgm:cxn modelId="{26395083-DFF6-4C15-9716-8C0D1F8BDA56}" type="presOf" srcId="{F5A072D4-D790-4906-854A-02DF5C678B48}" destId="{34B3F706-CB6C-4CDC-A272-829D6439B01D}" srcOrd="0" destOrd="0" presId="urn:microsoft.com/office/officeart/2008/layout/SquareAccentList"/>
    <dgm:cxn modelId="{63D41193-91E5-4F4F-950A-68C431FD6A74}" srcId="{1C8460BB-689F-4DCE-9EEC-4D7F3BB8152D}" destId="{06CE29D3-4268-4F80-BC0B-16707F9380F5}" srcOrd="5" destOrd="0" parTransId="{052FF4AA-02FE-4FAB-B10B-6852CA3CCC5A}" sibTransId="{7DAAF9A5-1365-46C8-9A8B-C925D07A0CC2}"/>
    <dgm:cxn modelId="{FF09C8A7-4139-4E8C-9EC7-8DE17EB57C94}" type="presOf" srcId="{028BA390-C647-492E-9AE2-1B65CEBE312D}" destId="{99AAE0D5-FA44-45ED-AAC2-ADEE29C7F523}" srcOrd="0" destOrd="0" presId="urn:microsoft.com/office/officeart/2008/layout/SquareAccentList"/>
    <dgm:cxn modelId="{D92EC2AC-48BB-4343-A67E-A2808C35DACC}" type="presOf" srcId="{1C8460BB-689F-4DCE-9EEC-4D7F3BB8152D}" destId="{6168AC57-8E72-480D-91C7-D643B9C1C545}" srcOrd="0" destOrd="0" presId="urn:microsoft.com/office/officeart/2008/layout/SquareAccentList"/>
    <dgm:cxn modelId="{68F5ABAD-CAB4-4781-AF70-EC016594D9CF}" srcId="{B4080C6C-7E9E-43A3-A8CB-3B0FB261AB3C}" destId="{E010A195-CB22-4182-8A16-CB6CBE7D5C27}" srcOrd="0" destOrd="0" parTransId="{94B13B53-236B-42EA-9E21-655D489C51BC}" sibTransId="{DF43076D-F176-42E2-9DFC-5AE60EBF48A9}"/>
    <dgm:cxn modelId="{87B399AE-79A1-45ED-8BFE-AC3826A9AF82}" srcId="{1C8460BB-689F-4DCE-9EEC-4D7F3BB8152D}" destId="{DEEC6498-9556-4173-8D80-7BB37D3D736B}" srcOrd="2" destOrd="0" parTransId="{6F07CCDE-ED14-492F-9506-D402852B40FD}" sibTransId="{FFD0CCB8-5AF6-4911-8039-BDD3E4050F2D}"/>
    <dgm:cxn modelId="{66633FBB-F940-4D69-8FAE-5F114BD1738C}" srcId="{E010A195-CB22-4182-8A16-CB6CBE7D5C27}" destId="{6E53104E-D86B-4B92-BF6A-114A8F101BE3}" srcOrd="3" destOrd="0" parTransId="{F0D8DDC5-5856-4943-9595-B8C5356A9C46}" sibTransId="{AC02F9B7-2B3E-48A1-9BC9-B01B5FDD0885}"/>
    <dgm:cxn modelId="{13D309C5-2ACF-465C-9993-6135FFEC3C04}" type="presOf" srcId="{F79189A3-BA26-4E73-9C7E-0EB2A2C9BFD7}" destId="{0CD2E730-91A1-4F17-B94D-C78732757F91}" srcOrd="0" destOrd="0" presId="urn:microsoft.com/office/officeart/2008/layout/SquareAccentList"/>
    <dgm:cxn modelId="{7EEB7CC8-3AFF-4C8F-A8EA-7505ACA5ED17}" type="presOf" srcId="{E010A195-CB22-4182-8A16-CB6CBE7D5C27}" destId="{391F9217-B457-4369-83DC-4F653243AFFD}" srcOrd="0" destOrd="0" presId="urn:microsoft.com/office/officeart/2008/layout/SquareAccentList"/>
    <dgm:cxn modelId="{1A28C3DA-64B8-44E1-9FDD-B0C7ED1CEF97}" type="presOf" srcId="{349DD43A-1B7E-44AA-8890-B701C4D47129}" destId="{177B85CF-45C9-4BC0-9B66-8EFE283680B4}" srcOrd="0" destOrd="0" presId="urn:microsoft.com/office/officeart/2008/layout/SquareAccentList"/>
    <dgm:cxn modelId="{C6366BEB-2931-4D97-8F07-48344B76CDB6}" srcId="{E010A195-CB22-4182-8A16-CB6CBE7D5C27}" destId="{F79189A3-BA26-4E73-9C7E-0EB2A2C9BFD7}" srcOrd="0" destOrd="0" parTransId="{0C979522-8620-4736-8476-0A783555A037}" sibTransId="{9E110FE4-2A2B-45A2-B9F2-E7C1C71CCC3B}"/>
    <dgm:cxn modelId="{8D7FFCED-A317-4A6C-AF24-9143612BA755}" type="presOf" srcId="{B4080C6C-7E9E-43A3-A8CB-3B0FB261AB3C}" destId="{4ADBDE9A-6B4F-49A5-A4A1-8FBAE0D64271}" srcOrd="0" destOrd="0" presId="urn:microsoft.com/office/officeart/2008/layout/SquareAccentList"/>
    <dgm:cxn modelId="{C8D05D5C-3915-426E-992D-24DB22CFA34A}" type="presParOf" srcId="{4ADBDE9A-6B4F-49A5-A4A1-8FBAE0D64271}" destId="{FA53DF9F-28DC-4641-A393-1241D1BF71BA}" srcOrd="0" destOrd="0" presId="urn:microsoft.com/office/officeart/2008/layout/SquareAccentList"/>
    <dgm:cxn modelId="{50A80532-DD0C-4F45-A6E1-304FA33386B1}" type="presParOf" srcId="{FA53DF9F-28DC-4641-A393-1241D1BF71BA}" destId="{5C089CAB-17D6-4D3F-9D73-0E71D30D29BA}" srcOrd="0" destOrd="0" presId="urn:microsoft.com/office/officeart/2008/layout/SquareAccentList"/>
    <dgm:cxn modelId="{C3C1DD4B-C303-4690-9C83-1D7D72558707}" type="presParOf" srcId="{5C089CAB-17D6-4D3F-9D73-0E71D30D29BA}" destId="{7E10F697-ADEB-47CC-842E-AB4879AC1C43}" srcOrd="0" destOrd="0" presId="urn:microsoft.com/office/officeart/2008/layout/SquareAccentList"/>
    <dgm:cxn modelId="{5D30EDF0-270D-4FED-AF70-675787CE5B77}" type="presParOf" srcId="{5C089CAB-17D6-4D3F-9D73-0E71D30D29BA}" destId="{2FA7BF3B-ABE7-4C27-BEDE-A9786CDD0382}" srcOrd="1" destOrd="0" presId="urn:microsoft.com/office/officeart/2008/layout/SquareAccentList"/>
    <dgm:cxn modelId="{7932E030-28B7-49CF-9237-928FB6F5B149}" type="presParOf" srcId="{5C089CAB-17D6-4D3F-9D73-0E71D30D29BA}" destId="{391F9217-B457-4369-83DC-4F653243AFFD}" srcOrd="2" destOrd="0" presId="urn:microsoft.com/office/officeart/2008/layout/SquareAccentList"/>
    <dgm:cxn modelId="{6C42AEDD-A6A9-4E22-B06F-B72C1D120BEA}" type="presParOf" srcId="{FA53DF9F-28DC-4641-A393-1241D1BF71BA}" destId="{5406ACFA-7061-403E-91D3-63C06A620751}" srcOrd="1" destOrd="0" presId="urn:microsoft.com/office/officeart/2008/layout/SquareAccentList"/>
    <dgm:cxn modelId="{98F57573-F734-4816-8763-9D0EF5C90B37}" type="presParOf" srcId="{5406ACFA-7061-403E-91D3-63C06A620751}" destId="{1FAF9A6B-AA6B-4367-97CD-36821B25BE5B}" srcOrd="0" destOrd="0" presId="urn:microsoft.com/office/officeart/2008/layout/SquareAccentList"/>
    <dgm:cxn modelId="{0A849F41-0588-4D45-A4ED-4C3E0A33DF9A}" type="presParOf" srcId="{1FAF9A6B-AA6B-4367-97CD-36821B25BE5B}" destId="{1AD69DC3-1FD0-464F-A6B8-AB41C5E865E2}" srcOrd="0" destOrd="0" presId="urn:microsoft.com/office/officeart/2008/layout/SquareAccentList"/>
    <dgm:cxn modelId="{A7A531BE-15DA-4C7F-8BAF-BE7F6CA4C0C4}" type="presParOf" srcId="{1FAF9A6B-AA6B-4367-97CD-36821B25BE5B}" destId="{0CD2E730-91A1-4F17-B94D-C78732757F91}" srcOrd="1" destOrd="0" presId="urn:microsoft.com/office/officeart/2008/layout/SquareAccentList"/>
    <dgm:cxn modelId="{448E936E-D402-43A2-9328-2872D339AE26}" type="presParOf" srcId="{5406ACFA-7061-403E-91D3-63C06A620751}" destId="{3ADB8878-E826-474F-82B5-92397F32226D}" srcOrd="1" destOrd="0" presId="urn:microsoft.com/office/officeart/2008/layout/SquareAccentList"/>
    <dgm:cxn modelId="{0B3BF8B5-6A3A-4E36-9522-1907DF8A7604}" type="presParOf" srcId="{3ADB8878-E826-474F-82B5-92397F32226D}" destId="{D201142D-B98D-4352-A029-8AF86D1D570E}" srcOrd="0" destOrd="0" presId="urn:microsoft.com/office/officeart/2008/layout/SquareAccentList"/>
    <dgm:cxn modelId="{D65A4D4D-A0D1-4E72-8DE9-05FC947D5EB6}" type="presParOf" srcId="{3ADB8878-E826-474F-82B5-92397F32226D}" destId="{D13354CD-CF25-419F-8343-098DF4F4E246}" srcOrd="1" destOrd="0" presId="urn:microsoft.com/office/officeart/2008/layout/SquareAccentList"/>
    <dgm:cxn modelId="{5E9F484F-66C9-40B4-A276-7F8F8D3CCD43}" type="presParOf" srcId="{5406ACFA-7061-403E-91D3-63C06A620751}" destId="{3DF4FE3B-C7D2-4C5C-802D-A93167CDD660}" srcOrd="2" destOrd="0" presId="urn:microsoft.com/office/officeart/2008/layout/SquareAccentList"/>
    <dgm:cxn modelId="{DD7CFF91-6D74-4498-850A-8F2256CDABC3}" type="presParOf" srcId="{3DF4FE3B-C7D2-4C5C-802D-A93167CDD660}" destId="{DB79B94F-C201-45BC-A65C-97FCDC76ABA0}" srcOrd="0" destOrd="0" presId="urn:microsoft.com/office/officeart/2008/layout/SquareAccentList"/>
    <dgm:cxn modelId="{71B1B785-B641-4D99-BFD2-35506712D320}" type="presParOf" srcId="{3DF4FE3B-C7D2-4C5C-802D-A93167CDD660}" destId="{34B3F706-CB6C-4CDC-A272-829D6439B01D}" srcOrd="1" destOrd="0" presId="urn:microsoft.com/office/officeart/2008/layout/SquareAccentList"/>
    <dgm:cxn modelId="{2C34C878-BF6E-4F7A-A081-ECB6A4FD454C}" type="presParOf" srcId="{5406ACFA-7061-403E-91D3-63C06A620751}" destId="{96299B4C-397E-4A63-B6CA-F7056EE24118}" srcOrd="3" destOrd="0" presId="urn:microsoft.com/office/officeart/2008/layout/SquareAccentList"/>
    <dgm:cxn modelId="{1DF389CC-4B9C-4E99-8831-6A24ECCA8787}" type="presParOf" srcId="{96299B4C-397E-4A63-B6CA-F7056EE24118}" destId="{3E9C13F9-4870-4DB3-9E99-95CECFE531C9}" srcOrd="0" destOrd="0" presId="urn:microsoft.com/office/officeart/2008/layout/SquareAccentList"/>
    <dgm:cxn modelId="{32F67A6A-46F2-40FA-BFED-FBAB15F05A00}" type="presParOf" srcId="{96299B4C-397E-4A63-B6CA-F7056EE24118}" destId="{B23A9680-905F-418B-BAED-55F028F35606}" srcOrd="1" destOrd="0" presId="urn:microsoft.com/office/officeart/2008/layout/SquareAccentList"/>
    <dgm:cxn modelId="{A303BDE0-852F-4305-BE10-6EFCB71EDCC6}" type="presParOf" srcId="{4ADBDE9A-6B4F-49A5-A4A1-8FBAE0D64271}" destId="{91C9E3F9-C4BD-48FD-9AF3-56F025C03FC5}" srcOrd="1" destOrd="0" presId="urn:microsoft.com/office/officeart/2008/layout/SquareAccentList"/>
    <dgm:cxn modelId="{F5A58BC8-BA8A-4352-ADF8-AC7A8E462B85}" type="presParOf" srcId="{91C9E3F9-C4BD-48FD-9AF3-56F025C03FC5}" destId="{DE5BD601-DDBA-4345-90DD-4A95513C68D6}" srcOrd="0" destOrd="0" presId="urn:microsoft.com/office/officeart/2008/layout/SquareAccentList"/>
    <dgm:cxn modelId="{E61ED462-D8AE-4267-B8B1-4352CA87BB1F}" type="presParOf" srcId="{DE5BD601-DDBA-4345-90DD-4A95513C68D6}" destId="{6F03F423-E74C-4EDE-ADB7-43A665CFE427}" srcOrd="0" destOrd="0" presId="urn:microsoft.com/office/officeart/2008/layout/SquareAccentList"/>
    <dgm:cxn modelId="{3CE6987B-F4D9-4807-A1C5-AADB3941B662}" type="presParOf" srcId="{DE5BD601-DDBA-4345-90DD-4A95513C68D6}" destId="{16130462-FAD2-4852-B048-D9FE217E5AC4}" srcOrd="1" destOrd="0" presId="urn:microsoft.com/office/officeart/2008/layout/SquareAccentList"/>
    <dgm:cxn modelId="{AA024879-7855-4805-B08E-FEF492EE1FAE}" type="presParOf" srcId="{DE5BD601-DDBA-4345-90DD-4A95513C68D6}" destId="{6168AC57-8E72-480D-91C7-D643B9C1C545}" srcOrd="2" destOrd="0" presId="urn:microsoft.com/office/officeart/2008/layout/SquareAccentList"/>
    <dgm:cxn modelId="{35F55D96-1781-4744-AF3E-5B0C84A3190D}" type="presParOf" srcId="{91C9E3F9-C4BD-48FD-9AF3-56F025C03FC5}" destId="{1FFA939D-FB3E-4657-957F-C883D25EECFC}" srcOrd="1" destOrd="0" presId="urn:microsoft.com/office/officeart/2008/layout/SquareAccentList"/>
    <dgm:cxn modelId="{5C6B59C7-4103-4FE5-80E9-E9F0196F95D5}" type="presParOf" srcId="{1FFA939D-FB3E-4657-957F-C883D25EECFC}" destId="{AB9E7E76-52BE-40C0-8933-F25E9F960199}" srcOrd="0" destOrd="0" presId="urn:microsoft.com/office/officeart/2008/layout/SquareAccentList"/>
    <dgm:cxn modelId="{94BA6691-8E79-4C6D-BBD3-3A4E425540D2}" type="presParOf" srcId="{AB9E7E76-52BE-40C0-8933-F25E9F960199}" destId="{67189A51-B412-4AF8-BDEB-7DDDCA2021D6}" srcOrd="0" destOrd="0" presId="urn:microsoft.com/office/officeart/2008/layout/SquareAccentList"/>
    <dgm:cxn modelId="{CD2F12B9-D6C6-4A01-97DC-0110499C7AB8}" type="presParOf" srcId="{AB9E7E76-52BE-40C0-8933-F25E9F960199}" destId="{CF9D4985-33FD-4CCF-96AE-35B1EEE0B20E}" srcOrd="1" destOrd="0" presId="urn:microsoft.com/office/officeart/2008/layout/SquareAccentList"/>
    <dgm:cxn modelId="{E1A7ABD2-0C50-47EE-AB12-6B5C2FAA9A47}" type="presParOf" srcId="{1FFA939D-FB3E-4657-957F-C883D25EECFC}" destId="{E297807B-DF97-483B-B275-565CDD8EAE4E}" srcOrd="1" destOrd="0" presId="urn:microsoft.com/office/officeart/2008/layout/SquareAccentList"/>
    <dgm:cxn modelId="{EB454EC6-819C-48F0-9CAB-950743BB30B3}" type="presParOf" srcId="{E297807B-DF97-483B-B275-565CDD8EAE4E}" destId="{FC42AC6C-E9D7-4E20-951B-3FFE358B7A09}" srcOrd="0" destOrd="0" presId="urn:microsoft.com/office/officeart/2008/layout/SquareAccentList"/>
    <dgm:cxn modelId="{37B7735B-AAD5-4DFC-A052-60D8C6036C40}" type="presParOf" srcId="{E297807B-DF97-483B-B275-565CDD8EAE4E}" destId="{177B85CF-45C9-4BC0-9B66-8EFE283680B4}" srcOrd="1" destOrd="0" presId="urn:microsoft.com/office/officeart/2008/layout/SquareAccentList"/>
    <dgm:cxn modelId="{60113FA7-6631-4C9F-B5EB-7220D8E6DF58}" type="presParOf" srcId="{1FFA939D-FB3E-4657-957F-C883D25EECFC}" destId="{2B2BCED4-8DCF-43DC-95BD-61714B7451F9}" srcOrd="2" destOrd="0" presId="urn:microsoft.com/office/officeart/2008/layout/SquareAccentList"/>
    <dgm:cxn modelId="{6F88B4A9-8236-43B7-9617-E38FB337B0C9}" type="presParOf" srcId="{2B2BCED4-8DCF-43DC-95BD-61714B7451F9}" destId="{2DFA38B1-0832-4FFF-8F35-3D0707247761}" srcOrd="0" destOrd="0" presId="urn:microsoft.com/office/officeart/2008/layout/SquareAccentList"/>
    <dgm:cxn modelId="{6ADECD56-1A93-48DC-97B1-DAC9462F7ECA}" type="presParOf" srcId="{2B2BCED4-8DCF-43DC-95BD-61714B7451F9}" destId="{60DAB896-9BDA-48C9-9AB7-2862E8E06507}" srcOrd="1" destOrd="0" presId="urn:microsoft.com/office/officeart/2008/layout/SquareAccentList"/>
    <dgm:cxn modelId="{B905CE19-B67D-4F3B-8B6F-479EF8D46128}" type="presParOf" srcId="{1FFA939D-FB3E-4657-957F-C883D25EECFC}" destId="{F16B4DF1-97D0-433A-A3C6-0AAB1894BD33}" srcOrd="3" destOrd="0" presId="urn:microsoft.com/office/officeart/2008/layout/SquareAccentList"/>
    <dgm:cxn modelId="{6FDFE42F-FE2F-4105-9676-6AF8A86E23B2}" type="presParOf" srcId="{F16B4DF1-97D0-433A-A3C6-0AAB1894BD33}" destId="{9219E306-DC97-49F1-9DE5-D5FDEA05AF1D}" srcOrd="0" destOrd="0" presId="urn:microsoft.com/office/officeart/2008/layout/SquareAccentList"/>
    <dgm:cxn modelId="{B71CCD49-ED56-437E-BD98-3A784FA9A358}" type="presParOf" srcId="{F16B4DF1-97D0-433A-A3C6-0AAB1894BD33}" destId="{99AAE0D5-FA44-45ED-AAC2-ADEE29C7F523}" srcOrd="1" destOrd="0" presId="urn:microsoft.com/office/officeart/2008/layout/SquareAccentList"/>
    <dgm:cxn modelId="{D927C82E-4A96-40CF-836F-28CE4BD61CDA}" type="presParOf" srcId="{1FFA939D-FB3E-4657-957F-C883D25EECFC}" destId="{0993D4BD-61BF-4A7C-9C87-84760F626941}" srcOrd="4" destOrd="0" presId="urn:microsoft.com/office/officeart/2008/layout/SquareAccentList"/>
    <dgm:cxn modelId="{20C25ADB-8640-48E3-A24C-8375216919F1}" type="presParOf" srcId="{0993D4BD-61BF-4A7C-9C87-84760F626941}" destId="{00CB45ED-F4B3-4B0E-804C-10153134EB62}" srcOrd="0" destOrd="0" presId="urn:microsoft.com/office/officeart/2008/layout/SquareAccentList"/>
    <dgm:cxn modelId="{69CEBC39-479F-4D17-8C68-D448B9CD87C2}" type="presParOf" srcId="{0993D4BD-61BF-4A7C-9C87-84760F626941}" destId="{968E136B-98DD-49B4-9DEB-AF5FA82F0DFF}" srcOrd="1" destOrd="0" presId="urn:microsoft.com/office/officeart/2008/layout/SquareAccentList"/>
    <dgm:cxn modelId="{EEDCE6B5-F482-47CB-B831-9BD1A878FEAB}" type="presParOf" srcId="{1FFA939D-FB3E-4657-957F-C883D25EECFC}" destId="{ED2E1496-78C6-4E88-B55F-101B72030964}" srcOrd="5" destOrd="0" presId="urn:microsoft.com/office/officeart/2008/layout/SquareAccentList"/>
    <dgm:cxn modelId="{304C2796-5360-43EA-BD34-EA23668BDEDB}" type="presParOf" srcId="{ED2E1496-78C6-4E88-B55F-101B72030964}" destId="{ABE9C438-2986-4717-A932-6450AD6506FB}" srcOrd="0" destOrd="0" presId="urn:microsoft.com/office/officeart/2008/layout/SquareAccentList"/>
    <dgm:cxn modelId="{DE084FD9-61A2-45C7-AEB6-7C42B04D43C8}" type="presParOf" srcId="{ED2E1496-78C6-4E88-B55F-101B72030964}" destId="{D9C24BAD-C85E-453F-8073-7546727AF33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3B45B7B-0FE9-4672-B472-139C6EA7811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73F5E9B-F485-417B-8034-E1D7E0DF263F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</dgm:t>
    </dgm:pt>
    <dgm:pt modelId="{9FE438FF-2D28-4AE9-9E82-25FE3D01CEA2}" type="parTrans" cxnId="{0FEBB18C-C681-4BC3-99CA-54F82CF17FF9}">
      <dgm:prSet/>
      <dgm:spPr/>
      <dgm:t>
        <a:bodyPr/>
        <a:lstStyle/>
        <a:p>
          <a:endParaRPr lang="hu-HU"/>
        </a:p>
      </dgm:t>
    </dgm:pt>
    <dgm:pt modelId="{14EABAB0-BE56-484E-9267-21ACFD2F1BF4}" type="sibTrans" cxnId="{0FEBB18C-C681-4BC3-99CA-54F82CF17FF9}">
      <dgm:prSet/>
      <dgm:spPr/>
      <dgm:t>
        <a:bodyPr/>
        <a:lstStyle/>
        <a:p>
          <a:endParaRPr lang="hu-HU"/>
        </a:p>
      </dgm:t>
    </dgm:pt>
    <dgm:pt modelId="{FE12E239-D61C-4103-A39F-78AF09E39B6D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</a:t>
          </a:r>
        </a:p>
      </dgm:t>
    </dgm:pt>
    <dgm:pt modelId="{165E4638-E120-440E-934E-CD07236A6B99}" type="parTrans" cxnId="{24E1942D-2612-4131-BE89-251903D80F22}">
      <dgm:prSet/>
      <dgm:spPr/>
      <dgm:t>
        <a:bodyPr/>
        <a:lstStyle/>
        <a:p>
          <a:endParaRPr lang="hu-HU"/>
        </a:p>
      </dgm:t>
    </dgm:pt>
    <dgm:pt modelId="{520A78A2-2ED3-4794-80C1-76EABC00F2C4}" type="sibTrans" cxnId="{24E1942D-2612-4131-BE89-251903D80F22}">
      <dgm:prSet/>
      <dgm:spPr/>
      <dgm:t>
        <a:bodyPr/>
        <a:lstStyle/>
        <a:p>
          <a:endParaRPr lang="hu-HU"/>
        </a:p>
      </dgm:t>
    </dgm:pt>
    <dgm:pt modelId="{0ADE31A4-B471-4D74-878E-D4C28E037362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végrehajtás</a:t>
          </a:r>
        </a:p>
      </dgm:t>
    </dgm:pt>
    <dgm:pt modelId="{6597D855-2F59-4EBE-86D6-B57BBFBF3CA1}" type="parTrans" cxnId="{8AF6311A-1942-40E0-BFFC-410B6E67904C}">
      <dgm:prSet/>
      <dgm:spPr/>
      <dgm:t>
        <a:bodyPr/>
        <a:lstStyle/>
        <a:p>
          <a:endParaRPr lang="hu-HU"/>
        </a:p>
      </dgm:t>
    </dgm:pt>
    <dgm:pt modelId="{A7B6EBBD-B2A0-47ED-84FE-8CF7A37E083B}" type="sibTrans" cxnId="{8AF6311A-1942-40E0-BFFC-410B6E67904C}">
      <dgm:prSet/>
      <dgm:spPr/>
      <dgm:t>
        <a:bodyPr/>
        <a:lstStyle/>
        <a:p>
          <a:endParaRPr lang="hu-HU"/>
        </a:p>
      </dgm:t>
    </dgm:pt>
    <dgm:pt modelId="{1A307CA4-6430-4A23-8163-D41939E4BF3E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</dgm:t>
    </dgm:pt>
    <dgm:pt modelId="{06D8F09C-123E-40BA-8AF0-010A58D9A269}" type="parTrans" cxnId="{854C9055-B150-4172-8F80-CB81EE0B38B0}">
      <dgm:prSet/>
      <dgm:spPr/>
      <dgm:t>
        <a:bodyPr/>
        <a:lstStyle/>
        <a:p>
          <a:endParaRPr lang="hu-HU"/>
        </a:p>
      </dgm:t>
    </dgm:pt>
    <dgm:pt modelId="{B9D7446C-4CFD-40C8-96FB-48873C6DCC07}" type="sibTrans" cxnId="{854C9055-B150-4172-8F80-CB81EE0B38B0}">
      <dgm:prSet/>
      <dgm:spPr/>
      <dgm:t>
        <a:bodyPr/>
        <a:lstStyle/>
        <a:p>
          <a:endParaRPr lang="hu-HU"/>
        </a:p>
      </dgm:t>
    </dgm:pt>
    <dgm:pt modelId="{2FE5AEE1-AD01-45F6-A81C-9B75AB8E3259}">
      <dgm:prSet phldrT="[Szöveg]" custT="1"/>
      <dgm:spPr>
        <a:solidFill>
          <a:schemeClr val="tx2"/>
        </a:solidFill>
      </dgm:spPr>
      <dgm:t>
        <a:bodyPr/>
        <a:lstStyle/>
        <a:p>
          <a:pPr algn="ctr"/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</a:t>
          </a:r>
        </a:p>
      </dgm:t>
    </dgm:pt>
    <dgm:pt modelId="{8E200886-FE38-4C4D-B29D-EB86E883860D}" type="parTrans" cxnId="{6A7B611A-2442-41FB-9BBB-9E06E934159F}">
      <dgm:prSet/>
      <dgm:spPr/>
      <dgm:t>
        <a:bodyPr/>
        <a:lstStyle/>
        <a:p>
          <a:endParaRPr lang="hu-HU"/>
        </a:p>
      </dgm:t>
    </dgm:pt>
    <dgm:pt modelId="{FE659566-5894-4303-9C9F-0BFE5D45A360}" type="sibTrans" cxnId="{6A7B611A-2442-41FB-9BBB-9E06E934159F}">
      <dgm:prSet/>
      <dgm:spPr/>
      <dgm:t>
        <a:bodyPr/>
        <a:lstStyle/>
        <a:p>
          <a:endParaRPr lang="hu-HU"/>
        </a:p>
      </dgm:t>
    </dgm:pt>
    <dgm:pt modelId="{1ADB635B-640A-4DF4-8283-E89AC115F93D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</dgm:t>
    </dgm:pt>
    <dgm:pt modelId="{D7D242CD-61CB-47B3-9423-805DEB26DD6F}" type="parTrans" cxnId="{9F8A3F0F-D257-4C4D-928C-66C136454D6C}">
      <dgm:prSet/>
      <dgm:spPr/>
      <dgm:t>
        <a:bodyPr/>
        <a:lstStyle/>
        <a:p>
          <a:endParaRPr lang="hu-HU"/>
        </a:p>
      </dgm:t>
    </dgm:pt>
    <dgm:pt modelId="{062F1410-AAA8-429B-8F9E-0AA2F99CCA34}" type="sibTrans" cxnId="{9F8A3F0F-D257-4C4D-928C-66C136454D6C}">
      <dgm:prSet/>
      <dgm:spPr/>
      <dgm:t>
        <a:bodyPr/>
        <a:lstStyle/>
        <a:p>
          <a:endParaRPr lang="hu-HU"/>
        </a:p>
      </dgm:t>
    </dgm:pt>
    <dgm:pt modelId="{1C4F7EA1-01F8-48B7-8215-248F34B3108C}">
      <dgm:prSet phldrT="[Szöveg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</dgm:t>
    </dgm:pt>
    <dgm:pt modelId="{5F2CD20D-6F54-41B7-A525-5EAFBB4F3440}" type="parTrans" cxnId="{ABE74A3D-96D2-4E32-99F4-398B65555043}">
      <dgm:prSet/>
      <dgm:spPr/>
      <dgm:t>
        <a:bodyPr/>
        <a:lstStyle/>
        <a:p>
          <a:endParaRPr lang="hu-HU"/>
        </a:p>
      </dgm:t>
    </dgm:pt>
    <dgm:pt modelId="{908A24B5-E95C-4023-9A50-536908C3EF56}" type="sibTrans" cxnId="{ABE74A3D-96D2-4E32-99F4-398B65555043}">
      <dgm:prSet/>
      <dgm:spPr/>
      <dgm:t>
        <a:bodyPr/>
        <a:lstStyle/>
        <a:p>
          <a:endParaRPr lang="hu-HU"/>
        </a:p>
      </dgm:t>
    </dgm:pt>
    <dgm:pt modelId="{FBCA6C69-DD79-4353-802F-A96B0DBCD354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döntés- előkészítés</a:t>
          </a:r>
        </a:p>
      </dgm:t>
    </dgm:pt>
    <dgm:pt modelId="{3771A28E-56E1-4945-A982-CC52259D74EB}" type="sibTrans" cxnId="{6917AC31-74B6-4584-A1FC-962F665829A1}">
      <dgm:prSet/>
      <dgm:spPr/>
      <dgm:t>
        <a:bodyPr/>
        <a:lstStyle/>
        <a:p>
          <a:endParaRPr lang="hu-HU"/>
        </a:p>
      </dgm:t>
    </dgm:pt>
    <dgm:pt modelId="{729B8007-636F-404A-B91A-F6B9A12EFD8E}" type="parTrans" cxnId="{6917AC31-74B6-4584-A1FC-962F665829A1}">
      <dgm:prSet/>
      <dgm:spPr/>
      <dgm:t>
        <a:bodyPr/>
        <a:lstStyle/>
        <a:p>
          <a:endParaRPr lang="hu-HU"/>
        </a:p>
      </dgm:t>
    </dgm:pt>
    <dgm:pt modelId="{BB46C172-6D97-4060-A2D0-076CF7C3C882}">
      <dgm:prSet/>
      <dgm:spPr/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602D18-8EB1-4AA0-99EF-CFEFEC21DAB9}" type="parTrans" cxnId="{81048C4A-D8D0-48D9-A83A-EEED8ACEAA5C}">
      <dgm:prSet/>
      <dgm:spPr/>
      <dgm:t>
        <a:bodyPr/>
        <a:lstStyle/>
        <a:p>
          <a:endParaRPr lang="hu-HU"/>
        </a:p>
      </dgm:t>
    </dgm:pt>
    <dgm:pt modelId="{AE6F1C81-61EB-4493-B335-237BDB6A5C96}" type="sibTrans" cxnId="{81048C4A-D8D0-48D9-A83A-EEED8ACEAA5C}">
      <dgm:prSet/>
      <dgm:spPr/>
      <dgm:t>
        <a:bodyPr/>
        <a:lstStyle/>
        <a:p>
          <a:endParaRPr lang="hu-HU"/>
        </a:p>
      </dgm:t>
    </dgm:pt>
    <dgm:pt modelId="{6131C438-8879-4E8C-B22C-61A713BFB63A}">
      <dgm:prSet/>
      <dgm:spPr/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0C100A4-737B-4E01-A3DB-1386E7139CAE}" type="parTrans" cxnId="{B9C001DC-9CA0-4D95-B209-3568DBB43E4B}">
      <dgm:prSet/>
      <dgm:spPr/>
      <dgm:t>
        <a:bodyPr/>
        <a:lstStyle/>
        <a:p>
          <a:endParaRPr lang="hu-HU"/>
        </a:p>
      </dgm:t>
    </dgm:pt>
    <dgm:pt modelId="{F99E6252-1B45-4114-82CF-4091D0B148E1}" type="sibTrans" cxnId="{B9C001DC-9CA0-4D95-B209-3568DBB43E4B}">
      <dgm:prSet/>
      <dgm:spPr/>
      <dgm:t>
        <a:bodyPr/>
        <a:lstStyle/>
        <a:p>
          <a:endParaRPr lang="hu-HU"/>
        </a:p>
      </dgm:t>
    </dgm:pt>
    <dgm:pt modelId="{FDAD1963-F8F8-411F-B018-C9CAA3CFCA61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hivatal</a:t>
          </a:r>
        </a:p>
      </dgm:t>
    </dgm:pt>
    <dgm:pt modelId="{188751E6-67CA-4434-A25F-F7648B6B01BA}" type="parTrans" cxnId="{D31F4EE8-CBA9-4A77-8FD5-6DE54D53DC07}">
      <dgm:prSet/>
      <dgm:spPr/>
      <dgm:t>
        <a:bodyPr/>
        <a:lstStyle/>
        <a:p>
          <a:endParaRPr lang="hu-HU"/>
        </a:p>
      </dgm:t>
    </dgm:pt>
    <dgm:pt modelId="{F4A057EE-59E5-435B-923D-1D7E735B02F0}" type="sibTrans" cxnId="{D31F4EE8-CBA9-4A77-8FD5-6DE54D53DC07}">
      <dgm:prSet/>
      <dgm:spPr/>
      <dgm:t>
        <a:bodyPr/>
        <a:lstStyle/>
        <a:p>
          <a:endParaRPr lang="hu-HU"/>
        </a:p>
      </dgm:t>
    </dgm:pt>
    <dgm:pt modelId="{FB3B4C17-720C-49F8-90BD-875110B36B70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képviselő-testület</a:t>
          </a:r>
        </a:p>
      </dgm:t>
    </dgm:pt>
    <dgm:pt modelId="{10A15E9C-8CF1-473B-AFE0-4B300CC82AB8}" type="parTrans" cxnId="{240F71CC-1AC0-450F-A9F3-3127BB216048}">
      <dgm:prSet/>
      <dgm:spPr/>
      <dgm:t>
        <a:bodyPr/>
        <a:lstStyle/>
        <a:p>
          <a:endParaRPr lang="hu-HU"/>
        </a:p>
      </dgm:t>
    </dgm:pt>
    <dgm:pt modelId="{8D5A90DB-FF17-452B-AE81-80523D3736AB}" type="sibTrans" cxnId="{240F71CC-1AC0-450F-A9F3-3127BB216048}">
      <dgm:prSet/>
      <dgm:spPr/>
      <dgm:t>
        <a:bodyPr/>
        <a:lstStyle/>
        <a:p>
          <a:endParaRPr lang="hu-HU"/>
        </a:p>
      </dgm:t>
    </dgm:pt>
    <dgm:pt modelId="{B5766A3C-D3C3-4987-9D03-18FE4DE7E93F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</dgm:t>
    </dgm:pt>
    <dgm:pt modelId="{1CCF7095-D939-4A93-A26B-D4F557536DC2}" type="parTrans" cxnId="{0210D85A-4A7E-4598-A0C0-62046A1767AB}">
      <dgm:prSet/>
      <dgm:spPr/>
      <dgm:t>
        <a:bodyPr/>
        <a:lstStyle/>
        <a:p>
          <a:endParaRPr lang="hu-HU"/>
        </a:p>
      </dgm:t>
    </dgm:pt>
    <dgm:pt modelId="{DF1B5CC1-EC57-438F-AE5E-C2E1A598E381}" type="sibTrans" cxnId="{0210D85A-4A7E-4598-A0C0-62046A1767AB}">
      <dgm:prSet/>
      <dgm:spPr/>
      <dgm:t>
        <a:bodyPr/>
        <a:lstStyle/>
        <a:p>
          <a:endParaRPr lang="hu-HU"/>
        </a:p>
      </dgm:t>
    </dgm:pt>
    <dgm:pt modelId="{431DA880-AC06-41E5-B4AE-F02D4DB0D459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</a:t>
          </a:r>
        </a:p>
      </dgm:t>
    </dgm:pt>
    <dgm:pt modelId="{C1E8FD83-9572-444E-AF9F-54C9F4A2AB44}" type="parTrans" cxnId="{EC65C54F-2E2E-4C4E-BEAA-5E02B3871B31}">
      <dgm:prSet/>
      <dgm:spPr/>
      <dgm:t>
        <a:bodyPr/>
        <a:lstStyle/>
        <a:p>
          <a:endParaRPr lang="hu-HU"/>
        </a:p>
      </dgm:t>
    </dgm:pt>
    <dgm:pt modelId="{2375A9B9-5422-4256-BD39-FC4E609509AD}" type="sibTrans" cxnId="{EC65C54F-2E2E-4C4E-BEAA-5E02B3871B31}">
      <dgm:prSet/>
      <dgm:spPr/>
      <dgm:t>
        <a:bodyPr/>
        <a:lstStyle/>
        <a:p>
          <a:endParaRPr lang="hu-HU"/>
        </a:p>
      </dgm:t>
    </dgm:pt>
    <dgm:pt modelId="{F148CF38-AAE5-4F8C-95C5-F312E734BA93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</dgm:t>
    </dgm:pt>
    <dgm:pt modelId="{C9A5BC70-6DFD-43FB-A02C-E468ABEE3160}" type="parTrans" cxnId="{F7C5D26C-A281-427C-A966-752A08BEF272}">
      <dgm:prSet/>
      <dgm:spPr/>
      <dgm:t>
        <a:bodyPr/>
        <a:lstStyle/>
        <a:p>
          <a:endParaRPr lang="hu-HU"/>
        </a:p>
      </dgm:t>
    </dgm:pt>
    <dgm:pt modelId="{7D593552-910F-42D0-8BAE-757E63450247}" type="sibTrans" cxnId="{F7C5D26C-A281-427C-A966-752A08BEF272}">
      <dgm:prSet/>
      <dgm:spPr/>
      <dgm:t>
        <a:bodyPr/>
        <a:lstStyle/>
        <a:p>
          <a:endParaRPr lang="hu-HU"/>
        </a:p>
      </dgm:t>
    </dgm:pt>
    <dgm:pt modelId="{607C3A02-6881-4E6E-BF95-F3449F1886A4}">
      <dgm:prSet custT="1"/>
      <dgm:spPr/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képviselő-testület</a:t>
          </a:r>
        </a:p>
      </dgm:t>
    </dgm:pt>
    <dgm:pt modelId="{92A7C78A-295B-4DD6-A206-5E3F9D71410F}" type="parTrans" cxnId="{E8C226E8-1D0D-4FF8-9597-D07653D75106}">
      <dgm:prSet/>
      <dgm:spPr/>
      <dgm:t>
        <a:bodyPr/>
        <a:lstStyle/>
        <a:p>
          <a:endParaRPr lang="hu-HU"/>
        </a:p>
      </dgm:t>
    </dgm:pt>
    <dgm:pt modelId="{02D0EA7D-E21B-4CD3-B10F-3570D7ECDD86}" type="sibTrans" cxnId="{E8C226E8-1D0D-4FF8-9597-D07653D75106}">
      <dgm:prSet/>
      <dgm:spPr/>
      <dgm:t>
        <a:bodyPr/>
        <a:lstStyle/>
        <a:p>
          <a:endParaRPr lang="hu-HU"/>
        </a:p>
      </dgm:t>
    </dgm:pt>
    <dgm:pt modelId="{88601710-705C-438B-B48C-EBBE506EAC0D}" type="pres">
      <dgm:prSet presAssocID="{33B45B7B-0FE9-4672-B472-139C6EA7811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A25F65F-2A19-4A87-B37C-259430A78752}" type="pres">
      <dgm:prSet presAssocID="{33B45B7B-0FE9-4672-B472-139C6EA7811F}" presName="children" presStyleCnt="0"/>
      <dgm:spPr/>
    </dgm:pt>
    <dgm:pt modelId="{003AA883-3892-48BB-A6C6-D09D77FCAFE5}" type="pres">
      <dgm:prSet presAssocID="{33B45B7B-0FE9-4672-B472-139C6EA7811F}" presName="child1group" presStyleCnt="0"/>
      <dgm:spPr/>
    </dgm:pt>
    <dgm:pt modelId="{88CC8E3D-5C33-497C-AD4A-D6AE8116B33F}" type="pres">
      <dgm:prSet presAssocID="{33B45B7B-0FE9-4672-B472-139C6EA7811F}" presName="child1" presStyleLbl="bgAcc1" presStyleIdx="0" presStyleCnt="4" custScaleX="146143" custLinFactNeighborX="-21914" custLinFactNeighborY="7573"/>
      <dgm:spPr/>
    </dgm:pt>
    <dgm:pt modelId="{886B01DD-F76F-4A2C-9883-1FB679AC3DA2}" type="pres">
      <dgm:prSet presAssocID="{33B45B7B-0FE9-4672-B472-139C6EA7811F}" presName="child1Text" presStyleLbl="bgAcc1" presStyleIdx="0" presStyleCnt="4">
        <dgm:presLayoutVars>
          <dgm:bulletEnabled val="1"/>
        </dgm:presLayoutVars>
      </dgm:prSet>
      <dgm:spPr/>
    </dgm:pt>
    <dgm:pt modelId="{5D386B33-3502-46A2-92E0-039753C60081}" type="pres">
      <dgm:prSet presAssocID="{33B45B7B-0FE9-4672-B472-139C6EA7811F}" presName="child2group" presStyleCnt="0"/>
      <dgm:spPr/>
    </dgm:pt>
    <dgm:pt modelId="{AF78E054-FEA3-441F-9833-ECC5D92AA561}" type="pres">
      <dgm:prSet presAssocID="{33B45B7B-0FE9-4672-B472-139C6EA7811F}" presName="child2" presStyleLbl="bgAcc1" presStyleIdx="1" presStyleCnt="4" custScaleX="136269" custLinFactNeighborX="17407" custLinFactNeighborY="3843"/>
      <dgm:spPr/>
    </dgm:pt>
    <dgm:pt modelId="{E4F9DB6B-8885-4AC5-A31E-4500F315A4A4}" type="pres">
      <dgm:prSet presAssocID="{33B45B7B-0FE9-4672-B472-139C6EA7811F}" presName="child2Text" presStyleLbl="bgAcc1" presStyleIdx="1" presStyleCnt="4">
        <dgm:presLayoutVars>
          <dgm:bulletEnabled val="1"/>
        </dgm:presLayoutVars>
      </dgm:prSet>
      <dgm:spPr/>
    </dgm:pt>
    <dgm:pt modelId="{D24E353A-033E-4655-831B-4393FD660FB9}" type="pres">
      <dgm:prSet presAssocID="{33B45B7B-0FE9-4672-B472-139C6EA7811F}" presName="child3group" presStyleCnt="0"/>
      <dgm:spPr/>
    </dgm:pt>
    <dgm:pt modelId="{57706886-D216-416B-ACDC-CBDAAA1FE967}" type="pres">
      <dgm:prSet presAssocID="{33B45B7B-0FE9-4672-B472-139C6EA7811F}" presName="child3" presStyleLbl="bgAcc1" presStyleIdx="2" presStyleCnt="4" custScaleX="129837" custScaleY="95574" custLinFactNeighborX="18883" custLinFactNeighborY="832"/>
      <dgm:spPr/>
    </dgm:pt>
    <dgm:pt modelId="{73723748-DBF3-4DD2-9315-023BE1AD2EE6}" type="pres">
      <dgm:prSet presAssocID="{33B45B7B-0FE9-4672-B472-139C6EA7811F}" presName="child3Text" presStyleLbl="bgAcc1" presStyleIdx="2" presStyleCnt="4">
        <dgm:presLayoutVars>
          <dgm:bulletEnabled val="1"/>
        </dgm:presLayoutVars>
      </dgm:prSet>
      <dgm:spPr/>
    </dgm:pt>
    <dgm:pt modelId="{EE4A59B7-7611-4630-AFFC-37F68B8D230F}" type="pres">
      <dgm:prSet presAssocID="{33B45B7B-0FE9-4672-B472-139C6EA7811F}" presName="child4group" presStyleCnt="0"/>
      <dgm:spPr/>
    </dgm:pt>
    <dgm:pt modelId="{26F1A08E-3A53-4C4E-ADAE-E8FE32E269B7}" type="pres">
      <dgm:prSet presAssocID="{33B45B7B-0FE9-4672-B472-139C6EA7811F}" presName="child4" presStyleLbl="bgAcc1" presStyleIdx="3" presStyleCnt="4" custScaleX="156386" custScaleY="106479" custLinFactNeighborX="-14011" custLinFactNeighborY="-9330"/>
      <dgm:spPr/>
    </dgm:pt>
    <dgm:pt modelId="{E7398989-38A5-4ED2-880B-EABAE31DF7AB}" type="pres">
      <dgm:prSet presAssocID="{33B45B7B-0FE9-4672-B472-139C6EA7811F}" presName="child4Text" presStyleLbl="bgAcc1" presStyleIdx="3" presStyleCnt="4">
        <dgm:presLayoutVars>
          <dgm:bulletEnabled val="1"/>
        </dgm:presLayoutVars>
      </dgm:prSet>
      <dgm:spPr/>
    </dgm:pt>
    <dgm:pt modelId="{9EC74D68-2359-4AE4-8602-0D12BF1579A0}" type="pres">
      <dgm:prSet presAssocID="{33B45B7B-0FE9-4672-B472-139C6EA7811F}" presName="childPlaceholder" presStyleCnt="0"/>
      <dgm:spPr/>
    </dgm:pt>
    <dgm:pt modelId="{4AE17CD3-8F53-4160-B1E0-257089B856CC}" type="pres">
      <dgm:prSet presAssocID="{33B45B7B-0FE9-4672-B472-139C6EA7811F}" presName="circle" presStyleCnt="0"/>
      <dgm:spPr/>
    </dgm:pt>
    <dgm:pt modelId="{130229E5-BE3C-4EC1-B9A9-EAB267FD1E23}" type="pres">
      <dgm:prSet presAssocID="{33B45B7B-0FE9-4672-B472-139C6EA7811F}" presName="quadrant1" presStyleLbl="node1" presStyleIdx="0" presStyleCnt="4" custScaleX="98119" custScaleY="98797" custLinFactNeighborX="-252" custLinFactNeighborY="-2356">
        <dgm:presLayoutVars>
          <dgm:chMax val="1"/>
          <dgm:bulletEnabled val="1"/>
        </dgm:presLayoutVars>
      </dgm:prSet>
      <dgm:spPr/>
    </dgm:pt>
    <dgm:pt modelId="{94AD0750-CB3D-47B3-9696-475649FB0532}" type="pres">
      <dgm:prSet presAssocID="{33B45B7B-0FE9-4672-B472-139C6EA7811F}" presName="quadrant2" presStyleLbl="node1" presStyleIdx="1" presStyleCnt="4" custLinFactNeighborX="-1088" custLinFactNeighborY="-2957">
        <dgm:presLayoutVars>
          <dgm:chMax val="1"/>
          <dgm:bulletEnabled val="1"/>
        </dgm:presLayoutVars>
      </dgm:prSet>
      <dgm:spPr/>
    </dgm:pt>
    <dgm:pt modelId="{D56F3F7C-7CA3-497B-A42A-6E1AE10DC404}" type="pres">
      <dgm:prSet presAssocID="{33B45B7B-0FE9-4672-B472-139C6EA7811F}" presName="quadrant3" presStyleLbl="node1" presStyleIdx="2" presStyleCnt="4" custScaleY="93480" custLinFactNeighborX="-1088" custLinFactNeighborY="-1712">
        <dgm:presLayoutVars>
          <dgm:chMax val="1"/>
          <dgm:bulletEnabled val="1"/>
        </dgm:presLayoutVars>
      </dgm:prSet>
      <dgm:spPr/>
    </dgm:pt>
    <dgm:pt modelId="{DBA3D253-CC46-4445-9BF1-FDF13299FF6D}" type="pres">
      <dgm:prSet presAssocID="{33B45B7B-0FE9-4672-B472-139C6EA7811F}" presName="quadrant4" presStyleLbl="node1" presStyleIdx="3" presStyleCnt="4" custScaleX="96941" custScaleY="96468" custLinFactNeighborX="-1083" custLinFactNeighborY="-1587">
        <dgm:presLayoutVars>
          <dgm:chMax val="1"/>
          <dgm:bulletEnabled val="1"/>
        </dgm:presLayoutVars>
      </dgm:prSet>
      <dgm:spPr/>
    </dgm:pt>
    <dgm:pt modelId="{6EF7CD64-F502-4BD4-A844-2C9E2F4CB5CD}" type="pres">
      <dgm:prSet presAssocID="{33B45B7B-0FE9-4672-B472-139C6EA7811F}" presName="quadrantPlaceholder" presStyleCnt="0"/>
      <dgm:spPr/>
    </dgm:pt>
    <dgm:pt modelId="{04CBB8DF-5E88-4720-9D0B-F531A0BF9615}" type="pres">
      <dgm:prSet presAssocID="{33B45B7B-0FE9-4672-B472-139C6EA7811F}" presName="center1" presStyleLbl="fgShp" presStyleIdx="0" presStyleCnt="2"/>
      <dgm:spPr/>
    </dgm:pt>
    <dgm:pt modelId="{717F58B7-0B15-4B74-A2D7-5720C0A6A5B8}" type="pres">
      <dgm:prSet presAssocID="{33B45B7B-0FE9-4672-B472-139C6EA7811F}" presName="center2" presStyleLbl="fgShp" presStyleIdx="1" presStyleCnt="2"/>
      <dgm:spPr/>
    </dgm:pt>
  </dgm:ptLst>
  <dgm:cxnLst>
    <dgm:cxn modelId="{FFCD9202-779F-4B84-B6B6-5DE758DD4B22}" type="presOf" srcId="{2FE5AEE1-AD01-45F6-A81C-9B75AB8E3259}" destId="{DBA3D253-CC46-4445-9BF1-FDF13299FF6D}" srcOrd="0" destOrd="0" presId="urn:microsoft.com/office/officeart/2005/8/layout/cycle4"/>
    <dgm:cxn modelId="{5FF9270A-23F6-41D7-929D-A2EBA3CE29B6}" type="presOf" srcId="{FE12E239-D61C-4103-A39F-78AF09E39B6D}" destId="{94AD0750-CB3D-47B3-9696-475649FB0532}" srcOrd="0" destOrd="0" presId="urn:microsoft.com/office/officeart/2005/8/layout/cycle4"/>
    <dgm:cxn modelId="{9F8A3F0F-D257-4C4D-928C-66C136454D6C}" srcId="{2FE5AEE1-AD01-45F6-A81C-9B75AB8E3259}" destId="{1ADB635B-640A-4DF4-8283-E89AC115F93D}" srcOrd="0" destOrd="0" parTransId="{D7D242CD-61CB-47B3-9423-805DEB26DD6F}" sibTransId="{062F1410-AAA8-429B-8F9E-0AA2F99CCA34}"/>
    <dgm:cxn modelId="{DBB0D910-3E01-43D8-A16C-25486EBDB210}" type="presOf" srcId="{F148CF38-AAE5-4F8C-95C5-F312E734BA93}" destId="{26F1A08E-3A53-4C4E-ADAE-E8FE32E269B7}" srcOrd="0" destOrd="1" presId="urn:microsoft.com/office/officeart/2005/8/layout/cycle4"/>
    <dgm:cxn modelId="{8AF6311A-1942-40E0-BFFC-410B6E67904C}" srcId="{33B45B7B-0FE9-4672-B472-139C6EA7811F}" destId="{0ADE31A4-B471-4D74-878E-D4C28E037362}" srcOrd="2" destOrd="0" parTransId="{6597D855-2F59-4EBE-86D6-B57BBFBF3CA1}" sibTransId="{A7B6EBBD-B2A0-47ED-84FE-8CF7A37E083B}"/>
    <dgm:cxn modelId="{6A7B611A-2442-41FB-9BBB-9E06E934159F}" srcId="{33B45B7B-0FE9-4672-B472-139C6EA7811F}" destId="{2FE5AEE1-AD01-45F6-A81C-9B75AB8E3259}" srcOrd="3" destOrd="0" parTransId="{8E200886-FE38-4C4D-B29D-EB86E883860D}" sibTransId="{FE659566-5894-4303-9C9F-0BFE5D45A360}"/>
    <dgm:cxn modelId="{9395491A-78E5-43D7-8E06-199CBEA8397E}" type="presOf" srcId="{1ADB635B-640A-4DF4-8283-E89AC115F93D}" destId="{26F1A08E-3A53-4C4E-ADAE-E8FE32E269B7}" srcOrd="0" destOrd="0" presId="urn:microsoft.com/office/officeart/2005/8/layout/cycle4"/>
    <dgm:cxn modelId="{24E1942D-2612-4131-BE89-251903D80F22}" srcId="{33B45B7B-0FE9-4672-B472-139C6EA7811F}" destId="{FE12E239-D61C-4103-A39F-78AF09E39B6D}" srcOrd="1" destOrd="0" parTransId="{165E4638-E120-440E-934E-CD07236A6B99}" sibTransId="{520A78A2-2ED3-4794-80C1-76EABC00F2C4}"/>
    <dgm:cxn modelId="{6917AC31-74B6-4584-A1FC-962F665829A1}" srcId="{33B45B7B-0FE9-4672-B472-139C6EA7811F}" destId="{FBCA6C69-DD79-4353-802F-A96B0DBCD354}" srcOrd="0" destOrd="0" parTransId="{729B8007-636F-404A-B91A-F6B9A12EFD8E}" sibTransId="{3771A28E-56E1-4945-A982-CC52259D74EB}"/>
    <dgm:cxn modelId="{ABE74A3D-96D2-4E32-99F4-398B65555043}" srcId="{FE12E239-D61C-4103-A39F-78AF09E39B6D}" destId="{1C4F7EA1-01F8-48B7-8215-248F34B3108C}" srcOrd="0" destOrd="0" parTransId="{5F2CD20D-6F54-41B7-A525-5EAFBB4F3440}" sibTransId="{908A24B5-E95C-4023-9A50-536908C3EF56}"/>
    <dgm:cxn modelId="{9EA2575B-9224-46D1-BA24-7BEC68AD6725}" type="presOf" srcId="{0ADE31A4-B471-4D74-878E-D4C28E037362}" destId="{D56F3F7C-7CA3-497B-A42A-6E1AE10DC404}" srcOrd="0" destOrd="0" presId="urn:microsoft.com/office/officeart/2005/8/layout/cycle4"/>
    <dgm:cxn modelId="{7DB0A55D-37F3-471E-8805-4C4E982591BF}" type="presOf" srcId="{1ADB635B-640A-4DF4-8283-E89AC115F93D}" destId="{E7398989-38A5-4ED2-880B-EABAE31DF7AB}" srcOrd="1" destOrd="0" presId="urn:microsoft.com/office/officeart/2005/8/layout/cycle4"/>
    <dgm:cxn modelId="{6D4B8160-54B8-4CFA-BC31-19B32BB9F0F1}" type="presOf" srcId="{173F5E9B-F485-417B-8034-E1D7E0DF263F}" destId="{88CC8E3D-5C33-497C-AD4A-D6AE8116B33F}" srcOrd="0" destOrd="0" presId="urn:microsoft.com/office/officeart/2005/8/layout/cycle4"/>
    <dgm:cxn modelId="{5F345E42-7D9A-461D-9FCB-C93860119F3F}" type="presOf" srcId="{B5766A3C-D3C3-4987-9D03-18FE4DE7E93F}" destId="{73723748-DBF3-4DD2-9315-023BE1AD2EE6}" srcOrd="1" destOrd="1" presId="urn:microsoft.com/office/officeart/2005/8/layout/cycle4"/>
    <dgm:cxn modelId="{3A8B9F66-CC72-4D88-9125-FC046CD5F057}" type="presOf" srcId="{FDAD1963-F8F8-411F-B018-C9CAA3CFCA61}" destId="{88CC8E3D-5C33-497C-AD4A-D6AE8116B33F}" srcOrd="0" destOrd="1" presId="urn:microsoft.com/office/officeart/2005/8/layout/cycle4"/>
    <dgm:cxn modelId="{81048C4A-D8D0-48D9-A83A-EEED8ACEAA5C}" srcId="{33B45B7B-0FE9-4672-B472-139C6EA7811F}" destId="{BB46C172-6D97-4060-A2D0-076CF7C3C882}" srcOrd="4" destOrd="0" parTransId="{F6602D18-8EB1-4AA0-99EF-CFEFEC21DAB9}" sibTransId="{AE6F1C81-61EB-4493-B335-237BDB6A5C96}"/>
    <dgm:cxn modelId="{F7C5D26C-A281-427C-A966-752A08BEF272}" srcId="{2FE5AEE1-AD01-45F6-A81C-9B75AB8E3259}" destId="{F148CF38-AAE5-4F8C-95C5-F312E734BA93}" srcOrd="1" destOrd="0" parTransId="{C9A5BC70-6DFD-43FB-A02C-E468ABEE3160}" sibTransId="{7D593552-910F-42D0-8BAE-757E63450247}"/>
    <dgm:cxn modelId="{EC65C54F-2E2E-4C4E-BEAA-5E02B3871B31}" srcId="{0ADE31A4-B471-4D74-878E-D4C28E037362}" destId="{431DA880-AC06-41E5-B4AE-F02D4DB0D459}" srcOrd="2" destOrd="0" parTransId="{C1E8FD83-9572-444E-AF9F-54C9F4A2AB44}" sibTransId="{2375A9B9-5422-4256-BD39-FC4E609509AD}"/>
    <dgm:cxn modelId="{606C4B70-FAEB-49FE-B166-D5D1962C26E6}" type="presOf" srcId="{607C3A02-6881-4E6E-BF95-F3449F1886A4}" destId="{E7398989-38A5-4ED2-880B-EABAE31DF7AB}" srcOrd="1" destOrd="2" presId="urn:microsoft.com/office/officeart/2005/8/layout/cycle4"/>
    <dgm:cxn modelId="{FE1F9250-563B-43FD-9B1D-5B68B6811D34}" type="presOf" srcId="{1A307CA4-6430-4A23-8163-D41939E4BF3E}" destId="{73723748-DBF3-4DD2-9315-023BE1AD2EE6}" srcOrd="1" destOrd="0" presId="urn:microsoft.com/office/officeart/2005/8/layout/cycle4"/>
    <dgm:cxn modelId="{854C9055-B150-4172-8F80-CB81EE0B38B0}" srcId="{0ADE31A4-B471-4D74-878E-D4C28E037362}" destId="{1A307CA4-6430-4A23-8163-D41939E4BF3E}" srcOrd="0" destOrd="0" parTransId="{06D8F09C-123E-40BA-8AF0-010A58D9A269}" sibTransId="{B9D7446C-4CFD-40C8-96FB-48873C6DCC07}"/>
    <dgm:cxn modelId="{0210D85A-4A7E-4598-A0C0-62046A1767AB}" srcId="{0ADE31A4-B471-4D74-878E-D4C28E037362}" destId="{B5766A3C-D3C3-4987-9D03-18FE4DE7E93F}" srcOrd="1" destOrd="0" parTransId="{1CCF7095-D939-4A93-A26B-D4F557536DC2}" sibTransId="{DF1B5CC1-EC57-438F-AE5E-C2E1A598E381}"/>
    <dgm:cxn modelId="{7C34DB7B-882B-4007-AD56-BED452568849}" type="presOf" srcId="{1C4F7EA1-01F8-48B7-8215-248F34B3108C}" destId="{E4F9DB6B-8885-4AC5-A31E-4500F315A4A4}" srcOrd="1" destOrd="0" presId="urn:microsoft.com/office/officeart/2005/8/layout/cycle4"/>
    <dgm:cxn modelId="{CDBE497C-880D-4DC1-B007-855207330892}" type="presOf" srcId="{607C3A02-6881-4E6E-BF95-F3449F1886A4}" destId="{26F1A08E-3A53-4C4E-ADAE-E8FE32E269B7}" srcOrd="0" destOrd="2" presId="urn:microsoft.com/office/officeart/2005/8/layout/cycle4"/>
    <dgm:cxn modelId="{81DA8F82-68BA-4E4A-A921-991E62DE7374}" type="presOf" srcId="{173F5E9B-F485-417B-8034-E1D7E0DF263F}" destId="{886B01DD-F76F-4A2C-9883-1FB679AC3DA2}" srcOrd="1" destOrd="0" presId="urn:microsoft.com/office/officeart/2005/8/layout/cycle4"/>
    <dgm:cxn modelId="{69FD928B-284E-435C-B88C-BBD4FF5928EC}" type="presOf" srcId="{431DA880-AC06-41E5-B4AE-F02D4DB0D459}" destId="{57706886-D216-416B-ACDC-CBDAAA1FE967}" srcOrd="0" destOrd="2" presId="urn:microsoft.com/office/officeart/2005/8/layout/cycle4"/>
    <dgm:cxn modelId="{0FEBB18C-C681-4BC3-99CA-54F82CF17FF9}" srcId="{FBCA6C69-DD79-4353-802F-A96B0DBCD354}" destId="{173F5E9B-F485-417B-8034-E1D7E0DF263F}" srcOrd="0" destOrd="0" parTransId="{9FE438FF-2D28-4AE9-9E82-25FE3D01CEA2}" sibTransId="{14EABAB0-BE56-484E-9267-21ACFD2F1BF4}"/>
    <dgm:cxn modelId="{ECFAD8B0-817B-4047-B8F6-DC45BBBBD1F7}" type="presOf" srcId="{FB3B4C17-720C-49F8-90BD-875110B36B70}" destId="{E4F9DB6B-8885-4AC5-A31E-4500F315A4A4}" srcOrd="1" destOrd="1" presId="urn:microsoft.com/office/officeart/2005/8/layout/cycle4"/>
    <dgm:cxn modelId="{0C8BE2B5-10DA-4512-8616-C701DA02E63E}" type="presOf" srcId="{FDAD1963-F8F8-411F-B018-C9CAA3CFCA61}" destId="{886B01DD-F76F-4A2C-9883-1FB679AC3DA2}" srcOrd="1" destOrd="1" presId="urn:microsoft.com/office/officeart/2005/8/layout/cycle4"/>
    <dgm:cxn modelId="{73EB0BBC-ABD7-42B0-B8A5-6710ABE3B29E}" type="presOf" srcId="{F148CF38-AAE5-4F8C-95C5-F312E734BA93}" destId="{E7398989-38A5-4ED2-880B-EABAE31DF7AB}" srcOrd="1" destOrd="1" presId="urn:microsoft.com/office/officeart/2005/8/layout/cycle4"/>
    <dgm:cxn modelId="{F77A33BF-CF69-4499-8D5E-CD0E7214F07D}" type="presOf" srcId="{FBCA6C69-DD79-4353-802F-A96B0DBCD354}" destId="{130229E5-BE3C-4EC1-B9A9-EAB267FD1E23}" srcOrd="0" destOrd="0" presId="urn:microsoft.com/office/officeart/2005/8/layout/cycle4"/>
    <dgm:cxn modelId="{08BF58C0-DE57-410A-AA8F-6DE6F02D22DA}" type="presOf" srcId="{FB3B4C17-720C-49F8-90BD-875110B36B70}" destId="{AF78E054-FEA3-441F-9833-ECC5D92AA561}" srcOrd="0" destOrd="1" presId="urn:microsoft.com/office/officeart/2005/8/layout/cycle4"/>
    <dgm:cxn modelId="{240F71CC-1AC0-450F-A9F3-3127BB216048}" srcId="{FE12E239-D61C-4103-A39F-78AF09E39B6D}" destId="{FB3B4C17-720C-49F8-90BD-875110B36B70}" srcOrd="1" destOrd="0" parTransId="{10A15E9C-8CF1-473B-AFE0-4B300CC82AB8}" sibTransId="{8D5A90DB-FF17-452B-AE81-80523D3736AB}"/>
    <dgm:cxn modelId="{26E558D5-C5F4-46B0-ABF9-DC8C951FFF6B}" type="presOf" srcId="{1C4F7EA1-01F8-48B7-8215-248F34B3108C}" destId="{AF78E054-FEA3-441F-9833-ECC5D92AA561}" srcOrd="0" destOrd="0" presId="urn:microsoft.com/office/officeart/2005/8/layout/cycle4"/>
    <dgm:cxn modelId="{B9C001DC-9CA0-4D95-B209-3568DBB43E4B}" srcId="{33B45B7B-0FE9-4672-B472-139C6EA7811F}" destId="{6131C438-8879-4E8C-B22C-61A713BFB63A}" srcOrd="5" destOrd="0" parTransId="{30C100A4-737B-4E01-A3DB-1386E7139CAE}" sibTransId="{F99E6252-1B45-4114-82CF-4091D0B148E1}"/>
    <dgm:cxn modelId="{C957CBDF-D3B8-4E4B-9E37-4ED978FB0275}" type="presOf" srcId="{33B45B7B-0FE9-4672-B472-139C6EA7811F}" destId="{88601710-705C-438B-B48C-EBBE506EAC0D}" srcOrd="0" destOrd="0" presId="urn:microsoft.com/office/officeart/2005/8/layout/cycle4"/>
    <dgm:cxn modelId="{16AD3CE5-6852-4973-A2A9-0DDF6E07AD87}" type="presOf" srcId="{1A307CA4-6430-4A23-8163-D41939E4BF3E}" destId="{57706886-D216-416B-ACDC-CBDAAA1FE967}" srcOrd="0" destOrd="0" presId="urn:microsoft.com/office/officeart/2005/8/layout/cycle4"/>
    <dgm:cxn modelId="{E8C226E8-1D0D-4FF8-9597-D07653D75106}" srcId="{2FE5AEE1-AD01-45F6-A81C-9B75AB8E3259}" destId="{607C3A02-6881-4E6E-BF95-F3449F1886A4}" srcOrd="2" destOrd="0" parTransId="{92A7C78A-295B-4DD6-A206-5E3F9D71410F}" sibTransId="{02D0EA7D-E21B-4CD3-B10F-3570D7ECDD86}"/>
    <dgm:cxn modelId="{D31F4EE8-CBA9-4A77-8FD5-6DE54D53DC07}" srcId="{FBCA6C69-DD79-4353-802F-A96B0DBCD354}" destId="{FDAD1963-F8F8-411F-B018-C9CAA3CFCA61}" srcOrd="1" destOrd="0" parTransId="{188751E6-67CA-4434-A25F-F7648B6B01BA}" sibTransId="{F4A057EE-59E5-435B-923D-1D7E735B02F0}"/>
    <dgm:cxn modelId="{F50F4FF3-BD87-4712-8A1A-D0053A8A6AE8}" type="presOf" srcId="{431DA880-AC06-41E5-B4AE-F02D4DB0D459}" destId="{73723748-DBF3-4DD2-9315-023BE1AD2EE6}" srcOrd="1" destOrd="2" presId="urn:microsoft.com/office/officeart/2005/8/layout/cycle4"/>
    <dgm:cxn modelId="{8C0D89F4-A644-4642-AA28-97D8BA753F64}" type="presOf" srcId="{B5766A3C-D3C3-4987-9D03-18FE4DE7E93F}" destId="{57706886-D216-416B-ACDC-CBDAAA1FE967}" srcOrd="0" destOrd="1" presId="urn:microsoft.com/office/officeart/2005/8/layout/cycle4"/>
    <dgm:cxn modelId="{A8CA0183-BEC0-4543-9A71-EFB3E3909EAF}" type="presParOf" srcId="{88601710-705C-438B-B48C-EBBE506EAC0D}" destId="{0A25F65F-2A19-4A87-B37C-259430A78752}" srcOrd="0" destOrd="0" presId="urn:microsoft.com/office/officeart/2005/8/layout/cycle4"/>
    <dgm:cxn modelId="{2FA7E133-0D8D-4492-9A50-229058D82574}" type="presParOf" srcId="{0A25F65F-2A19-4A87-B37C-259430A78752}" destId="{003AA883-3892-48BB-A6C6-D09D77FCAFE5}" srcOrd="0" destOrd="0" presId="urn:microsoft.com/office/officeart/2005/8/layout/cycle4"/>
    <dgm:cxn modelId="{1397ACE6-5632-4C08-B84C-62B1B2940000}" type="presParOf" srcId="{003AA883-3892-48BB-A6C6-D09D77FCAFE5}" destId="{88CC8E3D-5C33-497C-AD4A-D6AE8116B33F}" srcOrd="0" destOrd="0" presId="urn:microsoft.com/office/officeart/2005/8/layout/cycle4"/>
    <dgm:cxn modelId="{3882017E-3DCD-4236-A6A2-AE78266F323E}" type="presParOf" srcId="{003AA883-3892-48BB-A6C6-D09D77FCAFE5}" destId="{886B01DD-F76F-4A2C-9883-1FB679AC3DA2}" srcOrd="1" destOrd="0" presId="urn:microsoft.com/office/officeart/2005/8/layout/cycle4"/>
    <dgm:cxn modelId="{90918D33-C44F-42DB-997A-3847EBACE2EB}" type="presParOf" srcId="{0A25F65F-2A19-4A87-B37C-259430A78752}" destId="{5D386B33-3502-46A2-92E0-039753C60081}" srcOrd="1" destOrd="0" presId="urn:microsoft.com/office/officeart/2005/8/layout/cycle4"/>
    <dgm:cxn modelId="{7DC1DDBF-8503-45D5-A4DA-2F2480835DDB}" type="presParOf" srcId="{5D386B33-3502-46A2-92E0-039753C60081}" destId="{AF78E054-FEA3-441F-9833-ECC5D92AA561}" srcOrd="0" destOrd="0" presId="urn:microsoft.com/office/officeart/2005/8/layout/cycle4"/>
    <dgm:cxn modelId="{EF084C55-2FC6-42AF-8856-94F022F19E58}" type="presParOf" srcId="{5D386B33-3502-46A2-92E0-039753C60081}" destId="{E4F9DB6B-8885-4AC5-A31E-4500F315A4A4}" srcOrd="1" destOrd="0" presId="urn:microsoft.com/office/officeart/2005/8/layout/cycle4"/>
    <dgm:cxn modelId="{44A35B5A-A04E-407B-8F7F-D2071A3B0FFB}" type="presParOf" srcId="{0A25F65F-2A19-4A87-B37C-259430A78752}" destId="{D24E353A-033E-4655-831B-4393FD660FB9}" srcOrd="2" destOrd="0" presId="urn:microsoft.com/office/officeart/2005/8/layout/cycle4"/>
    <dgm:cxn modelId="{1688830E-FF62-4E8B-AE07-12F73D27DCC8}" type="presParOf" srcId="{D24E353A-033E-4655-831B-4393FD660FB9}" destId="{57706886-D216-416B-ACDC-CBDAAA1FE967}" srcOrd="0" destOrd="0" presId="urn:microsoft.com/office/officeart/2005/8/layout/cycle4"/>
    <dgm:cxn modelId="{04E2D397-BED4-4EAA-B323-A5A0676E7148}" type="presParOf" srcId="{D24E353A-033E-4655-831B-4393FD660FB9}" destId="{73723748-DBF3-4DD2-9315-023BE1AD2EE6}" srcOrd="1" destOrd="0" presId="urn:microsoft.com/office/officeart/2005/8/layout/cycle4"/>
    <dgm:cxn modelId="{BEA6515A-90DF-4B03-BF16-3D466DD4B866}" type="presParOf" srcId="{0A25F65F-2A19-4A87-B37C-259430A78752}" destId="{EE4A59B7-7611-4630-AFFC-37F68B8D230F}" srcOrd="3" destOrd="0" presId="urn:microsoft.com/office/officeart/2005/8/layout/cycle4"/>
    <dgm:cxn modelId="{E815EA7B-9357-44D9-BF8F-DAAB377EFCA4}" type="presParOf" srcId="{EE4A59B7-7611-4630-AFFC-37F68B8D230F}" destId="{26F1A08E-3A53-4C4E-ADAE-E8FE32E269B7}" srcOrd="0" destOrd="0" presId="urn:microsoft.com/office/officeart/2005/8/layout/cycle4"/>
    <dgm:cxn modelId="{68115B43-69BF-4F04-BF94-68A1FB409A85}" type="presParOf" srcId="{EE4A59B7-7611-4630-AFFC-37F68B8D230F}" destId="{E7398989-38A5-4ED2-880B-EABAE31DF7AB}" srcOrd="1" destOrd="0" presId="urn:microsoft.com/office/officeart/2005/8/layout/cycle4"/>
    <dgm:cxn modelId="{94527EAB-AC71-4A60-AEAD-9F64D31FD3A7}" type="presParOf" srcId="{0A25F65F-2A19-4A87-B37C-259430A78752}" destId="{9EC74D68-2359-4AE4-8602-0D12BF1579A0}" srcOrd="4" destOrd="0" presId="urn:microsoft.com/office/officeart/2005/8/layout/cycle4"/>
    <dgm:cxn modelId="{7924C661-839C-474F-BEE0-BB0428841C23}" type="presParOf" srcId="{88601710-705C-438B-B48C-EBBE506EAC0D}" destId="{4AE17CD3-8F53-4160-B1E0-257089B856CC}" srcOrd="1" destOrd="0" presId="urn:microsoft.com/office/officeart/2005/8/layout/cycle4"/>
    <dgm:cxn modelId="{5EF2D0D1-95A4-4B85-BF6A-C21F4337A35E}" type="presParOf" srcId="{4AE17CD3-8F53-4160-B1E0-257089B856CC}" destId="{130229E5-BE3C-4EC1-B9A9-EAB267FD1E23}" srcOrd="0" destOrd="0" presId="urn:microsoft.com/office/officeart/2005/8/layout/cycle4"/>
    <dgm:cxn modelId="{8F75968A-2460-4374-AF42-9C44FF718003}" type="presParOf" srcId="{4AE17CD3-8F53-4160-B1E0-257089B856CC}" destId="{94AD0750-CB3D-47B3-9696-475649FB0532}" srcOrd="1" destOrd="0" presId="urn:microsoft.com/office/officeart/2005/8/layout/cycle4"/>
    <dgm:cxn modelId="{6830CF8E-5B55-42E8-A42B-D908FDE1D9AC}" type="presParOf" srcId="{4AE17CD3-8F53-4160-B1E0-257089B856CC}" destId="{D56F3F7C-7CA3-497B-A42A-6E1AE10DC404}" srcOrd="2" destOrd="0" presId="urn:microsoft.com/office/officeart/2005/8/layout/cycle4"/>
    <dgm:cxn modelId="{4648A5C0-556E-406E-8227-7AF0FDBB368D}" type="presParOf" srcId="{4AE17CD3-8F53-4160-B1E0-257089B856CC}" destId="{DBA3D253-CC46-4445-9BF1-FDF13299FF6D}" srcOrd="3" destOrd="0" presId="urn:microsoft.com/office/officeart/2005/8/layout/cycle4"/>
    <dgm:cxn modelId="{12B45711-19FC-423D-8B17-231E8877F37D}" type="presParOf" srcId="{4AE17CD3-8F53-4160-B1E0-257089B856CC}" destId="{6EF7CD64-F502-4BD4-A844-2C9E2F4CB5CD}" srcOrd="4" destOrd="0" presId="urn:microsoft.com/office/officeart/2005/8/layout/cycle4"/>
    <dgm:cxn modelId="{BF2A8C74-91F6-4D57-9636-8A2555004E28}" type="presParOf" srcId="{88601710-705C-438B-B48C-EBBE506EAC0D}" destId="{04CBB8DF-5E88-4720-9D0B-F531A0BF9615}" srcOrd="2" destOrd="0" presId="urn:microsoft.com/office/officeart/2005/8/layout/cycle4"/>
    <dgm:cxn modelId="{C5070D0E-2BD8-428F-BE61-BE958EC49CD5}" type="presParOf" srcId="{88601710-705C-438B-B48C-EBBE506EAC0D}" destId="{717F58B7-0B15-4B74-A2D7-5720C0A6A5B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EBAFCD4-9126-4E36-A640-55A6CF916D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6A85BDC-35C0-488A-B04B-A258FE4DDFAA}">
      <dgm:prSet phldrT="[Szöveg]" custT="1"/>
      <dgm:spPr/>
      <dgm:t>
        <a:bodyPr/>
        <a:lstStyle/>
        <a:p>
          <a:r>
            <a:rPr lang="hu-HU" sz="2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gm:t>
    </dgm:pt>
    <dgm:pt modelId="{328F304C-5A8F-4C73-B98B-C6EE40A84430}" type="parTrans" cxnId="{622DEA70-CD6C-43F2-96B3-F5253E4F7F54}">
      <dgm:prSet/>
      <dgm:spPr/>
      <dgm:t>
        <a:bodyPr/>
        <a:lstStyle/>
        <a:p>
          <a:endParaRPr lang="hu-HU"/>
        </a:p>
      </dgm:t>
    </dgm:pt>
    <dgm:pt modelId="{1C135BDE-0E23-45E2-9E26-380F8A87B6A5}" type="sibTrans" cxnId="{622DEA70-CD6C-43F2-96B3-F5253E4F7F54}">
      <dgm:prSet/>
      <dgm:spPr/>
      <dgm:t>
        <a:bodyPr/>
        <a:lstStyle/>
        <a:p>
          <a:endParaRPr lang="hu-HU"/>
        </a:p>
      </dgm:t>
    </dgm:pt>
    <dgm:pt modelId="{C60433FE-90A3-430E-8589-E64864C0BF86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költségvetési szerv fogalmát, a jogállására vonatkozó szabályokat</a:t>
          </a:r>
        </a:p>
      </dgm:t>
    </dgm:pt>
    <dgm:pt modelId="{BBE862CA-6184-4C74-AA6C-4DF87D330753}" type="parTrans" cxnId="{229CC904-E94A-46DE-90A4-0AC9710FB1A9}">
      <dgm:prSet/>
      <dgm:spPr/>
      <dgm:t>
        <a:bodyPr/>
        <a:lstStyle/>
        <a:p>
          <a:endParaRPr lang="hu-HU"/>
        </a:p>
      </dgm:t>
    </dgm:pt>
    <dgm:pt modelId="{0AF0560C-FD1E-4B70-ABCA-F56D0EEAF504}" type="sibTrans" cxnId="{229CC904-E94A-46DE-90A4-0AC9710FB1A9}">
      <dgm:prSet/>
      <dgm:spPr/>
      <dgm:t>
        <a:bodyPr/>
        <a:lstStyle/>
        <a:p>
          <a:endParaRPr lang="hu-HU"/>
        </a:p>
      </dgm:t>
    </dgm:pt>
    <dgm:pt modelId="{4C4448A7-0084-4540-ABAA-1319179846D5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költségvetési szervek irányítása és felügyelete közötti különbséget, ismerje az irányítási és felügyeleti jog részjogosítványait</a:t>
          </a:r>
        </a:p>
      </dgm:t>
    </dgm:pt>
    <dgm:pt modelId="{DDC74C44-F77A-4A29-A7EA-8BFB01ADAAF1}" type="parTrans" cxnId="{AC523F7B-9848-4949-B187-C3DB8FD46DAE}">
      <dgm:prSet/>
      <dgm:spPr/>
      <dgm:t>
        <a:bodyPr/>
        <a:lstStyle/>
        <a:p>
          <a:endParaRPr lang="hu-HU"/>
        </a:p>
      </dgm:t>
    </dgm:pt>
    <dgm:pt modelId="{2EF3C1AE-1918-470B-B589-67DD32DFDABA}" type="sibTrans" cxnId="{AC523F7B-9848-4949-B187-C3DB8FD46DAE}">
      <dgm:prSet/>
      <dgm:spPr/>
      <dgm:t>
        <a:bodyPr/>
        <a:lstStyle/>
        <a:p>
          <a:endParaRPr lang="hu-HU"/>
        </a:p>
      </dgm:t>
    </dgm:pt>
    <dgm:pt modelId="{9F174104-1C53-4F3D-BD74-E9013974497C}">
      <dgm:prSet custT="1"/>
      <dgm:spPr>
        <a:solidFill>
          <a:schemeClr val="tx2"/>
        </a:solidFill>
        <a:ln>
          <a:solidFill>
            <a:srgbClr val="FFC000"/>
          </a:solidFill>
        </a:ln>
      </dgm:spPr>
      <dgm:t>
        <a:bodyPr/>
        <a:lstStyle/>
        <a:p>
          <a:pPr algn="ctr"/>
          <a:r>
            <a:rPr lang="hu-H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gm:t>
    </dgm:pt>
    <dgm:pt modelId="{27B179B5-E6A1-4D0F-9BE9-51A357A00132}" type="parTrans" cxnId="{B63E7F11-94FF-429E-91A6-F597A8B1367C}">
      <dgm:prSet/>
      <dgm:spPr/>
      <dgm:t>
        <a:bodyPr/>
        <a:lstStyle/>
        <a:p>
          <a:endParaRPr lang="hu-HU"/>
        </a:p>
      </dgm:t>
    </dgm:pt>
    <dgm:pt modelId="{A4953F01-E5F7-48EE-B5F0-823DA47EA7C4}" type="sibTrans" cxnId="{B63E7F11-94FF-429E-91A6-F597A8B1367C}">
      <dgm:prSet/>
      <dgm:spPr/>
      <dgm:t>
        <a:bodyPr/>
        <a:lstStyle/>
        <a:p>
          <a:endParaRPr lang="hu-HU"/>
        </a:p>
      </dgm:t>
    </dgm:pt>
    <dgm:pt modelId="{CE8A0FDB-3DB3-4A0D-A044-780022083848}">
      <dgm:prSet phldrT="[Szöveg]"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szerv alapítására, átalakítására, megszüntetésére vonatkozó alapvető szabályokat</a:t>
          </a:r>
        </a:p>
      </dgm:t>
    </dgm:pt>
    <dgm:pt modelId="{98DF99BC-6EB4-4024-BA00-BAF275FE11BA}" type="parTrans" cxnId="{4A549543-4227-49DF-AD5A-911358DE3097}">
      <dgm:prSet/>
      <dgm:spPr/>
      <dgm:t>
        <a:bodyPr/>
        <a:lstStyle/>
        <a:p>
          <a:endParaRPr lang="hu-HU"/>
        </a:p>
      </dgm:t>
    </dgm:pt>
    <dgm:pt modelId="{6FDED429-9E42-4D4E-BE72-E92CCC03DE19}" type="sibTrans" cxnId="{4A549543-4227-49DF-AD5A-911358DE3097}">
      <dgm:prSet/>
      <dgm:spPr/>
      <dgm:t>
        <a:bodyPr/>
        <a:lstStyle/>
        <a:p>
          <a:endParaRPr lang="hu-HU"/>
        </a:p>
      </dgm:t>
    </dgm:pt>
    <dgm:pt modelId="{3A0BBE45-F1D9-4BEF-B3E2-50FF2910C225}">
      <dgm:prSet phldrT="[Szöveg]" custT="1"/>
      <dgm:spPr/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szervek gazdálkodására vonatkozó alapvető szabályokat, a kötelezettségvállalás folyamatát</a:t>
          </a:r>
        </a:p>
      </dgm:t>
    </dgm:pt>
    <dgm:pt modelId="{1BEEC6FC-38E0-43CC-9AF7-BF6DDFCFCBAC}" type="parTrans" cxnId="{DB731E37-422A-4B23-A2F6-9C02B69026BD}">
      <dgm:prSet/>
      <dgm:spPr/>
      <dgm:t>
        <a:bodyPr/>
        <a:lstStyle/>
        <a:p>
          <a:endParaRPr lang="hu-HU"/>
        </a:p>
      </dgm:t>
    </dgm:pt>
    <dgm:pt modelId="{A707D149-64A4-4192-89C9-646853425C4A}" type="sibTrans" cxnId="{DB731E37-422A-4B23-A2F6-9C02B69026BD}">
      <dgm:prSet/>
      <dgm:spPr/>
      <dgm:t>
        <a:bodyPr/>
        <a:lstStyle/>
        <a:p>
          <a:endParaRPr lang="hu-HU"/>
        </a:p>
      </dgm:t>
    </dgm:pt>
    <dgm:pt modelId="{24BC65D5-04E3-4262-B4C4-F22F6714BAA9}" type="pres">
      <dgm:prSet presAssocID="{AEBAFCD4-9126-4E36-A640-55A6CF916D50}" presName="vert0" presStyleCnt="0">
        <dgm:presLayoutVars>
          <dgm:dir/>
          <dgm:animOne val="branch"/>
          <dgm:animLvl val="lvl"/>
        </dgm:presLayoutVars>
      </dgm:prSet>
      <dgm:spPr/>
    </dgm:pt>
    <dgm:pt modelId="{2D379D8D-44A2-4E04-AB7F-A80B2A6EDAF1}" type="pres">
      <dgm:prSet presAssocID="{9F174104-1C53-4F3D-BD74-E9013974497C}" presName="thickLine" presStyleLbl="alignNode1" presStyleIdx="0" presStyleCnt="2"/>
      <dgm:spPr>
        <a:ln>
          <a:solidFill>
            <a:srgbClr val="339966"/>
          </a:solidFill>
        </a:ln>
      </dgm:spPr>
    </dgm:pt>
    <dgm:pt modelId="{BAECB48A-86E8-4005-BC2A-FE98DCF32EB2}" type="pres">
      <dgm:prSet presAssocID="{9F174104-1C53-4F3D-BD74-E9013974497C}" presName="horz1" presStyleCnt="0"/>
      <dgm:spPr/>
    </dgm:pt>
    <dgm:pt modelId="{079882D0-782A-462C-8DF2-F64F9D1773A6}" type="pres">
      <dgm:prSet presAssocID="{9F174104-1C53-4F3D-BD74-E9013974497C}" presName="tx1" presStyleLbl="revTx" presStyleIdx="0" presStyleCnt="6" custScaleX="500000" custScaleY="13433"/>
      <dgm:spPr/>
    </dgm:pt>
    <dgm:pt modelId="{905F3A33-6784-455D-AC2B-AE67937CEEA1}" type="pres">
      <dgm:prSet presAssocID="{9F174104-1C53-4F3D-BD74-E9013974497C}" presName="vert1" presStyleCnt="0"/>
      <dgm:spPr/>
    </dgm:pt>
    <dgm:pt modelId="{D44CA91F-DA98-4C74-8C6C-94D296B0EFCD}" type="pres">
      <dgm:prSet presAssocID="{06A85BDC-35C0-488A-B04B-A258FE4DDFAA}" presName="thickLine" presStyleLbl="alignNode1" presStyleIdx="1" presStyleCnt="2"/>
      <dgm:spPr>
        <a:ln>
          <a:solidFill>
            <a:srgbClr val="FFC000"/>
          </a:solidFill>
        </a:ln>
      </dgm:spPr>
    </dgm:pt>
    <dgm:pt modelId="{C36ADA4E-A45D-4DC3-BF6D-2D4BC3D0CDAE}" type="pres">
      <dgm:prSet presAssocID="{06A85BDC-35C0-488A-B04B-A258FE4DDFAA}" presName="horz1" presStyleCnt="0"/>
      <dgm:spPr/>
    </dgm:pt>
    <dgm:pt modelId="{B9F5CE7D-7F12-4377-A921-058800CE1D93}" type="pres">
      <dgm:prSet presAssocID="{06A85BDC-35C0-488A-B04B-A258FE4DDFAA}" presName="tx1" presStyleLbl="revTx" presStyleIdx="1" presStyleCnt="6" custScaleX="153285"/>
      <dgm:spPr/>
    </dgm:pt>
    <dgm:pt modelId="{01D5263F-5709-4FCC-9D9B-A295FC42283A}" type="pres">
      <dgm:prSet presAssocID="{06A85BDC-35C0-488A-B04B-A258FE4DDFAA}" presName="vert1" presStyleCnt="0"/>
      <dgm:spPr/>
    </dgm:pt>
    <dgm:pt modelId="{9C463055-59FE-49F1-9F4E-A9CD71C3865A}" type="pres">
      <dgm:prSet presAssocID="{C60433FE-90A3-430E-8589-E64864C0BF86}" presName="vertSpace2a" presStyleCnt="0"/>
      <dgm:spPr/>
    </dgm:pt>
    <dgm:pt modelId="{9F95DC0C-324C-4887-B90A-5C5AA7C94D37}" type="pres">
      <dgm:prSet presAssocID="{C60433FE-90A3-430E-8589-E64864C0BF86}" presName="horz2" presStyleCnt="0"/>
      <dgm:spPr/>
    </dgm:pt>
    <dgm:pt modelId="{B527652E-0F86-49C2-BBA2-E8DFA913CEE1}" type="pres">
      <dgm:prSet presAssocID="{C60433FE-90A3-430E-8589-E64864C0BF86}" presName="horzSpace2" presStyleCnt="0"/>
      <dgm:spPr/>
    </dgm:pt>
    <dgm:pt modelId="{09317571-1B15-4F40-BDF7-0739DBE99827}" type="pres">
      <dgm:prSet presAssocID="{C60433FE-90A3-430E-8589-E64864C0BF86}" presName="tx2" presStyleLbl="revTx" presStyleIdx="2" presStyleCnt="6" custScaleY="65001" custLinFactNeighborY="5881"/>
      <dgm:spPr/>
    </dgm:pt>
    <dgm:pt modelId="{045424E4-E3BB-41AD-A3C3-7B1D9A4B8C71}" type="pres">
      <dgm:prSet presAssocID="{C60433FE-90A3-430E-8589-E64864C0BF86}" presName="vert2" presStyleCnt="0"/>
      <dgm:spPr/>
    </dgm:pt>
    <dgm:pt modelId="{74C21390-51B3-4602-AF0F-78BAE3365166}" type="pres">
      <dgm:prSet presAssocID="{C60433FE-90A3-430E-8589-E64864C0BF86}" presName="thinLine2b" presStyleLbl="callout" presStyleIdx="0" presStyleCnt="4" custLinFactY="-18696" custLinFactNeighborY="-100000"/>
      <dgm:spPr>
        <a:ln>
          <a:solidFill>
            <a:schemeClr val="bg1"/>
          </a:solidFill>
        </a:ln>
      </dgm:spPr>
    </dgm:pt>
    <dgm:pt modelId="{3D6E393C-914C-4409-83BE-17D0D8E25936}" type="pres">
      <dgm:prSet presAssocID="{C60433FE-90A3-430E-8589-E64864C0BF86}" presName="vertSpace2b" presStyleCnt="0"/>
      <dgm:spPr/>
    </dgm:pt>
    <dgm:pt modelId="{61212E3B-0623-4017-B925-2534A92908DC}" type="pres">
      <dgm:prSet presAssocID="{CE8A0FDB-3DB3-4A0D-A044-780022083848}" presName="horz2" presStyleCnt="0"/>
      <dgm:spPr/>
    </dgm:pt>
    <dgm:pt modelId="{F322FB90-60A2-4CD3-A44A-C7194B46E760}" type="pres">
      <dgm:prSet presAssocID="{CE8A0FDB-3DB3-4A0D-A044-780022083848}" presName="horzSpace2" presStyleCnt="0"/>
      <dgm:spPr/>
    </dgm:pt>
    <dgm:pt modelId="{A829ECAF-D776-432A-85FD-79E6F6E1FD8E}" type="pres">
      <dgm:prSet presAssocID="{CE8A0FDB-3DB3-4A0D-A044-780022083848}" presName="tx2" presStyleLbl="revTx" presStyleIdx="3" presStyleCnt="6" custScaleY="64097" custLinFactNeighborY="-6862"/>
      <dgm:spPr/>
    </dgm:pt>
    <dgm:pt modelId="{BDDC60D7-5029-4C1A-B87B-72CFB1FE0A52}" type="pres">
      <dgm:prSet presAssocID="{CE8A0FDB-3DB3-4A0D-A044-780022083848}" presName="vert2" presStyleCnt="0"/>
      <dgm:spPr/>
    </dgm:pt>
    <dgm:pt modelId="{C2964C1E-1319-429F-B818-2B823CBA326A}" type="pres">
      <dgm:prSet presAssocID="{CE8A0FDB-3DB3-4A0D-A044-780022083848}" presName="thinLine2b" presStyleLbl="callout" presStyleIdx="1" presStyleCnt="4" custLinFactY="-100000" custLinFactNeighborX="-696" custLinFactNeighborY="-115092"/>
      <dgm:spPr>
        <a:ln>
          <a:solidFill>
            <a:schemeClr val="bg1"/>
          </a:solidFill>
        </a:ln>
      </dgm:spPr>
    </dgm:pt>
    <dgm:pt modelId="{3F5D3604-16A0-422B-9BE3-F01C5FD27384}" type="pres">
      <dgm:prSet presAssocID="{CE8A0FDB-3DB3-4A0D-A044-780022083848}" presName="vertSpace2b" presStyleCnt="0"/>
      <dgm:spPr/>
    </dgm:pt>
    <dgm:pt modelId="{283D191E-01F8-41CF-BA68-E18D89625335}" type="pres">
      <dgm:prSet presAssocID="{4C4448A7-0084-4540-ABAA-1319179846D5}" presName="horz2" presStyleCnt="0"/>
      <dgm:spPr/>
    </dgm:pt>
    <dgm:pt modelId="{24C101DF-1E53-44A0-AD9A-6E29EFDF56D8}" type="pres">
      <dgm:prSet presAssocID="{4C4448A7-0084-4540-ABAA-1319179846D5}" presName="horzSpace2" presStyleCnt="0"/>
      <dgm:spPr/>
    </dgm:pt>
    <dgm:pt modelId="{CF43A6D7-1496-4D12-A96C-C88AEBBB1E03}" type="pres">
      <dgm:prSet presAssocID="{4C4448A7-0084-4540-ABAA-1319179846D5}" presName="tx2" presStyleLbl="revTx" presStyleIdx="4" presStyleCnt="6" custScaleY="70308" custLinFactNeighborX="-1182" custLinFactNeighborY="-9024"/>
      <dgm:spPr/>
    </dgm:pt>
    <dgm:pt modelId="{51AA6F06-BD0A-48F0-BB57-7E8CA96ECE3C}" type="pres">
      <dgm:prSet presAssocID="{4C4448A7-0084-4540-ABAA-1319179846D5}" presName="vert2" presStyleCnt="0"/>
      <dgm:spPr/>
    </dgm:pt>
    <dgm:pt modelId="{D91BC95C-B313-4451-A3AC-84B6341A6435}" type="pres">
      <dgm:prSet presAssocID="{4C4448A7-0084-4540-ABAA-1319179846D5}" presName="thinLine2b" presStyleLbl="callout" presStyleIdx="2" presStyleCnt="4" custLinFactNeighborY="64746"/>
      <dgm:spPr>
        <a:ln>
          <a:solidFill>
            <a:schemeClr val="bg1"/>
          </a:solidFill>
        </a:ln>
      </dgm:spPr>
    </dgm:pt>
    <dgm:pt modelId="{83F31764-99E8-40C8-A502-FDF77D5C61A8}" type="pres">
      <dgm:prSet presAssocID="{4C4448A7-0084-4540-ABAA-1319179846D5}" presName="vertSpace2b" presStyleCnt="0"/>
      <dgm:spPr/>
    </dgm:pt>
    <dgm:pt modelId="{FDD76F95-14DB-4EB7-8CB0-22DF6834BD63}" type="pres">
      <dgm:prSet presAssocID="{3A0BBE45-F1D9-4BEF-B3E2-50FF2910C225}" presName="horz2" presStyleCnt="0"/>
      <dgm:spPr/>
    </dgm:pt>
    <dgm:pt modelId="{C932A183-B210-4E88-8AEE-F272F5DE8F65}" type="pres">
      <dgm:prSet presAssocID="{3A0BBE45-F1D9-4BEF-B3E2-50FF2910C225}" presName="horzSpace2" presStyleCnt="0"/>
      <dgm:spPr/>
    </dgm:pt>
    <dgm:pt modelId="{BB229673-A0BB-4861-93CD-66EE550769C9}" type="pres">
      <dgm:prSet presAssocID="{3A0BBE45-F1D9-4BEF-B3E2-50FF2910C225}" presName="tx2" presStyleLbl="revTx" presStyleIdx="5" presStyleCnt="6" custScaleX="105112" custScaleY="73060" custLinFactNeighborY="-3503"/>
      <dgm:spPr/>
    </dgm:pt>
    <dgm:pt modelId="{06B8EEB3-3C44-4D2A-94AA-096F5C01D382}" type="pres">
      <dgm:prSet presAssocID="{3A0BBE45-F1D9-4BEF-B3E2-50FF2910C225}" presName="vert2" presStyleCnt="0"/>
      <dgm:spPr/>
    </dgm:pt>
    <dgm:pt modelId="{C862AD0E-863B-48EE-BEFC-C2C9A10BB0AD}" type="pres">
      <dgm:prSet presAssocID="{3A0BBE45-F1D9-4BEF-B3E2-50FF2910C225}" presName="thinLine2b" presStyleLbl="callout" presStyleIdx="3" presStyleCnt="4" custLinFactY="100000" custLinFactNeighborY="121621"/>
      <dgm:spPr>
        <a:ln>
          <a:noFill/>
        </a:ln>
      </dgm:spPr>
    </dgm:pt>
    <dgm:pt modelId="{2BD573B2-B58F-4C2B-866A-C653F13F3361}" type="pres">
      <dgm:prSet presAssocID="{3A0BBE45-F1D9-4BEF-B3E2-50FF2910C225}" presName="vertSpace2b" presStyleCnt="0"/>
      <dgm:spPr/>
    </dgm:pt>
  </dgm:ptLst>
  <dgm:cxnLst>
    <dgm:cxn modelId="{229CC904-E94A-46DE-90A4-0AC9710FB1A9}" srcId="{06A85BDC-35C0-488A-B04B-A258FE4DDFAA}" destId="{C60433FE-90A3-430E-8589-E64864C0BF86}" srcOrd="0" destOrd="0" parTransId="{BBE862CA-6184-4C74-AA6C-4DF87D330753}" sibTransId="{0AF0560C-FD1E-4B70-ABCA-F56D0EEAF504}"/>
    <dgm:cxn modelId="{B63E7F11-94FF-429E-91A6-F597A8B1367C}" srcId="{AEBAFCD4-9126-4E36-A640-55A6CF916D50}" destId="{9F174104-1C53-4F3D-BD74-E9013974497C}" srcOrd="0" destOrd="0" parTransId="{27B179B5-E6A1-4D0F-9BE9-51A357A00132}" sibTransId="{A4953F01-E5F7-48EE-B5F0-823DA47EA7C4}"/>
    <dgm:cxn modelId="{75726232-63BC-4A10-BD39-96ABF465074C}" type="presOf" srcId="{CE8A0FDB-3DB3-4A0D-A044-780022083848}" destId="{A829ECAF-D776-432A-85FD-79E6F6E1FD8E}" srcOrd="0" destOrd="0" presId="urn:microsoft.com/office/officeart/2008/layout/LinedList"/>
    <dgm:cxn modelId="{B1D9E134-0D36-4035-BB5C-3C9007F2C5AF}" type="presOf" srcId="{4C4448A7-0084-4540-ABAA-1319179846D5}" destId="{CF43A6D7-1496-4D12-A96C-C88AEBBB1E03}" srcOrd="0" destOrd="0" presId="urn:microsoft.com/office/officeart/2008/layout/LinedList"/>
    <dgm:cxn modelId="{DB731E37-422A-4B23-A2F6-9C02B69026BD}" srcId="{06A85BDC-35C0-488A-B04B-A258FE4DDFAA}" destId="{3A0BBE45-F1D9-4BEF-B3E2-50FF2910C225}" srcOrd="3" destOrd="0" parTransId="{1BEEC6FC-38E0-43CC-9AF7-BF6DDFCFCBAC}" sibTransId="{A707D149-64A4-4192-89C9-646853425C4A}"/>
    <dgm:cxn modelId="{FE6C613A-4208-48C0-BA82-5BFA6B6DE19A}" type="presOf" srcId="{3A0BBE45-F1D9-4BEF-B3E2-50FF2910C225}" destId="{BB229673-A0BB-4861-93CD-66EE550769C9}" srcOrd="0" destOrd="0" presId="urn:microsoft.com/office/officeart/2008/layout/LinedList"/>
    <dgm:cxn modelId="{4A549543-4227-49DF-AD5A-911358DE3097}" srcId="{06A85BDC-35C0-488A-B04B-A258FE4DDFAA}" destId="{CE8A0FDB-3DB3-4A0D-A044-780022083848}" srcOrd="1" destOrd="0" parTransId="{98DF99BC-6EB4-4024-BA00-BAF275FE11BA}" sibTransId="{6FDED429-9E42-4D4E-BE72-E92CCC03DE19}"/>
    <dgm:cxn modelId="{A0612847-CEDB-4D9F-9982-5083AA38D00F}" type="presOf" srcId="{AEBAFCD4-9126-4E36-A640-55A6CF916D50}" destId="{24BC65D5-04E3-4262-B4C4-F22F6714BAA9}" srcOrd="0" destOrd="0" presId="urn:microsoft.com/office/officeart/2008/layout/LinedList"/>
    <dgm:cxn modelId="{622DEA70-CD6C-43F2-96B3-F5253E4F7F54}" srcId="{AEBAFCD4-9126-4E36-A640-55A6CF916D50}" destId="{06A85BDC-35C0-488A-B04B-A258FE4DDFAA}" srcOrd="1" destOrd="0" parTransId="{328F304C-5A8F-4C73-B98B-C6EE40A84430}" sibTransId="{1C135BDE-0E23-45E2-9E26-380F8A87B6A5}"/>
    <dgm:cxn modelId="{AC523F7B-9848-4949-B187-C3DB8FD46DAE}" srcId="{06A85BDC-35C0-488A-B04B-A258FE4DDFAA}" destId="{4C4448A7-0084-4540-ABAA-1319179846D5}" srcOrd="2" destOrd="0" parTransId="{DDC74C44-F77A-4A29-A7EA-8BFB01ADAAF1}" sibTransId="{2EF3C1AE-1918-470B-B589-67DD32DFDABA}"/>
    <dgm:cxn modelId="{4AAA0D8F-F086-4D2E-9B4D-3C9D75C7E8A1}" type="presOf" srcId="{06A85BDC-35C0-488A-B04B-A258FE4DDFAA}" destId="{B9F5CE7D-7F12-4377-A921-058800CE1D93}" srcOrd="0" destOrd="0" presId="urn:microsoft.com/office/officeart/2008/layout/LinedList"/>
    <dgm:cxn modelId="{D54D91B2-25EE-4D6B-A06E-D21B4B70EB62}" type="presOf" srcId="{C60433FE-90A3-430E-8589-E64864C0BF86}" destId="{09317571-1B15-4F40-BDF7-0739DBE99827}" srcOrd="0" destOrd="0" presId="urn:microsoft.com/office/officeart/2008/layout/LinedList"/>
    <dgm:cxn modelId="{111A02D4-0D9E-4C6B-A17A-6B385A84B934}" type="presOf" srcId="{9F174104-1C53-4F3D-BD74-E9013974497C}" destId="{079882D0-782A-462C-8DF2-F64F9D1773A6}" srcOrd="0" destOrd="0" presId="urn:microsoft.com/office/officeart/2008/layout/LinedList"/>
    <dgm:cxn modelId="{8D557F26-7FB0-4ACC-86AC-23C27F4EFB2F}" type="presParOf" srcId="{24BC65D5-04E3-4262-B4C4-F22F6714BAA9}" destId="{2D379D8D-44A2-4E04-AB7F-A80B2A6EDAF1}" srcOrd="0" destOrd="0" presId="urn:microsoft.com/office/officeart/2008/layout/LinedList"/>
    <dgm:cxn modelId="{65F5C757-235B-4A82-B8C5-563CD255D648}" type="presParOf" srcId="{24BC65D5-04E3-4262-B4C4-F22F6714BAA9}" destId="{BAECB48A-86E8-4005-BC2A-FE98DCF32EB2}" srcOrd="1" destOrd="0" presId="urn:microsoft.com/office/officeart/2008/layout/LinedList"/>
    <dgm:cxn modelId="{751B8CFB-14B8-450A-98D3-91CF3D525389}" type="presParOf" srcId="{BAECB48A-86E8-4005-BC2A-FE98DCF32EB2}" destId="{079882D0-782A-462C-8DF2-F64F9D1773A6}" srcOrd="0" destOrd="0" presId="urn:microsoft.com/office/officeart/2008/layout/LinedList"/>
    <dgm:cxn modelId="{33B38579-02E7-4977-8BFB-9EBE8D08C804}" type="presParOf" srcId="{BAECB48A-86E8-4005-BC2A-FE98DCF32EB2}" destId="{905F3A33-6784-455D-AC2B-AE67937CEEA1}" srcOrd="1" destOrd="0" presId="urn:microsoft.com/office/officeart/2008/layout/LinedList"/>
    <dgm:cxn modelId="{FD111588-C703-41B7-9C1F-FA03A58DE741}" type="presParOf" srcId="{24BC65D5-04E3-4262-B4C4-F22F6714BAA9}" destId="{D44CA91F-DA98-4C74-8C6C-94D296B0EFCD}" srcOrd="2" destOrd="0" presId="urn:microsoft.com/office/officeart/2008/layout/LinedList"/>
    <dgm:cxn modelId="{E320182C-0B5C-453B-B51B-B21D83EF0A74}" type="presParOf" srcId="{24BC65D5-04E3-4262-B4C4-F22F6714BAA9}" destId="{C36ADA4E-A45D-4DC3-BF6D-2D4BC3D0CDAE}" srcOrd="3" destOrd="0" presId="urn:microsoft.com/office/officeart/2008/layout/LinedList"/>
    <dgm:cxn modelId="{442880DB-7A7B-488D-ACA2-DA12B0AFF166}" type="presParOf" srcId="{C36ADA4E-A45D-4DC3-BF6D-2D4BC3D0CDAE}" destId="{B9F5CE7D-7F12-4377-A921-058800CE1D93}" srcOrd="0" destOrd="0" presId="urn:microsoft.com/office/officeart/2008/layout/LinedList"/>
    <dgm:cxn modelId="{E9C4A41C-97F5-4406-824C-21FB73EEAD7E}" type="presParOf" srcId="{C36ADA4E-A45D-4DC3-BF6D-2D4BC3D0CDAE}" destId="{01D5263F-5709-4FCC-9D9B-A295FC42283A}" srcOrd="1" destOrd="0" presId="urn:microsoft.com/office/officeart/2008/layout/LinedList"/>
    <dgm:cxn modelId="{D5F5CFC0-B847-4B22-95A3-B36BBF2C53DD}" type="presParOf" srcId="{01D5263F-5709-4FCC-9D9B-A295FC42283A}" destId="{9C463055-59FE-49F1-9F4E-A9CD71C3865A}" srcOrd="0" destOrd="0" presId="urn:microsoft.com/office/officeart/2008/layout/LinedList"/>
    <dgm:cxn modelId="{2240B450-6B07-46E9-84CA-8FEF718825B7}" type="presParOf" srcId="{01D5263F-5709-4FCC-9D9B-A295FC42283A}" destId="{9F95DC0C-324C-4887-B90A-5C5AA7C94D37}" srcOrd="1" destOrd="0" presId="urn:microsoft.com/office/officeart/2008/layout/LinedList"/>
    <dgm:cxn modelId="{97720814-46F9-46FD-AEDE-FD23000EDF54}" type="presParOf" srcId="{9F95DC0C-324C-4887-B90A-5C5AA7C94D37}" destId="{B527652E-0F86-49C2-BBA2-E8DFA913CEE1}" srcOrd="0" destOrd="0" presId="urn:microsoft.com/office/officeart/2008/layout/LinedList"/>
    <dgm:cxn modelId="{7F79DCC4-3631-4A10-9909-050E6AE36499}" type="presParOf" srcId="{9F95DC0C-324C-4887-B90A-5C5AA7C94D37}" destId="{09317571-1B15-4F40-BDF7-0739DBE99827}" srcOrd="1" destOrd="0" presId="urn:microsoft.com/office/officeart/2008/layout/LinedList"/>
    <dgm:cxn modelId="{CE951D08-64ED-4477-A471-323BD9E0739D}" type="presParOf" srcId="{9F95DC0C-324C-4887-B90A-5C5AA7C94D37}" destId="{045424E4-E3BB-41AD-A3C3-7B1D9A4B8C71}" srcOrd="2" destOrd="0" presId="urn:microsoft.com/office/officeart/2008/layout/LinedList"/>
    <dgm:cxn modelId="{6BCFC6D6-D973-4838-ABE2-0CD75B4384C5}" type="presParOf" srcId="{01D5263F-5709-4FCC-9D9B-A295FC42283A}" destId="{74C21390-51B3-4602-AF0F-78BAE3365166}" srcOrd="2" destOrd="0" presId="urn:microsoft.com/office/officeart/2008/layout/LinedList"/>
    <dgm:cxn modelId="{F43B0496-65A4-4BB0-82CD-3367803224A8}" type="presParOf" srcId="{01D5263F-5709-4FCC-9D9B-A295FC42283A}" destId="{3D6E393C-914C-4409-83BE-17D0D8E25936}" srcOrd="3" destOrd="0" presId="urn:microsoft.com/office/officeart/2008/layout/LinedList"/>
    <dgm:cxn modelId="{F815BEEE-D2F6-4940-9761-929C74550AC3}" type="presParOf" srcId="{01D5263F-5709-4FCC-9D9B-A295FC42283A}" destId="{61212E3B-0623-4017-B925-2534A92908DC}" srcOrd="4" destOrd="0" presId="urn:microsoft.com/office/officeart/2008/layout/LinedList"/>
    <dgm:cxn modelId="{1F5FA785-63DC-41DE-AFF0-B5B444B45ABC}" type="presParOf" srcId="{61212E3B-0623-4017-B925-2534A92908DC}" destId="{F322FB90-60A2-4CD3-A44A-C7194B46E760}" srcOrd="0" destOrd="0" presId="urn:microsoft.com/office/officeart/2008/layout/LinedList"/>
    <dgm:cxn modelId="{A676E707-91C5-4FC9-BDD7-0A6FA0218221}" type="presParOf" srcId="{61212E3B-0623-4017-B925-2534A92908DC}" destId="{A829ECAF-D776-432A-85FD-79E6F6E1FD8E}" srcOrd="1" destOrd="0" presId="urn:microsoft.com/office/officeart/2008/layout/LinedList"/>
    <dgm:cxn modelId="{2459838E-86EA-4A9E-9568-199EEFFD6C69}" type="presParOf" srcId="{61212E3B-0623-4017-B925-2534A92908DC}" destId="{BDDC60D7-5029-4C1A-B87B-72CFB1FE0A52}" srcOrd="2" destOrd="0" presId="urn:microsoft.com/office/officeart/2008/layout/LinedList"/>
    <dgm:cxn modelId="{2D6E1D58-C5DC-40BC-B07E-BA1979DC5517}" type="presParOf" srcId="{01D5263F-5709-4FCC-9D9B-A295FC42283A}" destId="{C2964C1E-1319-429F-B818-2B823CBA326A}" srcOrd="5" destOrd="0" presId="urn:microsoft.com/office/officeart/2008/layout/LinedList"/>
    <dgm:cxn modelId="{075CBFCE-72B6-4ED2-B17E-C17A72D89127}" type="presParOf" srcId="{01D5263F-5709-4FCC-9D9B-A295FC42283A}" destId="{3F5D3604-16A0-422B-9BE3-F01C5FD27384}" srcOrd="6" destOrd="0" presId="urn:microsoft.com/office/officeart/2008/layout/LinedList"/>
    <dgm:cxn modelId="{B097B16E-6884-46B5-B75B-E68FF2BBB69A}" type="presParOf" srcId="{01D5263F-5709-4FCC-9D9B-A295FC42283A}" destId="{283D191E-01F8-41CF-BA68-E18D89625335}" srcOrd="7" destOrd="0" presId="urn:microsoft.com/office/officeart/2008/layout/LinedList"/>
    <dgm:cxn modelId="{F21CE9AB-6119-4A59-8630-145F4A85DF6D}" type="presParOf" srcId="{283D191E-01F8-41CF-BA68-E18D89625335}" destId="{24C101DF-1E53-44A0-AD9A-6E29EFDF56D8}" srcOrd="0" destOrd="0" presId="urn:microsoft.com/office/officeart/2008/layout/LinedList"/>
    <dgm:cxn modelId="{60A9499F-B1F1-472C-A86A-04693CD83FA7}" type="presParOf" srcId="{283D191E-01F8-41CF-BA68-E18D89625335}" destId="{CF43A6D7-1496-4D12-A96C-C88AEBBB1E03}" srcOrd="1" destOrd="0" presId="urn:microsoft.com/office/officeart/2008/layout/LinedList"/>
    <dgm:cxn modelId="{EC74A069-1C80-496F-8953-4DE5124790CA}" type="presParOf" srcId="{283D191E-01F8-41CF-BA68-E18D89625335}" destId="{51AA6F06-BD0A-48F0-BB57-7E8CA96ECE3C}" srcOrd="2" destOrd="0" presId="urn:microsoft.com/office/officeart/2008/layout/LinedList"/>
    <dgm:cxn modelId="{D631B63C-1C33-4AD5-86D0-A1EFC6274D3D}" type="presParOf" srcId="{01D5263F-5709-4FCC-9D9B-A295FC42283A}" destId="{D91BC95C-B313-4451-A3AC-84B6341A6435}" srcOrd="8" destOrd="0" presId="urn:microsoft.com/office/officeart/2008/layout/LinedList"/>
    <dgm:cxn modelId="{8799F653-9F54-4978-80DF-BC798DBA16A2}" type="presParOf" srcId="{01D5263F-5709-4FCC-9D9B-A295FC42283A}" destId="{83F31764-99E8-40C8-A502-FDF77D5C61A8}" srcOrd="9" destOrd="0" presId="urn:microsoft.com/office/officeart/2008/layout/LinedList"/>
    <dgm:cxn modelId="{1653FF46-8879-4ADE-BF87-1D9434F37EE1}" type="presParOf" srcId="{01D5263F-5709-4FCC-9D9B-A295FC42283A}" destId="{FDD76F95-14DB-4EB7-8CB0-22DF6834BD63}" srcOrd="10" destOrd="0" presId="urn:microsoft.com/office/officeart/2008/layout/LinedList"/>
    <dgm:cxn modelId="{DF440BE4-30FC-46A6-B5F4-8BB573A73BE5}" type="presParOf" srcId="{FDD76F95-14DB-4EB7-8CB0-22DF6834BD63}" destId="{C932A183-B210-4E88-8AEE-F272F5DE8F65}" srcOrd="0" destOrd="0" presId="urn:microsoft.com/office/officeart/2008/layout/LinedList"/>
    <dgm:cxn modelId="{6F8A8174-882E-4BF2-AB37-F71A2866FECD}" type="presParOf" srcId="{FDD76F95-14DB-4EB7-8CB0-22DF6834BD63}" destId="{BB229673-A0BB-4861-93CD-66EE550769C9}" srcOrd="1" destOrd="0" presId="urn:microsoft.com/office/officeart/2008/layout/LinedList"/>
    <dgm:cxn modelId="{821D381B-5656-494A-9FBC-899012A4668E}" type="presParOf" srcId="{FDD76F95-14DB-4EB7-8CB0-22DF6834BD63}" destId="{06B8EEB3-3C44-4D2A-94AA-096F5C01D382}" srcOrd="2" destOrd="0" presId="urn:microsoft.com/office/officeart/2008/layout/LinedList"/>
    <dgm:cxn modelId="{4D0024E0-E717-4DFC-9302-0FB41B11983C}" type="presParOf" srcId="{01D5263F-5709-4FCC-9D9B-A295FC42283A}" destId="{C862AD0E-863B-48EE-BEFC-C2C9A10BB0AD}" srcOrd="11" destOrd="0" presId="urn:microsoft.com/office/officeart/2008/layout/LinedList"/>
    <dgm:cxn modelId="{4BD05490-38A4-4A85-B83C-B8CA31D670BE}" type="presParOf" srcId="{01D5263F-5709-4FCC-9D9B-A295FC42283A}" destId="{2BD573B2-B58F-4C2B-866A-C653F13F3361}" srcOrd="12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27EE8C-A616-4AEE-905C-20784ED6339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9863B72-BF3B-45CA-8793-F305A4CD283B}">
      <dgm:prSet phldrT="[Szöveg]" custT="1"/>
      <dgm:spPr>
        <a:solidFill>
          <a:schemeClr val="tx2"/>
        </a:solidFill>
        <a:ln>
          <a:solidFill>
            <a:srgbClr val="C00000"/>
          </a:solidFill>
        </a:ln>
      </dgm:spPr>
      <dgm:t>
        <a:bodyPr/>
        <a:lstStyle/>
        <a:p>
          <a:r>
            <a:rPr lang="hu-HU" sz="24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 az államháztartás részét képező, az Áht. szerint nyilvántartásba vett jogi személy, </a:t>
          </a:r>
          <a:r>
            <a:rPr lang="hu-HU" sz="2400" b="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amely</a:t>
          </a:r>
        </a:p>
      </dgm:t>
    </dgm:pt>
    <dgm:pt modelId="{B5C5AD94-8241-4037-B0BE-A3782A16C9C8}" type="parTrans" cxnId="{6511C3D9-0044-47F0-B166-8E6263DCDF15}">
      <dgm:prSet/>
      <dgm:spPr/>
      <dgm:t>
        <a:bodyPr/>
        <a:lstStyle/>
        <a:p>
          <a:endParaRPr lang="hu-HU"/>
        </a:p>
      </dgm:t>
    </dgm:pt>
    <dgm:pt modelId="{F5D88D6E-08D7-4A33-92D1-08AC0C6CEA06}" type="sibTrans" cxnId="{6511C3D9-0044-47F0-B166-8E6263DCDF15}">
      <dgm:prSet/>
      <dgm:spPr/>
      <dgm:t>
        <a:bodyPr/>
        <a:lstStyle/>
        <a:p>
          <a:endParaRPr lang="hu-HU"/>
        </a:p>
      </dgm:t>
    </dgm:pt>
    <dgm:pt modelId="{49323184-46FA-44C7-AE4B-6607C21BC94F}">
      <dgm:prSet phldrT="[Szöveg]"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és az alapító okiratban rögzített állami, önkormányzati feladatokat (közfeladat) </a:t>
          </a:r>
        </a:p>
      </dgm:t>
    </dgm:pt>
    <dgm:pt modelId="{F95E0886-24A0-4DE0-9697-C4223BA0126A}" type="parTrans" cxnId="{ECCB2F61-A570-4DEE-9EE1-3BDE50080356}">
      <dgm:prSet/>
      <dgm:spPr/>
      <dgm:t>
        <a:bodyPr/>
        <a:lstStyle/>
        <a:p>
          <a:endParaRPr lang="hu-HU"/>
        </a:p>
      </dgm:t>
    </dgm:pt>
    <dgm:pt modelId="{EB820D92-5594-46D0-907D-5D7D727D6838}" type="sibTrans" cxnId="{ECCB2F61-A570-4DEE-9EE1-3BDE50080356}">
      <dgm:prSet/>
      <dgm:spPr/>
      <dgm:t>
        <a:bodyPr/>
        <a:lstStyle/>
        <a:p>
          <a:endParaRPr lang="hu-HU"/>
        </a:p>
      </dgm:t>
    </dgm:pt>
    <dgm:pt modelId="{5ECDB7A4-E70E-4D4A-8FF2-52C0A246DDBA}">
      <dgm:prSet custT="1"/>
      <dgm:spPr/>
      <dgm:t>
        <a:bodyPr/>
        <a:lstStyle/>
        <a:p>
          <a:r>
            <a:rPr lang="hu-HU" sz="1600" b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közérdekből,</a:t>
          </a:r>
          <a:endParaRPr lang="hu-HU" sz="16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C547AAA5-FC73-49DC-879B-68622253058C}" type="parTrans" cxnId="{EDB077E7-88A2-40C8-A1E7-9A0D281BDA78}">
      <dgm:prSet/>
      <dgm:spPr/>
      <dgm:t>
        <a:bodyPr/>
        <a:lstStyle/>
        <a:p>
          <a:endParaRPr lang="hu-HU"/>
        </a:p>
      </dgm:t>
    </dgm:pt>
    <dgm:pt modelId="{4C3EC04E-4BF2-4851-9BD3-62BDFD6EC867}" type="sibTrans" cxnId="{EDB077E7-88A2-40C8-A1E7-9A0D281BDA78}">
      <dgm:prSet/>
      <dgm:spPr/>
      <dgm:t>
        <a:bodyPr/>
        <a:lstStyle/>
        <a:p>
          <a:endParaRPr lang="hu-HU"/>
        </a:p>
      </dgm:t>
    </dgm:pt>
    <dgm:pt modelId="{ADC90DDE-E3E3-4B41-B319-2198A88FF9EF}">
      <dgm:prSet custT="1"/>
      <dgm:spPr/>
      <dgm:t>
        <a:bodyPr/>
        <a:lstStyle/>
        <a:p>
          <a:r>
            <a:rPr lang="hu-HU" sz="1600" b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alaptevékenységként,</a:t>
          </a:r>
          <a:endParaRPr lang="hu-HU" sz="16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F577E269-3BF4-4B10-9C3A-A49075D1865D}" type="parTrans" cxnId="{3E9FDC04-0BA4-4398-8CD3-B5E86B3B1F71}">
      <dgm:prSet/>
      <dgm:spPr/>
      <dgm:t>
        <a:bodyPr/>
        <a:lstStyle/>
        <a:p>
          <a:endParaRPr lang="hu-HU"/>
        </a:p>
      </dgm:t>
    </dgm:pt>
    <dgm:pt modelId="{D21E0412-973D-4B1F-B9E5-D99A0825179D}" type="sibTrans" cxnId="{3E9FDC04-0BA4-4398-8CD3-B5E86B3B1F71}">
      <dgm:prSet/>
      <dgm:spPr/>
      <dgm:t>
        <a:bodyPr/>
        <a:lstStyle/>
        <a:p>
          <a:endParaRPr lang="hu-HU"/>
        </a:p>
      </dgm:t>
    </dgm:pt>
    <dgm:pt modelId="{9B1D370A-D707-4A6D-B61E-614F9B077653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haszonszerzési </a:t>
          </a:r>
          <a:r>
            <a:rPr lang="hu-HU" sz="1600" b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 nélkül,</a:t>
          </a:r>
          <a:endParaRPr lang="hu-HU" sz="16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78056FB-21B3-46EA-86C1-BEEA3D3D8915}" type="parTrans" cxnId="{E6D74570-D150-48E9-AA06-E52316FD604F}">
      <dgm:prSet/>
      <dgm:spPr/>
      <dgm:t>
        <a:bodyPr/>
        <a:lstStyle/>
        <a:p>
          <a:endParaRPr lang="hu-HU"/>
        </a:p>
      </dgm:t>
    </dgm:pt>
    <dgm:pt modelId="{4A4C74B8-00CB-4336-B244-EE5C3C304347}" type="sibTrans" cxnId="{E6D74570-D150-48E9-AA06-E52316FD604F}">
      <dgm:prSet/>
      <dgm:spPr/>
      <dgm:t>
        <a:bodyPr/>
        <a:lstStyle/>
        <a:p>
          <a:endParaRPr lang="hu-HU"/>
        </a:p>
      </dgm:t>
    </dgm:pt>
    <dgm:pt modelId="{5B2A573F-D8CC-4D67-ABDE-FBBFAE1D8060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követelmények és feltételek alapján, </a:t>
          </a:r>
        </a:p>
      </dgm:t>
    </dgm:pt>
    <dgm:pt modelId="{374AD862-AD54-4347-878D-1894454CED8B}" type="parTrans" cxnId="{DD7358F9-B417-405A-B3FC-666699B29E14}">
      <dgm:prSet/>
      <dgm:spPr/>
      <dgm:t>
        <a:bodyPr/>
        <a:lstStyle/>
        <a:p>
          <a:endParaRPr lang="hu-HU"/>
        </a:p>
      </dgm:t>
    </dgm:pt>
    <dgm:pt modelId="{E2B6E031-53C1-4C7A-AA78-DC63D4690E1F}" type="sibTrans" cxnId="{DD7358F9-B417-405A-B3FC-666699B29E14}">
      <dgm:prSet/>
      <dgm:spPr/>
      <dgm:t>
        <a:bodyPr/>
        <a:lstStyle/>
        <a:p>
          <a:endParaRPr lang="hu-HU"/>
        </a:p>
      </dgm:t>
    </dgm:pt>
    <dgm:pt modelId="{95952897-7876-4AE8-8645-42E62DFFC780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szerv vagy személy irányítása vagy felügyelete mellett, </a:t>
          </a:r>
        </a:p>
      </dgm:t>
    </dgm:pt>
    <dgm:pt modelId="{DF334B4D-456B-45AC-85B7-7324D31B781F}" type="parTrans" cxnId="{9A3A53A8-B59C-42F5-9FE7-D443B0C4F3E1}">
      <dgm:prSet/>
      <dgm:spPr/>
      <dgm:t>
        <a:bodyPr/>
        <a:lstStyle/>
        <a:p>
          <a:endParaRPr lang="hu-HU"/>
        </a:p>
      </dgm:t>
    </dgm:pt>
    <dgm:pt modelId="{FDF502A9-FC46-451F-9EFB-AABA6F4349B0}" type="sibTrans" cxnId="{9A3A53A8-B59C-42F5-9FE7-D443B0C4F3E1}">
      <dgm:prSet/>
      <dgm:spPr/>
      <dgm:t>
        <a:bodyPr/>
        <a:lstStyle/>
        <a:p>
          <a:endParaRPr lang="hu-HU"/>
        </a:p>
      </dgm:t>
    </dgm:pt>
    <dgm:pt modelId="{27D25B4E-05DB-401E-8128-295802A7DE4B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alapító okiratban megjelölt </a:t>
          </a:r>
          <a:r>
            <a:rPr lang="hu-HU" sz="1600" b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működési körben,</a:t>
          </a:r>
          <a:endParaRPr lang="hu-HU" sz="16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69472CC-1CF4-48C2-9600-D469A09DBEC7}" type="parTrans" cxnId="{78E36EEA-05BA-4D1B-B64E-4E9954B1B7A8}">
      <dgm:prSet/>
      <dgm:spPr/>
      <dgm:t>
        <a:bodyPr/>
        <a:lstStyle/>
        <a:p>
          <a:endParaRPr lang="hu-HU"/>
        </a:p>
      </dgm:t>
    </dgm:pt>
    <dgm:pt modelId="{5DD8D90E-2903-4F23-BAED-FF7C20528CBF}" type="sibTrans" cxnId="{78E36EEA-05BA-4D1B-B64E-4E9954B1B7A8}">
      <dgm:prSet/>
      <dgm:spPr/>
      <dgm:t>
        <a:bodyPr/>
        <a:lstStyle/>
        <a:p>
          <a:endParaRPr lang="hu-HU"/>
        </a:p>
      </dgm:t>
    </dgm:pt>
    <dgm:pt modelId="{F2EA4063-28EB-448B-A755-50E2459040FB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közfeladat-ellátási kötelezettséggel,</a:t>
          </a:r>
        </a:p>
      </dgm:t>
    </dgm:pt>
    <dgm:pt modelId="{27C01446-8273-4EE2-86F4-5FE2A3905098}" type="parTrans" cxnId="{806A52B2-BE8D-4514-86EC-FDB46343BCCC}">
      <dgm:prSet/>
      <dgm:spPr/>
      <dgm:t>
        <a:bodyPr/>
        <a:lstStyle/>
        <a:p>
          <a:endParaRPr lang="hu-HU"/>
        </a:p>
      </dgm:t>
    </dgm:pt>
    <dgm:pt modelId="{510F903A-54E1-4EBA-BCD7-5E10270BB7EC}" type="sibTrans" cxnId="{806A52B2-BE8D-4514-86EC-FDB46343BCCC}">
      <dgm:prSet/>
      <dgm:spPr/>
      <dgm:t>
        <a:bodyPr/>
        <a:lstStyle/>
        <a:p>
          <a:endParaRPr lang="hu-HU"/>
        </a:p>
      </dgm:t>
    </dgm:pt>
    <dgm:pt modelId="{88F3111B-3821-42B4-9C44-1D796A56F233}">
      <dgm:prSet custT="1"/>
      <dgm:spPr/>
      <dgm:t>
        <a:bodyPr/>
        <a:lstStyle/>
        <a:p>
          <a:r>
            <a:rPr lang="hu-HU" sz="16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költségvetéséből gazdálkodva végez.</a:t>
          </a:r>
        </a:p>
      </dgm:t>
    </dgm:pt>
    <dgm:pt modelId="{E7349E42-5A59-46FA-8916-38D852AA3584}" type="parTrans" cxnId="{F6B3BD86-923C-420C-B028-E3DEF11CE933}">
      <dgm:prSet/>
      <dgm:spPr/>
      <dgm:t>
        <a:bodyPr/>
        <a:lstStyle/>
        <a:p>
          <a:endParaRPr lang="hu-HU"/>
        </a:p>
      </dgm:t>
    </dgm:pt>
    <dgm:pt modelId="{C95926C3-C878-4E6A-AD12-8D95DB29133E}" type="sibTrans" cxnId="{F6B3BD86-923C-420C-B028-E3DEF11CE933}">
      <dgm:prSet/>
      <dgm:spPr/>
      <dgm:t>
        <a:bodyPr/>
        <a:lstStyle/>
        <a:p>
          <a:endParaRPr lang="hu-HU"/>
        </a:p>
      </dgm:t>
    </dgm:pt>
    <dgm:pt modelId="{071A858A-97F3-485E-9CA8-3985D8727909}" type="pres">
      <dgm:prSet presAssocID="{BD27EE8C-A616-4AEE-905C-20784ED63398}" presName="vert0" presStyleCnt="0">
        <dgm:presLayoutVars>
          <dgm:dir/>
          <dgm:animOne val="branch"/>
          <dgm:animLvl val="lvl"/>
        </dgm:presLayoutVars>
      </dgm:prSet>
      <dgm:spPr/>
    </dgm:pt>
    <dgm:pt modelId="{CD6472BB-FD8C-4926-BC1F-230428A7D1BA}" type="pres">
      <dgm:prSet presAssocID="{89863B72-BF3B-45CA-8793-F305A4CD283B}" presName="thickLine" presStyleLbl="alignNode1" presStyleIdx="0" presStyleCnt="1" custLinFactNeighborX="318" custLinFactNeighborY="550"/>
      <dgm:spPr>
        <a:ln>
          <a:solidFill>
            <a:schemeClr val="bg1"/>
          </a:solidFill>
        </a:ln>
      </dgm:spPr>
    </dgm:pt>
    <dgm:pt modelId="{1027CC65-45C6-4B4B-AAEA-CE34E3D1A775}" type="pres">
      <dgm:prSet presAssocID="{89863B72-BF3B-45CA-8793-F305A4CD283B}" presName="horz1" presStyleCnt="0"/>
      <dgm:spPr/>
    </dgm:pt>
    <dgm:pt modelId="{FD075E81-89DE-4C58-AAEC-BEEB8DA033EB}" type="pres">
      <dgm:prSet presAssocID="{89863B72-BF3B-45CA-8793-F305A4CD283B}" presName="tx1" presStyleLbl="revTx" presStyleIdx="0" presStyleCnt="10" custScaleX="176222" custScaleY="92174" custLinFactNeighborX="-2488" custLinFactNeighborY="1185"/>
      <dgm:spPr/>
    </dgm:pt>
    <dgm:pt modelId="{0C768CF8-E031-4FA3-9FA3-0D18FF0551EA}" type="pres">
      <dgm:prSet presAssocID="{89863B72-BF3B-45CA-8793-F305A4CD283B}" presName="vert1" presStyleCnt="0"/>
      <dgm:spPr/>
    </dgm:pt>
    <dgm:pt modelId="{B0B63B7E-5888-4765-93EE-09D338691989}" type="pres">
      <dgm:prSet presAssocID="{49323184-46FA-44C7-AE4B-6607C21BC94F}" presName="vertSpace2a" presStyleCnt="0"/>
      <dgm:spPr/>
    </dgm:pt>
    <dgm:pt modelId="{AF1D89A4-7593-4D91-8A48-B9AE41C3CC64}" type="pres">
      <dgm:prSet presAssocID="{49323184-46FA-44C7-AE4B-6607C21BC94F}" presName="horz2" presStyleCnt="0"/>
      <dgm:spPr/>
    </dgm:pt>
    <dgm:pt modelId="{E0824E17-624F-4F22-B492-F08A489AB14D}" type="pres">
      <dgm:prSet presAssocID="{49323184-46FA-44C7-AE4B-6607C21BC94F}" presName="horzSpace2" presStyleCnt="0"/>
      <dgm:spPr/>
    </dgm:pt>
    <dgm:pt modelId="{45633064-7816-4068-8EE6-23D759D994BB}" type="pres">
      <dgm:prSet presAssocID="{49323184-46FA-44C7-AE4B-6607C21BC94F}" presName="tx2" presStyleLbl="revTx" presStyleIdx="1" presStyleCnt="10"/>
      <dgm:spPr/>
    </dgm:pt>
    <dgm:pt modelId="{F6A5A014-E735-42FC-A680-52614AB3E6DA}" type="pres">
      <dgm:prSet presAssocID="{49323184-46FA-44C7-AE4B-6607C21BC94F}" presName="vert2" presStyleCnt="0"/>
      <dgm:spPr/>
    </dgm:pt>
    <dgm:pt modelId="{3A666E8D-58DE-4428-BE12-E894B18FAD31}" type="pres">
      <dgm:prSet presAssocID="{49323184-46FA-44C7-AE4B-6607C21BC94F}" presName="thinLine2b" presStyleLbl="callout" presStyleIdx="0" presStyleCnt="9" custLinFactY="151614" custLinFactNeighborX="1266" custLinFactNeighborY="200000"/>
      <dgm:spPr>
        <a:ln>
          <a:solidFill>
            <a:schemeClr val="bg1"/>
          </a:solidFill>
        </a:ln>
      </dgm:spPr>
    </dgm:pt>
    <dgm:pt modelId="{8E736E72-31F1-4259-BCA2-7EFED7F0D837}" type="pres">
      <dgm:prSet presAssocID="{49323184-46FA-44C7-AE4B-6607C21BC94F}" presName="vertSpace2b" presStyleCnt="0"/>
      <dgm:spPr/>
    </dgm:pt>
    <dgm:pt modelId="{8DD0B8D8-1249-4C34-BA8E-EDBA87269854}" type="pres">
      <dgm:prSet presAssocID="{5ECDB7A4-E70E-4D4A-8FF2-52C0A246DDBA}" presName="horz2" presStyleCnt="0"/>
      <dgm:spPr/>
    </dgm:pt>
    <dgm:pt modelId="{665F5450-98AE-4A47-ADD6-75C3B645866F}" type="pres">
      <dgm:prSet presAssocID="{5ECDB7A4-E70E-4D4A-8FF2-52C0A246DDBA}" presName="horzSpace2" presStyleCnt="0"/>
      <dgm:spPr/>
    </dgm:pt>
    <dgm:pt modelId="{D10768E0-65BE-406E-8528-FCA792138A24}" type="pres">
      <dgm:prSet presAssocID="{5ECDB7A4-E70E-4D4A-8FF2-52C0A246DDBA}" presName="tx2" presStyleLbl="revTx" presStyleIdx="2" presStyleCnt="10" custLinFactNeighborX="538" custLinFactNeighborY="28350"/>
      <dgm:spPr/>
    </dgm:pt>
    <dgm:pt modelId="{F3A4CC8F-333B-4D1F-800C-29E240C2231F}" type="pres">
      <dgm:prSet presAssocID="{5ECDB7A4-E70E-4D4A-8FF2-52C0A246DDBA}" presName="vert2" presStyleCnt="0"/>
      <dgm:spPr/>
    </dgm:pt>
    <dgm:pt modelId="{8C202EE7-8172-4C3C-9B89-879170AF66FC}" type="pres">
      <dgm:prSet presAssocID="{5ECDB7A4-E70E-4D4A-8FF2-52C0A246DDBA}" presName="thinLine2b" presStyleLbl="callout" presStyleIdx="1" presStyleCnt="9" custLinFactY="-3577" custLinFactNeighborX="1266" custLinFactNeighborY="-100000"/>
      <dgm:spPr>
        <a:ln>
          <a:solidFill>
            <a:schemeClr val="bg1"/>
          </a:solidFill>
        </a:ln>
      </dgm:spPr>
    </dgm:pt>
    <dgm:pt modelId="{6B10187A-17AA-4DD8-B8AD-AE5EAB576521}" type="pres">
      <dgm:prSet presAssocID="{5ECDB7A4-E70E-4D4A-8FF2-52C0A246DDBA}" presName="vertSpace2b" presStyleCnt="0"/>
      <dgm:spPr/>
    </dgm:pt>
    <dgm:pt modelId="{F5107F86-B565-4D6C-8787-D87BF489A964}" type="pres">
      <dgm:prSet presAssocID="{ADC90DDE-E3E3-4B41-B319-2198A88FF9EF}" presName="horz2" presStyleCnt="0"/>
      <dgm:spPr/>
    </dgm:pt>
    <dgm:pt modelId="{04405050-EBBA-4C61-8430-3ABD7B62C433}" type="pres">
      <dgm:prSet presAssocID="{ADC90DDE-E3E3-4B41-B319-2198A88FF9EF}" presName="horzSpace2" presStyleCnt="0"/>
      <dgm:spPr/>
    </dgm:pt>
    <dgm:pt modelId="{08291540-A3C2-4841-8790-88D23E477244}" type="pres">
      <dgm:prSet presAssocID="{ADC90DDE-E3E3-4B41-B319-2198A88FF9EF}" presName="tx2" presStyleLbl="revTx" presStyleIdx="3" presStyleCnt="10" custLinFactNeighborX="526" custLinFactNeighborY="3045"/>
      <dgm:spPr/>
    </dgm:pt>
    <dgm:pt modelId="{D1B82967-5429-49E9-B6BC-4B965B926C0F}" type="pres">
      <dgm:prSet presAssocID="{ADC90DDE-E3E3-4B41-B319-2198A88FF9EF}" presName="vert2" presStyleCnt="0"/>
      <dgm:spPr/>
    </dgm:pt>
    <dgm:pt modelId="{2DE5D8BB-40CB-4595-A217-ADE2D0015C34}" type="pres">
      <dgm:prSet presAssocID="{ADC90DDE-E3E3-4B41-B319-2198A88FF9EF}" presName="thinLine2b" presStyleLbl="callout" presStyleIdx="2" presStyleCnt="9" custLinFactY="-234065" custLinFactNeighborX="94" custLinFactNeighborY="-300000"/>
      <dgm:spPr>
        <a:ln>
          <a:solidFill>
            <a:schemeClr val="bg1"/>
          </a:solidFill>
        </a:ln>
      </dgm:spPr>
    </dgm:pt>
    <dgm:pt modelId="{D9A46B26-5472-4357-9872-FE0343A876FF}" type="pres">
      <dgm:prSet presAssocID="{ADC90DDE-E3E3-4B41-B319-2198A88FF9EF}" presName="vertSpace2b" presStyleCnt="0"/>
      <dgm:spPr/>
    </dgm:pt>
    <dgm:pt modelId="{3443BBA6-6ABD-413C-A2E8-A3FC2EEB1EE2}" type="pres">
      <dgm:prSet presAssocID="{9B1D370A-D707-4A6D-B61E-614F9B077653}" presName="horz2" presStyleCnt="0"/>
      <dgm:spPr/>
    </dgm:pt>
    <dgm:pt modelId="{E626DBE9-D808-4D90-9455-BBCEB0C351AE}" type="pres">
      <dgm:prSet presAssocID="{9B1D370A-D707-4A6D-B61E-614F9B077653}" presName="horzSpace2" presStyleCnt="0"/>
      <dgm:spPr/>
    </dgm:pt>
    <dgm:pt modelId="{6FEC7809-8150-4453-B46A-545A645F28B1}" type="pres">
      <dgm:prSet presAssocID="{9B1D370A-D707-4A6D-B61E-614F9B077653}" presName="tx2" presStyleLbl="revTx" presStyleIdx="4" presStyleCnt="10" custScaleY="66608" custLinFactNeighborX="538" custLinFactNeighborY="-22261"/>
      <dgm:spPr/>
    </dgm:pt>
    <dgm:pt modelId="{4CEFF706-78BC-440A-8843-1F6845B8C305}" type="pres">
      <dgm:prSet presAssocID="{9B1D370A-D707-4A6D-B61E-614F9B077653}" presName="vert2" presStyleCnt="0"/>
      <dgm:spPr/>
    </dgm:pt>
    <dgm:pt modelId="{13EB3EDD-609D-4D08-B2B5-D471D82CC4E8}" type="pres">
      <dgm:prSet presAssocID="{9B1D370A-D707-4A6D-B61E-614F9B077653}" presName="thinLine2b" presStyleLbl="callout" presStyleIdx="3" presStyleCnt="9" custLinFactY="-187583" custLinFactNeighborY="-200000"/>
      <dgm:spPr>
        <a:ln>
          <a:solidFill>
            <a:schemeClr val="bg1"/>
          </a:solidFill>
        </a:ln>
      </dgm:spPr>
    </dgm:pt>
    <dgm:pt modelId="{A9730132-BFC9-4CCB-87D8-173A73DE5B7B}" type="pres">
      <dgm:prSet presAssocID="{9B1D370A-D707-4A6D-B61E-614F9B077653}" presName="vertSpace2b" presStyleCnt="0"/>
      <dgm:spPr/>
    </dgm:pt>
    <dgm:pt modelId="{ECBCB237-10FA-4A7C-8551-29CD6C13CB93}" type="pres">
      <dgm:prSet presAssocID="{5B2A573F-D8CC-4D67-ABDE-FBBFAE1D8060}" presName="horz2" presStyleCnt="0"/>
      <dgm:spPr/>
    </dgm:pt>
    <dgm:pt modelId="{DD90BE0F-333C-4454-B892-0D6ADC2BF496}" type="pres">
      <dgm:prSet presAssocID="{5B2A573F-D8CC-4D67-ABDE-FBBFAE1D8060}" presName="horzSpace2" presStyleCnt="0"/>
      <dgm:spPr/>
    </dgm:pt>
    <dgm:pt modelId="{A155AD6F-CC36-4B03-8609-45C900A576B0}" type="pres">
      <dgm:prSet presAssocID="{5B2A573F-D8CC-4D67-ABDE-FBBFAE1D8060}" presName="tx2" presStyleLbl="revTx" presStyleIdx="5" presStyleCnt="10" custLinFactNeighborX="538" custLinFactNeighborY="-11624"/>
      <dgm:spPr/>
    </dgm:pt>
    <dgm:pt modelId="{776650B6-06B6-4E66-BED8-1B3FE18AB554}" type="pres">
      <dgm:prSet presAssocID="{5B2A573F-D8CC-4D67-ABDE-FBBFAE1D8060}" presName="vert2" presStyleCnt="0"/>
      <dgm:spPr/>
    </dgm:pt>
    <dgm:pt modelId="{51ADC816-CFE5-4E48-8273-E4E104845991}" type="pres">
      <dgm:prSet presAssocID="{5B2A573F-D8CC-4D67-ABDE-FBBFAE1D8060}" presName="thinLine2b" presStyleLbl="callout" presStyleIdx="4" presStyleCnt="9"/>
      <dgm:spPr>
        <a:ln>
          <a:solidFill>
            <a:schemeClr val="bg1"/>
          </a:solidFill>
        </a:ln>
      </dgm:spPr>
    </dgm:pt>
    <dgm:pt modelId="{FFFCBD8C-2D81-45FC-A433-875159B32B2C}" type="pres">
      <dgm:prSet presAssocID="{5B2A573F-D8CC-4D67-ABDE-FBBFAE1D8060}" presName="vertSpace2b" presStyleCnt="0"/>
      <dgm:spPr/>
    </dgm:pt>
    <dgm:pt modelId="{EE021B48-B515-47EF-996C-89DEC206EBC2}" type="pres">
      <dgm:prSet presAssocID="{95952897-7876-4AE8-8645-42E62DFFC780}" presName="horz2" presStyleCnt="0"/>
      <dgm:spPr/>
    </dgm:pt>
    <dgm:pt modelId="{FA780566-2100-4742-BB45-AA06EFC10E07}" type="pres">
      <dgm:prSet presAssocID="{95952897-7876-4AE8-8645-42E62DFFC780}" presName="horzSpace2" presStyleCnt="0"/>
      <dgm:spPr/>
    </dgm:pt>
    <dgm:pt modelId="{7EEC3EEA-CF5B-43E7-A1D9-79B05F74319B}" type="pres">
      <dgm:prSet presAssocID="{95952897-7876-4AE8-8645-42E62DFFC780}" presName="tx2" presStyleLbl="revTx" presStyleIdx="6" presStyleCnt="10"/>
      <dgm:spPr/>
    </dgm:pt>
    <dgm:pt modelId="{09E00DE9-F0D9-4B43-8880-7F35B99FB11B}" type="pres">
      <dgm:prSet presAssocID="{95952897-7876-4AE8-8645-42E62DFFC780}" presName="vert2" presStyleCnt="0"/>
      <dgm:spPr/>
    </dgm:pt>
    <dgm:pt modelId="{E08E91FD-9A53-4AE0-B5C9-71D13A14D323}" type="pres">
      <dgm:prSet presAssocID="{95952897-7876-4AE8-8645-42E62DFFC780}" presName="thinLine2b" presStyleLbl="callout" presStyleIdx="5" presStyleCnt="9" custLinFactY="149231" custLinFactNeighborX="528" custLinFactNeighborY="200000"/>
      <dgm:spPr>
        <a:ln>
          <a:solidFill>
            <a:schemeClr val="bg1"/>
          </a:solidFill>
        </a:ln>
      </dgm:spPr>
    </dgm:pt>
    <dgm:pt modelId="{B83BE288-D461-4428-8C09-14CB471FB0D0}" type="pres">
      <dgm:prSet presAssocID="{95952897-7876-4AE8-8645-42E62DFFC780}" presName="vertSpace2b" presStyleCnt="0"/>
      <dgm:spPr/>
    </dgm:pt>
    <dgm:pt modelId="{51D6BBB0-D74A-4056-AA73-8E5571B70AD2}" type="pres">
      <dgm:prSet presAssocID="{27D25B4E-05DB-401E-8128-295802A7DE4B}" presName="horz2" presStyleCnt="0"/>
      <dgm:spPr/>
    </dgm:pt>
    <dgm:pt modelId="{878D4456-DFB0-4D94-850A-453289284242}" type="pres">
      <dgm:prSet presAssocID="{27D25B4E-05DB-401E-8128-295802A7DE4B}" presName="horzSpace2" presStyleCnt="0"/>
      <dgm:spPr/>
    </dgm:pt>
    <dgm:pt modelId="{444FBA51-7E14-4BCC-AB6B-308BBECFC64E}" type="pres">
      <dgm:prSet presAssocID="{27D25B4E-05DB-401E-8128-295802A7DE4B}" presName="tx2" presStyleLbl="revTx" presStyleIdx="7" presStyleCnt="10" custLinFactNeighborX="538" custLinFactNeighborY="14910"/>
      <dgm:spPr/>
    </dgm:pt>
    <dgm:pt modelId="{96AFA638-A7C8-4A28-AE31-1DBEA63B0B6A}" type="pres">
      <dgm:prSet presAssocID="{27D25B4E-05DB-401E-8128-295802A7DE4B}" presName="vert2" presStyleCnt="0"/>
      <dgm:spPr/>
    </dgm:pt>
    <dgm:pt modelId="{C337B567-A6A9-4B77-99BF-62EA73E81D37}" type="pres">
      <dgm:prSet presAssocID="{27D25B4E-05DB-401E-8128-295802A7DE4B}" presName="thinLine2b" presStyleLbl="callout" presStyleIdx="6" presStyleCnt="9" custLinFactY="43468" custLinFactNeighborX="528" custLinFactNeighborY="100000"/>
      <dgm:spPr>
        <a:ln>
          <a:solidFill>
            <a:schemeClr val="bg1"/>
          </a:solidFill>
        </a:ln>
      </dgm:spPr>
    </dgm:pt>
    <dgm:pt modelId="{8D8C68B7-5EB6-4EC9-938C-AC15730C57F7}" type="pres">
      <dgm:prSet presAssocID="{27D25B4E-05DB-401E-8128-295802A7DE4B}" presName="vertSpace2b" presStyleCnt="0"/>
      <dgm:spPr/>
    </dgm:pt>
    <dgm:pt modelId="{65E81F06-D571-473B-A036-F2F69DAD5119}" type="pres">
      <dgm:prSet presAssocID="{F2EA4063-28EB-448B-A755-50E2459040FB}" presName="horz2" presStyleCnt="0"/>
      <dgm:spPr/>
    </dgm:pt>
    <dgm:pt modelId="{0648D7EC-C54F-4751-AD18-3D1D28481668}" type="pres">
      <dgm:prSet presAssocID="{F2EA4063-28EB-448B-A755-50E2459040FB}" presName="horzSpace2" presStyleCnt="0"/>
      <dgm:spPr/>
    </dgm:pt>
    <dgm:pt modelId="{6AC44001-FF31-4F50-8C89-C87E7A5B1447}" type="pres">
      <dgm:prSet presAssocID="{F2EA4063-28EB-448B-A755-50E2459040FB}" presName="tx2" presStyleLbl="revTx" presStyleIdx="8" presStyleCnt="10" custLinFactNeighborX="538" custLinFactNeighborY="16169"/>
      <dgm:spPr/>
    </dgm:pt>
    <dgm:pt modelId="{5386F794-58DF-48D7-B7A3-882EB0ABC719}" type="pres">
      <dgm:prSet presAssocID="{F2EA4063-28EB-448B-A755-50E2459040FB}" presName="vert2" presStyleCnt="0"/>
      <dgm:spPr/>
    </dgm:pt>
    <dgm:pt modelId="{BB6EB4E6-DEB1-4391-B476-D1C41AD4B2FB}" type="pres">
      <dgm:prSet presAssocID="{F2EA4063-28EB-448B-A755-50E2459040FB}" presName="thinLine2b" presStyleLbl="callout" presStyleIdx="7" presStyleCnt="9" custLinFactY="-111722" custLinFactNeighborX="89" custLinFactNeighborY="-200000"/>
      <dgm:spPr>
        <a:ln>
          <a:solidFill>
            <a:schemeClr val="bg1"/>
          </a:solidFill>
        </a:ln>
      </dgm:spPr>
    </dgm:pt>
    <dgm:pt modelId="{55E7482D-0731-452B-8705-9876ABDF97CF}" type="pres">
      <dgm:prSet presAssocID="{F2EA4063-28EB-448B-A755-50E2459040FB}" presName="vertSpace2b" presStyleCnt="0"/>
      <dgm:spPr/>
    </dgm:pt>
    <dgm:pt modelId="{C39113F5-F64B-4512-9B80-602744295A12}" type="pres">
      <dgm:prSet presAssocID="{88F3111B-3821-42B4-9C44-1D796A56F233}" presName="horz2" presStyleCnt="0"/>
      <dgm:spPr/>
    </dgm:pt>
    <dgm:pt modelId="{72CBB7E9-0C00-4C98-972C-F02FF9A06615}" type="pres">
      <dgm:prSet presAssocID="{88F3111B-3821-42B4-9C44-1D796A56F233}" presName="horzSpace2" presStyleCnt="0"/>
      <dgm:spPr/>
    </dgm:pt>
    <dgm:pt modelId="{7D8B7AF7-D4EC-4408-8DFB-BE277470291C}" type="pres">
      <dgm:prSet presAssocID="{88F3111B-3821-42B4-9C44-1D796A56F233}" presName="tx2" presStyleLbl="revTx" presStyleIdx="9" presStyleCnt="10" custLinFactNeighborX="108" custLinFactNeighborY="-1417"/>
      <dgm:spPr/>
    </dgm:pt>
    <dgm:pt modelId="{E1353025-4088-400B-9F2B-151D8F5FE031}" type="pres">
      <dgm:prSet presAssocID="{88F3111B-3821-42B4-9C44-1D796A56F233}" presName="vert2" presStyleCnt="0"/>
      <dgm:spPr/>
    </dgm:pt>
    <dgm:pt modelId="{D1250BB6-1DCC-4533-8D73-ADA89D63C4AB}" type="pres">
      <dgm:prSet presAssocID="{88F3111B-3821-42B4-9C44-1D796A56F233}" presName="thinLine2b" presStyleLbl="callout" presStyleIdx="8" presStyleCnt="9" custLinFactY="-217482" custLinFactNeighborY="-300000"/>
      <dgm:spPr>
        <a:ln>
          <a:solidFill>
            <a:schemeClr val="bg1"/>
          </a:solidFill>
        </a:ln>
      </dgm:spPr>
    </dgm:pt>
    <dgm:pt modelId="{6A15D2B7-6CCA-40E7-9F2C-6D10A0752557}" type="pres">
      <dgm:prSet presAssocID="{88F3111B-3821-42B4-9C44-1D796A56F233}" presName="vertSpace2b" presStyleCnt="0"/>
      <dgm:spPr/>
    </dgm:pt>
  </dgm:ptLst>
  <dgm:cxnLst>
    <dgm:cxn modelId="{76755D03-E493-4B9D-B3E4-ADE6F5084103}" type="presOf" srcId="{88F3111B-3821-42B4-9C44-1D796A56F233}" destId="{7D8B7AF7-D4EC-4408-8DFB-BE277470291C}" srcOrd="0" destOrd="0" presId="urn:microsoft.com/office/officeart/2008/layout/LinedList"/>
    <dgm:cxn modelId="{3E9FDC04-0BA4-4398-8CD3-B5E86B3B1F71}" srcId="{89863B72-BF3B-45CA-8793-F305A4CD283B}" destId="{ADC90DDE-E3E3-4B41-B319-2198A88FF9EF}" srcOrd="2" destOrd="0" parTransId="{F577E269-3BF4-4B10-9C3A-A49075D1865D}" sibTransId="{D21E0412-973D-4B1F-B9E5-D99A0825179D}"/>
    <dgm:cxn modelId="{2831220C-0F00-4008-89EB-28E9DB782619}" type="presOf" srcId="{9B1D370A-D707-4A6D-B61E-614F9B077653}" destId="{6FEC7809-8150-4453-B46A-545A645F28B1}" srcOrd="0" destOrd="0" presId="urn:microsoft.com/office/officeart/2008/layout/LinedList"/>
    <dgm:cxn modelId="{3A50230E-386C-455F-B5DF-49C5F6A6E669}" type="presOf" srcId="{27D25B4E-05DB-401E-8128-295802A7DE4B}" destId="{444FBA51-7E14-4BCC-AB6B-308BBECFC64E}" srcOrd="0" destOrd="0" presId="urn:microsoft.com/office/officeart/2008/layout/LinedList"/>
    <dgm:cxn modelId="{ECCB2F61-A570-4DEE-9EE1-3BDE50080356}" srcId="{89863B72-BF3B-45CA-8793-F305A4CD283B}" destId="{49323184-46FA-44C7-AE4B-6607C21BC94F}" srcOrd="0" destOrd="0" parTransId="{F95E0886-24A0-4DE0-9697-C4223BA0126A}" sibTransId="{EB820D92-5594-46D0-907D-5D7D727D6838}"/>
    <dgm:cxn modelId="{8130086F-79F2-465C-974C-142520474CAA}" type="presOf" srcId="{95952897-7876-4AE8-8645-42E62DFFC780}" destId="{7EEC3EEA-CF5B-43E7-A1D9-79B05F74319B}" srcOrd="0" destOrd="0" presId="urn:microsoft.com/office/officeart/2008/layout/LinedList"/>
    <dgm:cxn modelId="{E6D74570-D150-48E9-AA06-E52316FD604F}" srcId="{89863B72-BF3B-45CA-8793-F305A4CD283B}" destId="{9B1D370A-D707-4A6D-B61E-614F9B077653}" srcOrd="3" destOrd="0" parTransId="{578056FB-21B3-46EA-86C1-BEEA3D3D8915}" sibTransId="{4A4C74B8-00CB-4336-B244-EE5C3C304347}"/>
    <dgm:cxn modelId="{73413353-0304-4DCA-8A16-111C5E54CB1D}" type="presOf" srcId="{F2EA4063-28EB-448B-A755-50E2459040FB}" destId="{6AC44001-FF31-4F50-8C89-C87E7A5B1447}" srcOrd="0" destOrd="0" presId="urn:microsoft.com/office/officeart/2008/layout/LinedList"/>
    <dgm:cxn modelId="{0495E457-6FA2-43EB-A37D-D77AD33003C6}" type="presOf" srcId="{5B2A573F-D8CC-4D67-ABDE-FBBFAE1D8060}" destId="{A155AD6F-CC36-4B03-8609-45C900A576B0}" srcOrd="0" destOrd="0" presId="urn:microsoft.com/office/officeart/2008/layout/LinedList"/>
    <dgm:cxn modelId="{9BAC6A78-AADC-49B4-B004-4004C794EA3D}" type="presOf" srcId="{ADC90DDE-E3E3-4B41-B319-2198A88FF9EF}" destId="{08291540-A3C2-4841-8790-88D23E477244}" srcOrd="0" destOrd="0" presId="urn:microsoft.com/office/officeart/2008/layout/LinedList"/>
    <dgm:cxn modelId="{B0D5A77A-CE4E-481D-A5D3-279A04394D1E}" type="presOf" srcId="{49323184-46FA-44C7-AE4B-6607C21BC94F}" destId="{45633064-7816-4068-8EE6-23D759D994BB}" srcOrd="0" destOrd="0" presId="urn:microsoft.com/office/officeart/2008/layout/LinedList"/>
    <dgm:cxn modelId="{F6B3BD86-923C-420C-B028-E3DEF11CE933}" srcId="{89863B72-BF3B-45CA-8793-F305A4CD283B}" destId="{88F3111B-3821-42B4-9C44-1D796A56F233}" srcOrd="8" destOrd="0" parTransId="{E7349E42-5A59-46FA-8916-38D852AA3584}" sibTransId="{C95926C3-C878-4E6A-AD12-8D95DB29133E}"/>
    <dgm:cxn modelId="{9A3A53A8-B59C-42F5-9FE7-D443B0C4F3E1}" srcId="{89863B72-BF3B-45CA-8793-F305A4CD283B}" destId="{95952897-7876-4AE8-8645-42E62DFFC780}" srcOrd="5" destOrd="0" parTransId="{DF334B4D-456B-45AC-85B7-7324D31B781F}" sibTransId="{FDF502A9-FC46-451F-9EFB-AABA6F4349B0}"/>
    <dgm:cxn modelId="{806A52B2-BE8D-4514-86EC-FDB46343BCCC}" srcId="{89863B72-BF3B-45CA-8793-F305A4CD283B}" destId="{F2EA4063-28EB-448B-A755-50E2459040FB}" srcOrd="7" destOrd="0" parTransId="{27C01446-8273-4EE2-86F4-5FE2A3905098}" sibTransId="{510F903A-54E1-4EBA-BCD7-5E10270BB7EC}"/>
    <dgm:cxn modelId="{09473BB9-2C30-451F-9B9A-DCA6804C7BFD}" type="presOf" srcId="{5ECDB7A4-E70E-4D4A-8FF2-52C0A246DDBA}" destId="{D10768E0-65BE-406E-8528-FCA792138A24}" srcOrd="0" destOrd="0" presId="urn:microsoft.com/office/officeart/2008/layout/LinedList"/>
    <dgm:cxn modelId="{69DCFCBE-77B3-4942-A6F2-2F4353DD8900}" type="presOf" srcId="{89863B72-BF3B-45CA-8793-F305A4CD283B}" destId="{FD075E81-89DE-4C58-AAEC-BEEB8DA033EB}" srcOrd="0" destOrd="0" presId="urn:microsoft.com/office/officeart/2008/layout/LinedList"/>
    <dgm:cxn modelId="{6511C3D9-0044-47F0-B166-8E6263DCDF15}" srcId="{BD27EE8C-A616-4AEE-905C-20784ED63398}" destId="{89863B72-BF3B-45CA-8793-F305A4CD283B}" srcOrd="0" destOrd="0" parTransId="{B5C5AD94-8241-4037-B0BE-A3782A16C9C8}" sibTransId="{F5D88D6E-08D7-4A33-92D1-08AC0C6CEA06}"/>
    <dgm:cxn modelId="{02408CDC-F251-42B6-ACD1-57E0563A05E6}" type="presOf" srcId="{BD27EE8C-A616-4AEE-905C-20784ED63398}" destId="{071A858A-97F3-485E-9CA8-3985D8727909}" srcOrd="0" destOrd="0" presId="urn:microsoft.com/office/officeart/2008/layout/LinedList"/>
    <dgm:cxn modelId="{EDB077E7-88A2-40C8-A1E7-9A0D281BDA78}" srcId="{89863B72-BF3B-45CA-8793-F305A4CD283B}" destId="{5ECDB7A4-E70E-4D4A-8FF2-52C0A246DDBA}" srcOrd="1" destOrd="0" parTransId="{C547AAA5-FC73-49DC-879B-68622253058C}" sibTransId="{4C3EC04E-4BF2-4851-9BD3-62BDFD6EC867}"/>
    <dgm:cxn modelId="{78E36EEA-05BA-4D1B-B64E-4E9954B1B7A8}" srcId="{89863B72-BF3B-45CA-8793-F305A4CD283B}" destId="{27D25B4E-05DB-401E-8128-295802A7DE4B}" srcOrd="6" destOrd="0" parTransId="{669472CC-1CF4-48C2-9600-D469A09DBEC7}" sibTransId="{5DD8D90E-2903-4F23-BAED-FF7C20528CBF}"/>
    <dgm:cxn modelId="{DD7358F9-B417-405A-B3FC-666699B29E14}" srcId="{89863B72-BF3B-45CA-8793-F305A4CD283B}" destId="{5B2A573F-D8CC-4D67-ABDE-FBBFAE1D8060}" srcOrd="4" destOrd="0" parTransId="{374AD862-AD54-4347-878D-1894454CED8B}" sibTransId="{E2B6E031-53C1-4C7A-AA78-DC63D4690E1F}"/>
    <dgm:cxn modelId="{051F52EE-482F-4370-B592-0F844591DDEC}" type="presParOf" srcId="{071A858A-97F3-485E-9CA8-3985D8727909}" destId="{CD6472BB-FD8C-4926-BC1F-230428A7D1BA}" srcOrd="0" destOrd="0" presId="urn:microsoft.com/office/officeart/2008/layout/LinedList"/>
    <dgm:cxn modelId="{3750381E-9518-4480-84C7-4659F42EA615}" type="presParOf" srcId="{071A858A-97F3-485E-9CA8-3985D8727909}" destId="{1027CC65-45C6-4B4B-AAEA-CE34E3D1A775}" srcOrd="1" destOrd="0" presId="urn:microsoft.com/office/officeart/2008/layout/LinedList"/>
    <dgm:cxn modelId="{A9531F20-2A1A-4314-93CF-CED24FE335A2}" type="presParOf" srcId="{1027CC65-45C6-4B4B-AAEA-CE34E3D1A775}" destId="{FD075E81-89DE-4C58-AAEC-BEEB8DA033EB}" srcOrd="0" destOrd="0" presId="urn:microsoft.com/office/officeart/2008/layout/LinedList"/>
    <dgm:cxn modelId="{7D42344E-6EF3-46EC-B155-371DFF2C89D6}" type="presParOf" srcId="{1027CC65-45C6-4B4B-AAEA-CE34E3D1A775}" destId="{0C768CF8-E031-4FA3-9FA3-0D18FF0551EA}" srcOrd="1" destOrd="0" presId="urn:microsoft.com/office/officeart/2008/layout/LinedList"/>
    <dgm:cxn modelId="{25BDD259-E7B0-4C64-8D76-76830A01883F}" type="presParOf" srcId="{0C768CF8-E031-4FA3-9FA3-0D18FF0551EA}" destId="{B0B63B7E-5888-4765-93EE-09D338691989}" srcOrd="0" destOrd="0" presId="urn:microsoft.com/office/officeart/2008/layout/LinedList"/>
    <dgm:cxn modelId="{FAD35E19-5B7D-441E-A53E-3C88A8A56269}" type="presParOf" srcId="{0C768CF8-E031-4FA3-9FA3-0D18FF0551EA}" destId="{AF1D89A4-7593-4D91-8A48-B9AE41C3CC64}" srcOrd="1" destOrd="0" presId="urn:microsoft.com/office/officeart/2008/layout/LinedList"/>
    <dgm:cxn modelId="{C8D1B8D5-570D-4022-9A03-9276647F7604}" type="presParOf" srcId="{AF1D89A4-7593-4D91-8A48-B9AE41C3CC64}" destId="{E0824E17-624F-4F22-B492-F08A489AB14D}" srcOrd="0" destOrd="0" presId="urn:microsoft.com/office/officeart/2008/layout/LinedList"/>
    <dgm:cxn modelId="{45E6906F-9955-4222-9A4F-A1C6275E3A65}" type="presParOf" srcId="{AF1D89A4-7593-4D91-8A48-B9AE41C3CC64}" destId="{45633064-7816-4068-8EE6-23D759D994BB}" srcOrd="1" destOrd="0" presId="urn:microsoft.com/office/officeart/2008/layout/LinedList"/>
    <dgm:cxn modelId="{7030F1FF-8961-47B5-B283-6E1EB2C12373}" type="presParOf" srcId="{AF1D89A4-7593-4D91-8A48-B9AE41C3CC64}" destId="{F6A5A014-E735-42FC-A680-52614AB3E6DA}" srcOrd="2" destOrd="0" presId="urn:microsoft.com/office/officeart/2008/layout/LinedList"/>
    <dgm:cxn modelId="{C27043B5-B75C-4E40-AC00-0F5CCE45B16C}" type="presParOf" srcId="{0C768CF8-E031-4FA3-9FA3-0D18FF0551EA}" destId="{3A666E8D-58DE-4428-BE12-E894B18FAD31}" srcOrd="2" destOrd="0" presId="urn:microsoft.com/office/officeart/2008/layout/LinedList"/>
    <dgm:cxn modelId="{6D7B1A56-FD7E-417F-817E-52B0422D980D}" type="presParOf" srcId="{0C768CF8-E031-4FA3-9FA3-0D18FF0551EA}" destId="{8E736E72-31F1-4259-BCA2-7EFED7F0D837}" srcOrd="3" destOrd="0" presId="urn:microsoft.com/office/officeart/2008/layout/LinedList"/>
    <dgm:cxn modelId="{9188B63D-BBF6-4410-90AD-CE06CB05DC37}" type="presParOf" srcId="{0C768CF8-E031-4FA3-9FA3-0D18FF0551EA}" destId="{8DD0B8D8-1249-4C34-BA8E-EDBA87269854}" srcOrd="4" destOrd="0" presId="urn:microsoft.com/office/officeart/2008/layout/LinedList"/>
    <dgm:cxn modelId="{60270AC1-9DFA-423E-B66C-937F2EA068AA}" type="presParOf" srcId="{8DD0B8D8-1249-4C34-BA8E-EDBA87269854}" destId="{665F5450-98AE-4A47-ADD6-75C3B645866F}" srcOrd="0" destOrd="0" presId="urn:microsoft.com/office/officeart/2008/layout/LinedList"/>
    <dgm:cxn modelId="{651516F2-9873-47DE-955F-6D3334D7010C}" type="presParOf" srcId="{8DD0B8D8-1249-4C34-BA8E-EDBA87269854}" destId="{D10768E0-65BE-406E-8528-FCA792138A24}" srcOrd="1" destOrd="0" presId="urn:microsoft.com/office/officeart/2008/layout/LinedList"/>
    <dgm:cxn modelId="{5766C9FF-EB15-45C1-BE29-58DC8874A0AB}" type="presParOf" srcId="{8DD0B8D8-1249-4C34-BA8E-EDBA87269854}" destId="{F3A4CC8F-333B-4D1F-800C-29E240C2231F}" srcOrd="2" destOrd="0" presId="urn:microsoft.com/office/officeart/2008/layout/LinedList"/>
    <dgm:cxn modelId="{5AB7D3EF-4CF4-404E-B849-B87B46A0E05A}" type="presParOf" srcId="{0C768CF8-E031-4FA3-9FA3-0D18FF0551EA}" destId="{8C202EE7-8172-4C3C-9B89-879170AF66FC}" srcOrd="5" destOrd="0" presId="urn:microsoft.com/office/officeart/2008/layout/LinedList"/>
    <dgm:cxn modelId="{73FF0EEB-C664-4A35-ABA1-D45E843BCC64}" type="presParOf" srcId="{0C768CF8-E031-4FA3-9FA3-0D18FF0551EA}" destId="{6B10187A-17AA-4DD8-B8AD-AE5EAB576521}" srcOrd="6" destOrd="0" presId="urn:microsoft.com/office/officeart/2008/layout/LinedList"/>
    <dgm:cxn modelId="{528756D9-E321-4B82-8A65-EE64D0CA2437}" type="presParOf" srcId="{0C768CF8-E031-4FA3-9FA3-0D18FF0551EA}" destId="{F5107F86-B565-4D6C-8787-D87BF489A964}" srcOrd="7" destOrd="0" presId="urn:microsoft.com/office/officeart/2008/layout/LinedList"/>
    <dgm:cxn modelId="{EDC931E8-03D6-4662-B325-E1FB0369D29D}" type="presParOf" srcId="{F5107F86-B565-4D6C-8787-D87BF489A964}" destId="{04405050-EBBA-4C61-8430-3ABD7B62C433}" srcOrd="0" destOrd="0" presId="urn:microsoft.com/office/officeart/2008/layout/LinedList"/>
    <dgm:cxn modelId="{44218CF7-1B44-4692-8CAD-8D91D0EF59C4}" type="presParOf" srcId="{F5107F86-B565-4D6C-8787-D87BF489A964}" destId="{08291540-A3C2-4841-8790-88D23E477244}" srcOrd="1" destOrd="0" presId="urn:microsoft.com/office/officeart/2008/layout/LinedList"/>
    <dgm:cxn modelId="{9EDDF34D-FCB6-4E38-95D0-D6FAB3BC7AC9}" type="presParOf" srcId="{F5107F86-B565-4D6C-8787-D87BF489A964}" destId="{D1B82967-5429-49E9-B6BC-4B965B926C0F}" srcOrd="2" destOrd="0" presId="urn:microsoft.com/office/officeart/2008/layout/LinedList"/>
    <dgm:cxn modelId="{61AFBF1E-F294-4301-9288-D0A341E7B421}" type="presParOf" srcId="{0C768CF8-E031-4FA3-9FA3-0D18FF0551EA}" destId="{2DE5D8BB-40CB-4595-A217-ADE2D0015C34}" srcOrd="8" destOrd="0" presId="urn:microsoft.com/office/officeart/2008/layout/LinedList"/>
    <dgm:cxn modelId="{0CCCDA65-3E5D-443C-9E01-25FD8E7A3617}" type="presParOf" srcId="{0C768CF8-E031-4FA3-9FA3-0D18FF0551EA}" destId="{D9A46B26-5472-4357-9872-FE0343A876FF}" srcOrd="9" destOrd="0" presId="urn:microsoft.com/office/officeart/2008/layout/LinedList"/>
    <dgm:cxn modelId="{B4672A1A-67CA-4978-955D-1D404FDBC539}" type="presParOf" srcId="{0C768CF8-E031-4FA3-9FA3-0D18FF0551EA}" destId="{3443BBA6-6ABD-413C-A2E8-A3FC2EEB1EE2}" srcOrd="10" destOrd="0" presId="urn:microsoft.com/office/officeart/2008/layout/LinedList"/>
    <dgm:cxn modelId="{BC762AC8-5562-4AD3-A6F6-BFD9EC4236CD}" type="presParOf" srcId="{3443BBA6-6ABD-413C-A2E8-A3FC2EEB1EE2}" destId="{E626DBE9-D808-4D90-9455-BBCEB0C351AE}" srcOrd="0" destOrd="0" presId="urn:microsoft.com/office/officeart/2008/layout/LinedList"/>
    <dgm:cxn modelId="{4A2D466B-CEB3-4397-8493-EC7DEC375AAE}" type="presParOf" srcId="{3443BBA6-6ABD-413C-A2E8-A3FC2EEB1EE2}" destId="{6FEC7809-8150-4453-B46A-545A645F28B1}" srcOrd="1" destOrd="0" presId="urn:microsoft.com/office/officeart/2008/layout/LinedList"/>
    <dgm:cxn modelId="{642B3145-72B3-40D2-AB02-F890003A2C11}" type="presParOf" srcId="{3443BBA6-6ABD-413C-A2E8-A3FC2EEB1EE2}" destId="{4CEFF706-78BC-440A-8843-1F6845B8C305}" srcOrd="2" destOrd="0" presId="urn:microsoft.com/office/officeart/2008/layout/LinedList"/>
    <dgm:cxn modelId="{5674D1E4-13A6-47F7-8C1B-C92BCB3F7F22}" type="presParOf" srcId="{0C768CF8-E031-4FA3-9FA3-0D18FF0551EA}" destId="{13EB3EDD-609D-4D08-B2B5-D471D82CC4E8}" srcOrd="11" destOrd="0" presId="urn:microsoft.com/office/officeart/2008/layout/LinedList"/>
    <dgm:cxn modelId="{5067366E-07BD-46DD-9A96-3BB186FC5068}" type="presParOf" srcId="{0C768CF8-E031-4FA3-9FA3-0D18FF0551EA}" destId="{A9730132-BFC9-4CCB-87D8-173A73DE5B7B}" srcOrd="12" destOrd="0" presId="urn:microsoft.com/office/officeart/2008/layout/LinedList"/>
    <dgm:cxn modelId="{327AB4FC-427B-4BF3-9A6D-9BB3AAA70555}" type="presParOf" srcId="{0C768CF8-E031-4FA3-9FA3-0D18FF0551EA}" destId="{ECBCB237-10FA-4A7C-8551-29CD6C13CB93}" srcOrd="13" destOrd="0" presId="urn:microsoft.com/office/officeart/2008/layout/LinedList"/>
    <dgm:cxn modelId="{2A5FC5E2-CF03-4EF6-8C2C-B53692122331}" type="presParOf" srcId="{ECBCB237-10FA-4A7C-8551-29CD6C13CB93}" destId="{DD90BE0F-333C-4454-B892-0D6ADC2BF496}" srcOrd="0" destOrd="0" presId="urn:microsoft.com/office/officeart/2008/layout/LinedList"/>
    <dgm:cxn modelId="{E1F2CFC0-F191-48A7-9286-E5FF71C1269B}" type="presParOf" srcId="{ECBCB237-10FA-4A7C-8551-29CD6C13CB93}" destId="{A155AD6F-CC36-4B03-8609-45C900A576B0}" srcOrd="1" destOrd="0" presId="urn:microsoft.com/office/officeart/2008/layout/LinedList"/>
    <dgm:cxn modelId="{28789473-D047-484F-A56D-E4B5A6468A74}" type="presParOf" srcId="{ECBCB237-10FA-4A7C-8551-29CD6C13CB93}" destId="{776650B6-06B6-4E66-BED8-1B3FE18AB554}" srcOrd="2" destOrd="0" presId="urn:microsoft.com/office/officeart/2008/layout/LinedList"/>
    <dgm:cxn modelId="{DDA53EA5-4544-4EB0-AD20-FA4CC1F265B6}" type="presParOf" srcId="{0C768CF8-E031-4FA3-9FA3-0D18FF0551EA}" destId="{51ADC816-CFE5-4E48-8273-E4E104845991}" srcOrd="14" destOrd="0" presId="urn:microsoft.com/office/officeart/2008/layout/LinedList"/>
    <dgm:cxn modelId="{B9F67BCF-28BD-4B50-B597-E959D32F1D3A}" type="presParOf" srcId="{0C768CF8-E031-4FA3-9FA3-0D18FF0551EA}" destId="{FFFCBD8C-2D81-45FC-A433-875159B32B2C}" srcOrd="15" destOrd="0" presId="urn:microsoft.com/office/officeart/2008/layout/LinedList"/>
    <dgm:cxn modelId="{18DED98D-0EB7-4D1F-B769-0BBB69BBC738}" type="presParOf" srcId="{0C768CF8-E031-4FA3-9FA3-0D18FF0551EA}" destId="{EE021B48-B515-47EF-996C-89DEC206EBC2}" srcOrd="16" destOrd="0" presId="urn:microsoft.com/office/officeart/2008/layout/LinedList"/>
    <dgm:cxn modelId="{D32747C7-AEB5-4506-81FE-9E6B31E2362F}" type="presParOf" srcId="{EE021B48-B515-47EF-996C-89DEC206EBC2}" destId="{FA780566-2100-4742-BB45-AA06EFC10E07}" srcOrd="0" destOrd="0" presId="urn:microsoft.com/office/officeart/2008/layout/LinedList"/>
    <dgm:cxn modelId="{F9849FA8-9772-4C2A-8685-98E098538E3A}" type="presParOf" srcId="{EE021B48-B515-47EF-996C-89DEC206EBC2}" destId="{7EEC3EEA-CF5B-43E7-A1D9-79B05F74319B}" srcOrd="1" destOrd="0" presId="urn:microsoft.com/office/officeart/2008/layout/LinedList"/>
    <dgm:cxn modelId="{5304C766-097E-4E97-955B-892BCB6825FB}" type="presParOf" srcId="{EE021B48-B515-47EF-996C-89DEC206EBC2}" destId="{09E00DE9-F0D9-4B43-8880-7F35B99FB11B}" srcOrd="2" destOrd="0" presId="urn:microsoft.com/office/officeart/2008/layout/LinedList"/>
    <dgm:cxn modelId="{5E3F4105-23BA-467A-97E6-078AE1F73B84}" type="presParOf" srcId="{0C768CF8-E031-4FA3-9FA3-0D18FF0551EA}" destId="{E08E91FD-9A53-4AE0-B5C9-71D13A14D323}" srcOrd="17" destOrd="0" presId="urn:microsoft.com/office/officeart/2008/layout/LinedList"/>
    <dgm:cxn modelId="{1E33F58C-FA0C-41BB-BFB9-B35F976FF8AC}" type="presParOf" srcId="{0C768CF8-E031-4FA3-9FA3-0D18FF0551EA}" destId="{B83BE288-D461-4428-8C09-14CB471FB0D0}" srcOrd="18" destOrd="0" presId="urn:microsoft.com/office/officeart/2008/layout/LinedList"/>
    <dgm:cxn modelId="{F5EE34D4-6A0F-43A3-996E-ED14588B2C0F}" type="presParOf" srcId="{0C768CF8-E031-4FA3-9FA3-0D18FF0551EA}" destId="{51D6BBB0-D74A-4056-AA73-8E5571B70AD2}" srcOrd="19" destOrd="0" presId="urn:microsoft.com/office/officeart/2008/layout/LinedList"/>
    <dgm:cxn modelId="{723B5611-777C-4182-88B7-1E9BABAC1DC2}" type="presParOf" srcId="{51D6BBB0-D74A-4056-AA73-8E5571B70AD2}" destId="{878D4456-DFB0-4D94-850A-453289284242}" srcOrd="0" destOrd="0" presId="urn:microsoft.com/office/officeart/2008/layout/LinedList"/>
    <dgm:cxn modelId="{E5C1E103-EEED-4F57-B945-F66CAE08BB40}" type="presParOf" srcId="{51D6BBB0-D74A-4056-AA73-8E5571B70AD2}" destId="{444FBA51-7E14-4BCC-AB6B-308BBECFC64E}" srcOrd="1" destOrd="0" presId="urn:microsoft.com/office/officeart/2008/layout/LinedList"/>
    <dgm:cxn modelId="{5C35763D-CE6A-442C-89A5-8622FBEB747D}" type="presParOf" srcId="{51D6BBB0-D74A-4056-AA73-8E5571B70AD2}" destId="{96AFA638-A7C8-4A28-AE31-1DBEA63B0B6A}" srcOrd="2" destOrd="0" presId="urn:microsoft.com/office/officeart/2008/layout/LinedList"/>
    <dgm:cxn modelId="{B4EB7C74-ED54-4CBB-8E82-32FEAF13A268}" type="presParOf" srcId="{0C768CF8-E031-4FA3-9FA3-0D18FF0551EA}" destId="{C337B567-A6A9-4B77-99BF-62EA73E81D37}" srcOrd="20" destOrd="0" presId="urn:microsoft.com/office/officeart/2008/layout/LinedList"/>
    <dgm:cxn modelId="{4246D023-F0C6-4C89-93A0-02D33E1F7DD7}" type="presParOf" srcId="{0C768CF8-E031-4FA3-9FA3-0D18FF0551EA}" destId="{8D8C68B7-5EB6-4EC9-938C-AC15730C57F7}" srcOrd="21" destOrd="0" presId="urn:microsoft.com/office/officeart/2008/layout/LinedList"/>
    <dgm:cxn modelId="{0F348A67-C75A-45F3-B3E9-932CBA1F2881}" type="presParOf" srcId="{0C768CF8-E031-4FA3-9FA3-0D18FF0551EA}" destId="{65E81F06-D571-473B-A036-F2F69DAD5119}" srcOrd="22" destOrd="0" presId="urn:microsoft.com/office/officeart/2008/layout/LinedList"/>
    <dgm:cxn modelId="{BA303CF6-DA62-43D7-B846-4656CA584DE8}" type="presParOf" srcId="{65E81F06-D571-473B-A036-F2F69DAD5119}" destId="{0648D7EC-C54F-4751-AD18-3D1D28481668}" srcOrd="0" destOrd="0" presId="urn:microsoft.com/office/officeart/2008/layout/LinedList"/>
    <dgm:cxn modelId="{CA1560F5-998A-469B-88A4-AEC7CF4208C4}" type="presParOf" srcId="{65E81F06-D571-473B-A036-F2F69DAD5119}" destId="{6AC44001-FF31-4F50-8C89-C87E7A5B1447}" srcOrd="1" destOrd="0" presId="urn:microsoft.com/office/officeart/2008/layout/LinedList"/>
    <dgm:cxn modelId="{31DBA174-9888-4AB0-9F57-D2B97334792C}" type="presParOf" srcId="{65E81F06-D571-473B-A036-F2F69DAD5119}" destId="{5386F794-58DF-48D7-B7A3-882EB0ABC719}" srcOrd="2" destOrd="0" presId="urn:microsoft.com/office/officeart/2008/layout/LinedList"/>
    <dgm:cxn modelId="{67D60A27-5581-4476-B883-1C4709C32792}" type="presParOf" srcId="{0C768CF8-E031-4FA3-9FA3-0D18FF0551EA}" destId="{BB6EB4E6-DEB1-4391-B476-D1C41AD4B2FB}" srcOrd="23" destOrd="0" presId="urn:microsoft.com/office/officeart/2008/layout/LinedList"/>
    <dgm:cxn modelId="{0CD00BFC-B760-46EA-A059-F07829F5E0DF}" type="presParOf" srcId="{0C768CF8-E031-4FA3-9FA3-0D18FF0551EA}" destId="{55E7482D-0731-452B-8705-9876ABDF97CF}" srcOrd="24" destOrd="0" presId="urn:microsoft.com/office/officeart/2008/layout/LinedList"/>
    <dgm:cxn modelId="{B6B88D28-AB04-4EAD-9903-8AA3A0F1A83A}" type="presParOf" srcId="{0C768CF8-E031-4FA3-9FA3-0D18FF0551EA}" destId="{C39113F5-F64B-4512-9B80-602744295A12}" srcOrd="25" destOrd="0" presId="urn:microsoft.com/office/officeart/2008/layout/LinedList"/>
    <dgm:cxn modelId="{1C3CFB55-4485-4EEF-8B57-566CB8721F94}" type="presParOf" srcId="{C39113F5-F64B-4512-9B80-602744295A12}" destId="{72CBB7E9-0C00-4C98-972C-F02FF9A06615}" srcOrd="0" destOrd="0" presId="urn:microsoft.com/office/officeart/2008/layout/LinedList"/>
    <dgm:cxn modelId="{991E4908-09FA-485E-A4ED-6B7C00494045}" type="presParOf" srcId="{C39113F5-F64B-4512-9B80-602744295A12}" destId="{7D8B7AF7-D4EC-4408-8DFB-BE277470291C}" srcOrd="1" destOrd="0" presId="urn:microsoft.com/office/officeart/2008/layout/LinedList"/>
    <dgm:cxn modelId="{D1A11BCB-AF19-4EF0-9541-356590AEEFE0}" type="presParOf" srcId="{C39113F5-F64B-4512-9B80-602744295A12}" destId="{E1353025-4088-400B-9F2B-151D8F5FE031}" srcOrd="2" destOrd="0" presId="urn:microsoft.com/office/officeart/2008/layout/LinedList"/>
    <dgm:cxn modelId="{B60B6501-51CD-4DD4-8E3F-CC45AA436DB4}" type="presParOf" srcId="{0C768CF8-E031-4FA3-9FA3-0D18FF0551EA}" destId="{D1250BB6-1DCC-4533-8D73-ADA89D63C4AB}" srcOrd="26" destOrd="0" presId="urn:microsoft.com/office/officeart/2008/layout/LinedList"/>
    <dgm:cxn modelId="{E92652F3-9AF4-4975-9089-43C890B33F38}" type="presParOf" srcId="{0C768CF8-E031-4FA3-9FA3-0D18FF0551EA}" destId="{6A15D2B7-6CCA-40E7-9F2C-6D10A0752557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Egyszemélyi vezetés elve – a vezető felelősége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Szervezeti és Működési Szabályzat</a:t>
          </a: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664517E0-5943-4F55-A7D7-266178C3F9C5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szervezeti egységek ügyrendje</a:t>
          </a:r>
        </a:p>
      </dgm:t>
    </dgm:pt>
    <dgm:pt modelId="{879A674D-961A-49A3-86FB-95487EE4C35D}" type="parTrans" cxnId="{7DC3AA67-26A7-4871-A50A-1CE648DEA34B}">
      <dgm:prSet/>
      <dgm:spPr/>
      <dgm:t>
        <a:bodyPr/>
        <a:lstStyle/>
        <a:p>
          <a:endParaRPr lang="hu-HU"/>
        </a:p>
      </dgm:t>
    </dgm:pt>
    <dgm:pt modelId="{7ADF9C79-FE07-41E0-89AA-F79EF98E9535}" type="sibTrans" cxnId="{7DC3AA67-26A7-4871-A50A-1CE648DEA34B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3"/>
      <dgm:spPr/>
    </dgm:pt>
    <dgm:pt modelId="{F2EFDC1C-68CB-49F4-9888-DCC567D73F33}" type="pres">
      <dgm:prSet presAssocID="{48BB07EC-347F-4CC0-98DF-225DBB7083C1}" presName="conn" presStyleLbl="parChTrans1D2" presStyleIdx="0" presStyleCnt="1"/>
      <dgm:spPr/>
    </dgm:pt>
    <dgm:pt modelId="{04CA6420-0D0B-42A0-AD9B-1767757C56CC}" type="pres">
      <dgm:prSet presAssocID="{48BB07EC-347F-4CC0-98DF-225DBB7083C1}" presName="extraNode" presStyleLbl="node1" presStyleIdx="0" presStyleCnt="3"/>
      <dgm:spPr/>
    </dgm:pt>
    <dgm:pt modelId="{EC47DE55-E8AA-4B08-9932-F2B951CAB5A0}" type="pres">
      <dgm:prSet presAssocID="{48BB07EC-347F-4CC0-98DF-225DBB7083C1}" presName="dstNode" presStyleLbl="node1" presStyleIdx="0" presStyleCnt="3"/>
      <dgm:spPr/>
    </dgm:pt>
    <dgm:pt modelId="{3CA37A64-9C2D-4C2D-A172-D5D6FAF2DC8D}" type="pres">
      <dgm:prSet presAssocID="{717A7CDD-E642-4AC3-996F-E139B6E0CC74}" presName="text_1" presStyleLbl="node1" presStyleIdx="0" presStyleCnt="3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3"/>
      <dgm:spPr>
        <a:solidFill>
          <a:schemeClr val="tx2"/>
        </a:solid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3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3" custLinFactNeighborX="6210" custLinFactNeighborY="2024"/>
      <dgm:spPr>
        <a:solidFill>
          <a:schemeClr val="tx2"/>
        </a:solidFill>
        <a:ln>
          <a:noFill/>
        </a:ln>
      </dgm:spPr>
    </dgm:pt>
    <dgm:pt modelId="{42A842C3-DD97-474F-A643-1961D4261842}" type="pres">
      <dgm:prSet presAssocID="{664517E0-5943-4F55-A7D7-266178C3F9C5}" presName="text_3" presStyleLbl="node1" presStyleIdx="2" presStyleCnt="3">
        <dgm:presLayoutVars>
          <dgm:bulletEnabled val="1"/>
        </dgm:presLayoutVars>
      </dgm:prSet>
      <dgm:spPr/>
    </dgm:pt>
    <dgm:pt modelId="{A16FF63C-1799-4260-82AB-C0229A2C2235}" type="pres">
      <dgm:prSet presAssocID="{664517E0-5943-4F55-A7D7-266178C3F9C5}" presName="accent_3" presStyleCnt="0"/>
      <dgm:spPr/>
    </dgm:pt>
    <dgm:pt modelId="{B36BFD35-9477-4C95-BEEE-7DAD8F648A3D}" type="pres">
      <dgm:prSet presAssocID="{664517E0-5943-4F55-A7D7-266178C3F9C5}" presName="accentRepeatNode" presStyleLbl="solidFgAcc1" presStyleIdx="2" presStyleCnt="3"/>
      <dgm:spPr>
        <a:solidFill>
          <a:schemeClr val="tx2"/>
        </a:solidFill>
        <a:ln>
          <a:noFill/>
        </a:ln>
      </dgm:spPr>
    </dgm:pt>
  </dgm:ptLst>
  <dgm:cxnLst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4707321B-EBC6-4C00-836C-F7C1FFEBD80D}" type="presOf" srcId="{F60B3A3B-42DA-46D0-81A5-5F03B3F0E9F4}" destId="{F2EFDC1C-68CB-49F4-9888-DCC567D73F33}" srcOrd="0" destOrd="0" presId="urn:microsoft.com/office/officeart/2008/layout/VerticalCurvedList"/>
    <dgm:cxn modelId="{7DC3AA67-26A7-4871-A50A-1CE648DEA34B}" srcId="{48BB07EC-347F-4CC0-98DF-225DBB7083C1}" destId="{664517E0-5943-4F55-A7D7-266178C3F9C5}" srcOrd="2" destOrd="0" parTransId="{879A674D-961A-49A3-86FB-95487EE4C35D}" sibTransId="{7ADF9C79-FE07-41E0-89AA-F79EF98E9535}"/>
    <dgm:cxn modelId="{97222159-93C4-417E-B267-554919DB2634}" type="presOf" srcId="{48BB07EC-347F-4CC0-98DF-225DBB7083C1}" destId="{33019A0C-957A-4235-8B4C-E31233476F25}" srcOrd="0" destOrd="0" presId="urn:microsoft.com/office/officeart/2008/layout/VerticalCurvedList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33071C98-6824-483B-8569-05566538FF1C}" type="presOf" srcId="{9440231A-A6B5-49C9-9161-20E1CE6A616E}" destId="{602DC24A-0F4A-42F1-AD19-E4F4D865946B}" srcOrd="0" destOrd="0" presId="urn:microsoft.com/office/officeart/2008/layout/VerticalCurvedList"/>
    <dgm:cxn modelId="{E3106E9C-0765-4EF4-AB66-E1C068A38D58}" type="presOf" srcId="{664517E0-5943-4F55-A7D7-266178C3F9C5}" destId="{42A842C3-DD97-474F-A643-1961D4261842}" srcOrd="0" destOrd="0" presId="urn:microsoft.com/office/officeart/2008/layout/VerticalCurvedList"/>
    <dgm:cxn modelId="{6962AB9D-F924-46FB-A8D3-D38A6B3E5140}" type="presOf" srcId="{717A7CDD-E642-4AC3-996F-E139B6E0CC74}" destId="{3CA37A64-9C2D-4C2D-A172-D5D6FAF2DC8D}" srcOrd="0" destOrd="0" presId="urn:microsoft.com/office/officeart/2008/layout/VerticalCurvedList"/>
    <dgm:cxn modelId="{23520E77-67CB-4F99-96BD-7C72D0B9141E}" type="presParOf" srcId="{33019A0C-957A-4235-8B4C-E31233476F25}" destId="{B33FF049-BE36-4CFB-B2CA-CE2108342764}" srcOrd="0" destOrd="0" presId="urn:microsoft.com/office/officeart/2008/layout/VerticalCurvedList"/>
    <dgm:cxn modelId="{87B87E27-B280-4029-B49E-0EC8F07C0BFC}" type="presParOf" srcId="{B33FF049-BE36-4CFB-B2CA-CE2108342764}" destId="{C84329EC-A398-4B9B-85BD-6B78D926B1A0}" srcOrd="0" destOrd="0" presId="urn:microsoft.com/office/officeart/2008/layout/VerticalCurvedList"/>
    <dgm:cxn modelId="{04612C6B-6E82-448C-A247-52CEA72B3C05}" type="presParOf" srcId="{C84329EC-A398-4B9B-85BD-6B78D926B1A0}" destId="{A4E1C155-CDAC-4A66-9384-81A58113E12E}" srcOrd="0" destOrd="0" presId="urn:microsoft.com/office/officeart/2008/layout/VerticalCurvedList"/>
    <dgm:cxn modelId="{34CBB9EB-18CE-4FA8-8105-ED27C783748E}" type="presParOf" srcId="{C84329EC-A398-4B9B-85BD-6B78D926B1A0}" destId="{F2EFDC1C-68CB-49F4-9888-DCC567D73F33}" srcOrd="1" destOrd="0" presId="urn:microsoft.com/office/officeart/2008/layout/VerticalCurvedList"/>
    <dgm:cxn modelId="{8133B385-5F6A-497E-9FCD-E619E78D0750}" type="presParOf" srcId="{C84329EC-A398-4B9B-85BD-6B78D926B1A0}" destId="{04CA6420-0D0B-42A0-AD9B-1767757C56CC}" srcOrd="2" destOrd="0" presId="urn:microsoft.com/office/officeart/2008/layout/VerticalCurvedList"/>
    <dgm:cxn modelId="{1B59B08C-A5B6-45B8-AFAB-29B9D6159646}" type="presParOf" srcId="{C84329EC-A398-4B9B-85BD-6B78D926B1A0}" destId="{EC47DE55-E8AA-4B08-9932-F2B951CAB5A0}" srcOrd="3" destOrd="0" presId="urn:microsoft.com/office/officeart/2008/layout/VerticalCurvedList"/>
    <dgm:cxn modelId="{78C84C3E-3D74-41FC-8EC9-CCE860EA445C}" type="presParOf" srcId="{B33FF049-BE36-4CFB-B2CA-CE2108342764}" destId="{3CA37A64-9C2D-4C2D-A172-D5D6FAF2DC8D}" srcOrd="1" destOrd="0" presId="urn:microsoft.com/office/officeart/2008/layout/VerticalCurvedList"/>
    <dgm:cxn modelId="{4E0B9B06-8B4D-42F5-985A-49BD63883265}" type="presParOf" srcId="{B33FF049-BE36-4CFB-B2CA-CE2108342764}" destId="{F2F5D5B0-04E3-4D92-A7F5-F40D58ECF49A}" srcOrd="2" destOrd="0" presId="urn:microsoft.com/office/officeart/2008/layout/VerticalCurvedList"/>
    <dgm:cxn modelId="{A6F502E4-08D1-4845-8198-C7FF894B89F1}" type="presParOf" srcId="{F2F5D5B0-04E3-4D92-A7F5-F40D58ECF49A}" destId="{3CAAD10D-8D7F-4175-9075-66548E9398C7}" srcOrd="0" destOrd="0" presId="urn:microsoft.com/office/officeart/2008/layout/VerticalCurvedList"/>
    <dgm:cxn modelId="{36F6D81D-F55D-4D20-838A-726E065781A8}" type="presParOf" srcId="{B33FF049-BE36-4CFB-B2CA-CE2108342764}" destId="{602DC24A-0F4A-42F1-AD19-E4F4D865946B}" srcOrd="3" destOrd="0" presId="urn:microsoft.com/office/officeart/2008/layout/VerticalCurvedList"/>
    <dgm:cxn modelId="{86CE61DE-7CA6-49CF-A419-7CCF12DFF19F}" type="presParOf" srcId="{B33FF049-BE36-4CFB-B2CA-CE2108342764}" destId="{4728A096-6AA4-45D0-AD0D-01AA90A71677}" srcOrd="4" destOrd="0" presId="urn:microsoft.com/office/officeart/2008/layout/VerticalCurvedList"/>
    <dgm:cxn modelId="{460A7D49-7EF6-4414-8692-E60D6A9C9A92}" type="presParOf" srcId="{4728A096-6AA4-45D0-AD0D-01AA90A71677}" destId="{FB37A8F8-D8B9-4515-A2C9-873BC73D7C45}" srcOrd="0" destOrd="0" presId="urn:microsoft.com/office/officeart/2008/layout/VerticalCurvedList"/>
    <dgm:cxn modelId="{83C0AFFC-A9FC-47E2-8483-B26FFEE37D84}" type="presParOf" srcId="{B33FF049-BE36-4CFB-B2CA-CE2108342764}" destId="{42A842C3-DD97-474F-A643-1961D4261842}" srcOrd="5" destOrd="0" presId="urn:microsoft.com/office/officeart/2008/layout/VerticalCurvedList"/>
    <dgm:cxn modelId="{9F4515C4-8A7E-4163-944E-1DA17A33B6ED}" type="presParOf" srcId="{B33FF049-BE36-4CFB-B2CA-CE2108342764}" destId="{A16FF63C-1799-4260-82AB-C0229A2C2235}" srcOrd="6" destOrd="0" presId="urn:microsoft.com/office/officeart/2008/layout/VerticalCurvedList"/>
    <dgm:cxn modelId="{31423564-93FC-488F-A509-647FA2AA753A}" type="presParOf" srcId="{A16FF63C-1799-4260-82AB-C0229A2C2235}" destId="{B36BFD35-9477-4C95-BEEE-7DAD8F648A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F72D53C-D811-4DED-8050-F2617D99396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FDA1FFC-2387-41BF-90BD-914E414BAD97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alapításának feltételei</a:t>
          </a:r>
        </a:p>
      </dgm:t>
    </dgm:pt>
    <dgm:pt modelId="{2E8B0C1A-091D-4122-9080-83E026B257A5}" type="parTrans" cxnId="{7984477F-3C0C-4FA3-B04A-2B894004F8DF}">
      <dgm:prSet/>
      <dgm:spPr/>
      <dgm:t>
        <a:bodyPr/>
        <a:lstStyle/>
        <a:p>
          <a:endParaRPr lang="hu-HU"/>
        </a:p>
      </dgm:t>
    </dgm:pt>
    <dgm:pt modelId="{2CE30442-E169-4A12-8767-E64BD6A56377}" type="sibTrans" cxnId="{7984477F-3C0C-4FA3-B04A-2B894004F8DF}">
      <dgm:prSet/>
      <dgm:spPr/>
      <dgm:t>
        <a:bodyPr/>
        <a:lstStyle/>
        <a:p>
          <a:endParaRPr lang="hu-HU"/>
        </a:p>
      </dgm:t>
    </dgm:pt>
    <dgm:pt modelId="{C24C3F78-1132-469D-A5D3-8FCF9E8CF9D2}">
      <dgm:prSet phldrT="[Szöveg]" custT="1"/>
      <dgm:spPr>
        <a:ln>
          <a:solidFill>
            <a:srgbClr val="FF0000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 ekként biztosítható</a:t>
          </a:r>
        </a:p>
      </dgm:t>
    </dgm:pt>
    <dgm:pt modelId="{54C68465-7075-4D24-9871-56F1B8360AB4}" type="parTrans" cxnId="{ED4EE3DD-F3D0-4BE6-8A16-E77104159396}">
      <dgm:prSet/>
      <dgm:spPr/>
      <dgm:t>
        <a:bodyPr/>
        <a:lstStyle/>
        <a:p>
          <a:endParaRPr lang="hu-HU"/>
        </a:p>
      </dgm:t>
    </dgm:pt>
    <dgm:pt modelId="{B5939748-9CF3-42C0-8E7C-07BE3A2C8598}" type="sibTrans" cxnId="{ED4EE3DD-F3D0-4BE6-8A16-E77104159396}">
      <dgm:prSet/>
      <dgm:spPr/>
      <dgm:t>
        <a:bodyPr/>
        <a:lstStyle/>
        <a:p>
          <a:endParaRPr lang="hu-HU"/>
        </a:p>
      </dgm:t>
    </dgm:pt>
    <dgm:pt modelId="{6C858683-7064-4422-BF09-94ACF9FE02B7}">
      <dgm:prSet phldrT="[Szöveg]" custT="1"/>
      <dgm:spPr>
        <a:ln>
          <a:solidFill>
            <a:srgbClr val="FF0000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fedezet rendelkezésre áll</a:t>
          </a:r>
        </a:p>
      </dgm:t>
    </dgm:pt>
    <dgm:pt modelId="{55A6E85E-8B87-4136-AC7B-BDA267DBBACA}" type="parTrans" cxnId="{D5EC3B71-0EC6-4625-BC2A-D48CAB7C6135}">
      <dgm:prSet/>
      <dgm:spPr/>
      <dgm:t>
        <a:bodyPr/>
        <a:lstStyle/>
        <a:p>
          <a:endParaRPr lang="hu-HU"/>
        </a:p>
      </dgm:t>
    </dgm:pt>
    <dgm:pt modelId="{355D8AF2-E0A4-410A-905B-700D80ECDEBC}" type="sibTrans" cxnId="{D5EC3B71-0EC6-4625-BC2A-D48CAB7C6135}">
      <dgm:prSet/>
      <dgm:spPr/>
      <dgm:t>
        <a:bodyPr/>
        <a:lstStyle/>
        <a:p>
          <a:endParaRPr lang="hu-HU"/>
        </a:p>
      </dgm:t>
    </dgm:pt>
    <dgm:pt modelId="{502E4395-5E9C-4ED6-91A0-0F111E2A9363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 alapításának szabályai</a:t>
          </a:r>
        </a:p>
      </dgm:t>
    </dgm:pt>
    <dgm:pt modelId="{654A76D4-58E4-4805-B565-54E3A090B1F4}" type="parTrans" cxnId="{504EE7B3-A929-4D31-980A-EC1393B572D0}">
      <dgm:prSet/>
      <dgm:spPr/>
      <dgm:t>
        <a:bodyPr/>
        <a:lstStyle/>
        <a:p>
          <a:endParaRPr lang="hu-HU"/>
        </a:p>
      </dgm:t>
    </dgm:pt>
    <dgm:pt modelId="{672C7D09-4AC0-4F90-AD04-BAAC5E984071}" type="sibTrans" cxnId="{504EE7B3-A929-4D31-980A-EC1393B572D0}">
      <dgm:prSet/>
      <dgm:spPr/>
      <dgm:t>
        <a:bodyPr/>
        <a:lstStyle/>
        <a:p>
          <a:endParaRPr lang="hu-HU"/>
        </a:p>
      </dgm:t>
    </dgm:pt>
    <dgm:pt modelId="{11FAAEC2-27D5-444C-88DA-9A5CD57D908F}">
      <dgm:prSet phldrT="[Szöveg]" custT="1"/>
      <dgm:spPr>
        <a:ln>
          <a:solidFill>
            <a:schemeClr val="bg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létrehozásról jogszabály vagy alapító okiratban kell rendelkezni</a:t>
          </a:r>
        </a:p>
      </dgm:t>
    </dgm:pt>
    <dgm:pt modelId="{50BAD20A-BA85-4F25-8BBD-796A6DC80EC2}" type="parTrans" cxnId="{EF76FA96-7F9A-4E25-8FD4-48DC93164B3D}">
      <dgm:prSet/>
      <dgm:spPr/>
      <dgm:t>
        <a:bodyPr/>
        <a:lstStyle/>
        <a:p>
          <a:endParaRPr lang="hu-HU"/>
        </a:p>
      </dgm:t>
    </dgm:pt>
    <dgm:pt modelId="{1D86F414-AC55-4FDE-9CC5-471CA2567554}" type="sibTrans" cxnId="{EF76FA96-7F9A-4E25-8FD4-48DC93164B3D}">
      <dgm:prSet/>
      <dgm:spPr/>
      <dgm:t>
        <a:bodyPr/>
        <a:lstStyle/>
        <a:p>
          <a:endParaRPr lang="hu-HU"/>
        </a:p>
      </dgm:t>
    </dgm:pt>
    <dgm:pt modelId="{9AC83286-427A-48A7-8318-AC3D5A3EB213}">
      <dgm:prSet phldrT="[Szöveg]" custT="1"/>
      <dgm:spPr>
        <a:ln>
          <a:solidFill>
            <a:schemeClr val="bg1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Alapító okirat (</a:t>
          </a:r>
          <a:r>
            <a:rPr lang="hu-HU" sz="16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kiadása, tartalma</a:t>
          </a:r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3845EB65-9445-428D-B7C9-4F57B6F83B5C}" type="parTrans" cxnId="{FC9C32DB-A3B4-4A29-8DA1-DBC02A3ACF83}">
      <dgm:prSet/>
      <dgm:spPr/>
      <dgm:t>
        <a:bodyPr/>
        <a:lstStyle/>
        <a:p>
          <a:endParaRPr lang="hu-HU"/>
        </a:p>
      </dgm:t>
    </dgm:pt>
    <dgm:pt modelId="{2BEC514A-BDDC-4983-946F-1BA95D40183C}" type="sibTrans" cxnId="{FC9C32DB-A3B4-4A29-8DA1-DBC02A3ACF83}">
      <dgm:prSet/>
      <dgm:spPr/>
      <dgm:t>
        <a:bodyPr/>
        <a:lstStyle/>
        <a:p>
          <a:endParaRPr lang="hu-HU"/>
        </a:p>
      </dgm:t>
    </dgm:pt>
    <dgm:pt modelId="{4949411F-04E9-497E-82EE-A523107695CA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Törzskönyvi nyilvántartás</a:t>
          </a:r>
        </a:p>
      </dgm:t>
    </dgm:pt>
    <dgm:pt modelId="{CA9A0ACE-AE3E-455E-BF23-B8D4CEA2494C}" type="parTrans" cxnId="{CB6E17F8-6710-4F06-B271-5011430A55FA}">
      <dgm:prSet/>
      <dgm:spPr/>
      <dgm:t>
        <a:bodyPr/>
        <a:lstStyle/>
        <a:p>
          <a:endParaRPr lang="hu-HU"/>
        </a:p>
      </dgm:t>
    </dgm:pt>
    <dgm:pt modelId="{37F7186A-560A-4434-8F24-567AA1059B23}" type="sibTrans" cxnId="{CB6E17F8-6710-4F06-B271-5011430A55FA}">
      <dgm:prSet/>
      <dgm:spPr/>
      <dgm:t>
        <a:bodyPr/>
        <a:lstStyle/>
        <a:p>
          <a:endParaRPr lang="hu-HU"/>
        </a:p>
      </dgm:t>
    </dgm:pt>
    <dgm:pt modelId="{A4ED201A-709B-4049-AC45-B0C073076DE6}">
      <dgm:prSet phldrT="[Szöveg]" custT="1"/>
      <dgm:spPr>
        <a:ln>
          <a:solidFill>
            <a:srgbClr val="FF9900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közhiteles</a:t>
          </a:r>
        </a:p>
      </dgm:t>
    </dgm:pt>
    <dgm:pt modelId="{63A02DBA-3829-4271-BBCD-EAE5130C55C9}" type="parTrans" cxnId="{B2D9A50C-4422-4884-B701-23DF75084FAF}">
      <dgm:prSet/>
      <dgm:spPr/>
      <dgm:t>
        <a:bodyPr/>
        <a:lstStyle/>
        <a:p>
          <a:endParaRPr lang="hu-HU"/>
        </a:p>
      </dgm:t>
    </dgm:pt>
    <dgm:pt modelId="{BC345442-5E27-46C1-BBEB-EA1B662ECEEC}" type="sibTrans" cxnId="{B2D9A50C-4422-4884-B701-23DF75084FAF}">
      <dgm:prSet/>
      <dgm:spPr/>
      <dgm:t>
        <a:bodyPr/>
        <a:lstStyle/>
        <a:p>
          <a:endParaRPr lang="hu-HU"/>
        </a:p>
      </dgm:t>
    </dgm:pt>
    <dgm:pt modelId="{2D458F0D-50A3-4D6C-B44C-35886B17F8FF}">
      <dgm:prSet phldrT="[Szöveg]" custT="1"/>
      <dgm:spPr>
        <a:ln>
          <a:solidFill>
            <a:srgbClr val="FF0000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működési feltételek biztosítottak</a:t>
          </a:r>
        </a:p>
      </dgm:t>
    </dgm:pt>
    <dgm:pt modelId="{75D1A538-A4F7-427E-8D5B-5F4693A170F0}" type="parTrans" cxnId="{4E0B82C2-FECC-4701-87E0-17189683D8B8}">
      <dgm:prSet/>
      <dgm:spPr/>
      <dgm:t>
        <a:bodyPr/>
        <a:lstStyle/>
        <a:p>
          <a:endParaRPr lang="hu-HU"/>
        </a:p>
      </dgm:t>
    </dgm:pt>
    <dgm:pt modelId="{46E39F38-B3E6-4447-8F59-D0CFE7C2E39B}" type="sibTrans" cxnId="{4E0B82C2-FECC-4701-87E0-17189683D8B8}">
      <dgm:prSet/>
      <dgm:spPr/>
      <dgm:t>
        <a:bodyPr/>
        <a:lstStyle/>
        <a:p>
          <a:endParaRPr lang="hu-HU"/>
        </a:p>
      </dgm:t>
    </dgm:pt>
    <dgm:pt modelId="{BACC6455-FB2C-45B0-AF45-C2E7A2B2A3D1}">
      <dgm:prSet phldrT="[Szöveg]" custT="1"/>
      <dgm:spPr>
        <a:ln>
          <a:solidFill>
            <a:srgbClr val="FF0000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 hatékonyan teljesíthető</a:t>
          </a:r>
        </a:p>
      </dgm:t>
    </dgm:pt>
    <dgm:pt modelId="{377CCA7C-BB33-46B7-924C-E265790D088F}" type="parTrans" cxnId="{756D6BA8-3DA7-4C1A-8318-B41BCAF30BB6}">
      <dgm:prSet/>
      <dgm:spPr/>
      <dgm:t>
        <a:bodyPr/>
        <a:lstStyle/>
        <a:p>
          <a:endParaRPr lang="hu-HU"/>
        </a:p>
      </dgm:t>
    </dgm:pt>
    <dgm:pt modelId="{DEB392C5-71FF-45E7-8848-C950FCD940E0}" type="sibTrans" cxnId="{756D6BA8-3DA7-4C1A-8318-B41BCAF30BB6}">
      <dgm:prSet/>
      <dgm:spPr/>
      <dgm:t>
        <a:bodyPr/>
        <a:lstStyle/>
        <a:p>
          <a:endParaRPr lang="hu-HU"/>
        </a:p>
      </dgm:t>
    </dgm:pt>
    <dgm:pt modelId="{EDA68AA6-525B-4F00-9338-17B930E84D01}">
      <dgm:prSet phldrT="[Szöveg]" custT="1"/>
      <dgm:spPr>
        <a:ln>
          <a:solidFill>
            <a:srgbClr val="FF9900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nyilvános</a:t>
          </a:r>
        </a:p>
      </dgm:t>
    </dgm:pt>
    <dgm:pt modelId="{76FC7FF3-BB8D-4145-92A8-5FFFFC0DC010}" type="parTrans" cxnId="{15FEFBF5-8EEE-4877-B359-85DE5129E46D}">
      <dgm:prSet/>
      <dgm:spPr/>
      <dgm:t>
        <a:bodyPr/>
        <a:lstStyle/>
        <a:p>
          <a:endParaRPr lang="hu-HU"/>
        </a:p>
      </dgm:t>
    </dgm:pt>
    <dgm:pt modelId="{2DE34CF3-641C-48B0-BF88-8E58FF548A71}" type="sibTrans" cxnId="{15FEFBF5-8EEE-4877-B359-85DE5129E46D}">
      <dgm:prSet/>
      <dgm:spPr/>
      <dgm:t>
        <a:bodyPr/>
        <a:lstStyle/>
        <a:p>
          <a:endParaRPr lang="hu-HU"/>
        </a:p>
      </dgm:t>
    </dgm:pt>
    <dgm:pt modelId="{AB5F47B2-66FF-4939-ABFA-3EF4FD235FA0}">
      <dgm:prSet phldrT="[Szöveg]" custT="1"/>
      <dgm:spPr>
        <a:ln>
          <a:solidFill>
            <a:srgbClr val="FF9900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 vezeti</a:t>
          </a:r>
        </a:p>
      </dgm:t>
    </dgm:pt>
    <dgm:pt modelId="{107380BB-FACC-4BE3-B7C7-A9C281E43566}" type="parTrans" cxnId="{A0F7B9E2-A432-4BF5-B66E-04D5E45BDEC3}">
      <dgm:prSet/>
      <dgm:spPr/>
      <dgm:t>
        <a:bodyPr/>
        <a:lstStyle/>
        <a:p>
          <a:endParaRPr lang="hu-HU"/>
        </a:p>
      </dgm:t>
    </dgm:pt>
    <dgm:pt modelId="{218D9F04-A5DC-4E78-B709-B3C5BB5CD7F7}" type="sibTrans" cxnId="{A0F7B9E2-A432-4BF5-B66E-04D5E45BDEC3}">
      <dgm:prSet/>
      <dgm:spPr/>
      <dgm:t>
        <a:bodyPr/>
        <a:lstStyle/>
        <a:p>
          <a:endParaRPr lang="hu-HU"/>
        </a:p>
      </dgm:t>
    </dgm:pt>
    <dgm:pt modelId="{49FAACDB-3D68-4270-BDCA-ED95D2BC5EFB}">
      <dgm:prSet phldrT="[Szöveg]" custT="1"/>
      <dgm:spPr>
        <a:ln>
          <a:solidFill>
            <a:srgbClr val="FF9900"/>
          </a:solidFill>
        </a:ln>
      </dgm:spPr>
      <dgm:t>
        <a:bodyPr/>
        <a:lstStyle/>
        <a:p>
          <a:r>
            <a:rPr lang="hu-HU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bejegyzés joghatása</a:t>
          </a:r>
        </a:p>
      </dgm:t>
    </dgm:pt>
    <dgm:pt modelId="{CA7FD839-820E-4EF8-8A73-B2344746539D}" type="parTrans" cxnId="{241B8768-7F6A-4082-9D7C-2C33D8002E77}">
      <dgm:prSet/>
      <dgm:spPr/>
      <dgm:t>
        <a:bodyPr/>
        <a:lstStyle/>
        <a:p>
          <a:endParaRPr lang="hu-HU"/>
        </a:p>
      </dgm:t>
    </dgm:pt>
    <dgm:pt modelId="{F270232F-4D20-4C6B-A500-8101A8AE0D78}" type="sibTrans" cxnId="{241B8768-7F6A-4082-9D7C-2C33D8002E77}">
      <dgm:prSet/>
      <dgm:spPr/>
      <dgm:t>
        <a:bodyPr/>
        <a:lstStyle/>
        <a:p>
          <a:endParaRPr lang="hu-HU"/>
        </a:p>
      </dgm:t>
    </dgm:pt>
    <dgm:pt modelId="{C0E2A20E-C2EB-41CA-A120-75EB3607E2FA}" type="pres">
      <dgm:prSet presAssocID="{9F72D53C-D811-4DED-8050-F2617D99396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A768132-07EB-4D14-BD0C-3088151A9E9E}" type="pres">
      <dgm:prSet presAssocID="{3FDA1FFC-2387-41BF-90BD-914E414BAD97}" presName="circle1" presStyleLbl="node1" presStyleIdx="0" presStyleCnt="3" custLinFactNeighborX="-10235" custLinFactNeighborY="395"/>
      <dgm:spPr>
        <a:solidFill>
          <a:schemeClr val="tx2"/>
        </a:solidFill>
        <a:ln>
          <a:noFill/>
        </a:ln>
      </dgm:spPr>
    </dgm:pt>
    <dgm:pt modelId="{12F57802-652B-4608-B994-E004D6697766}" type="pres">
      <dgm:prSet presAssocID="{3FDA1FFC-2387-41BF-90BD-914E414BAD97}" presName="space" presStyleCnt="0"/>
      <dgm:spPr/>
    </dgm:pt>
    <dgm:pt modelId="{59886615-1769-4468-A13A-C805ECB9C7D8}" type="pres">
      <dgm:prSet presAssocID="{3FDA1FFC-2387-41BF-90BD-914E414BAD97}" presName="rect1" presStyleLbl="alignAcc1" presStyleIdx="0" presStyleCnt="3" custScaleX="111571"/>
      <dgm:spPr/>
    </dgm:pt>
    <dgm:pt modelId="{BAEEB085-F1CC-48F2-967D-17BA1FDD84AF}" type="pres">
      <dgm:prSet presAssocID="{502E4395-5E9C-4ED6-91A0-0F111E2A9363}" presName="vertSpace2" presStyleLbl="node1" presStyleIdx="0" presStyleCnt="3"/>
      <dgm:spPr/>
    </dgm:pt>
    <dgm:pt modelId="{DEB6ACC9-F796-465D-AEEB-6EE1246E9805}" type="pres">
      <dgm:prSet presAssocID="{502E4395-5E9C-4ED6-91A0-0F111E2A9363}" presName="circle2" presStyleLbl="node1" presStyleIdx="1" presStyleCnt="3" custScaleX="104187" custLinFactNeighborX="-15432" custLinFactNeighborY="2947"/>
      <dgm:spPr>
        <a:solidFill>
          <a:schemeClr val="accent2"/>
        </a:solidFill>
        <a:ln>
          <a:noFill/>
        </a:ln>
      </dgm:spPr>
    </dgm:pt>
    <dgm:pt modelId="{B1768E6A-E8AF-4B02-B577-8CA5DCA387E6}" type="pres">
      <dgm:prSet presAssocID="{502E4395-5E9C-4ED6-91A0-0F111E2A9363}" presName="rect2" presStyleLbl="alignAcc1" presStyleIdx="1" presStyleCnt="3" custScaleX="112166" custLinFactNeighborX="1224" custLinFactNeighborY="3300"/>
      <dgm:spPr/>
    </dgm:pt>
    <dgm:pt modelId="{F85F5852-3E5E-4E5F-AF7B-E3201C9D80D0}" type="pres">
      <dgm:prSet presAssocID="{4949411F-04E9-497E-82EE-A523107695CA}" presName="vertSpace3" presStyleLbl="node1" presStyleIdx="1" presStyleCnt="3"/>
      <dgm:spPr/>
    </dgm:pt>
    <dgm:pt modelId="{8179310D-79C4-4BD2-B8C7-1336F7E01F9D}" type="pres">
      <dgm:prSet presAssocID="{4949411F-04E9-497E-82EE-A523107695CA}" presName="circle3" presStyleLbl="node1" presStyleIdx="2" presStyleCnt="3" custScaleX="78429" custScaleY="95211" custLinFactNeighborX="-22226" custLinFactNeighborY="10707"/>
      <dgm:spPr>
        <a:solidFill>
          <a:schemeClr val="tx2"/>
        </a:solidFill>
        <a:ln>
          <a:noFill/>
        </a:ln>
      </dgm:spPr>
    </dgm:pt>
    <dgm:pt modelId="{4BDEBD7F-03B1-4665-9056-54A3C58526D5}" type="pres">
      <dgm:prSet presAssocID="{4949411F-04E9-497E-82EE-A523107695CA}" presName="rect3" presStyleLbl="alignAcc1" presStyleIdx="2" presStyleCnt="3" custScaleX="112135"/>
      <dgm:spPr/>
    </dgm:pt>
    <dgm:pt modelId="{9BF1FE6E-DED1-4291-BFDF-07DF23FC6E36}" type="pres">
      <dgm:prSet presAssocID="{3FDA1FFC-2387-41BF-90BD-914E414BAD97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437492BD-207A-4EF1-94DB-DE3DAFFAE138}" type="pres">
      <dgm:prSet presAssocID="{3FDA1FFC-2387-41BF-90BD-914E414BAD97}" presName="rect1ChTx" presStyleLbl="alignAcc1" presStyleIdx="2" presStyleCnt="3" custScaleX="129035" custLinFactNeighborY="5347">
        <dgm:presLayoutVars>
          <dgm:bulletEnabled val="1"/>
        </dgm:presLayoutVars>
      </dgm:prSet>
      <dgm:spPr/>
    </dgm:pt>
    <dgm:pt modelId="{FB5741BC-27BA-485E-BCC8-3E5F46655186}" type="pres">
      <dgm:prSet presAssocID="{502E4395-5E9C-4ED6-91A0-0F111E2A9363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062437C5-1ECD-4D19-AE8A-95B116F33E55}" type="pres">
      <dgm:prSet presAssocID="{502E4395-5E9C-4ED6-91A0-0F111E2A9363}" presName="rect2ChTx" presStyleLbl="alignAcc1" presStyleIdx="2" presStyleCnt="3" custScaleX="127278" custScaleY="100000" custLinFactNeighborY="3617">
        <dgm:presLayoutVars>
          <dgm:bulletEnabled val="1"/>
        </dgm:presLayoutVars>
      </dgm:prSet>
      <dgm:spPr/>
    </dgm:pt>
    <dgm:pt modelId="{BF18F43D-C78C-4AD7-AB92-37BB739897B1}" type="pres">
      <dgm:prSet presAssocID="{4949411F-04E9-497E-82EE-A523107695CA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CAABEE8B-DF3A-482A-AB58-28ED3DD51E7D}" type="pres">
      <dgm:prSet presAssocID="{4949411F-04E9-497E-82EE-A523107695CA}" presName="rect3ChTx" presStyleLbl="alignAcc1" presStyleIdx="2" presStyleCnt="3" custScaleX="113960" custLinFactNeighborX="-6695" custLinFactNeighborY="4820">
        <dgm:presLayoutVars>
          <dgm:bulletEnabled val="1"/>
        </dgm:presLayoutVars>
      </dgm:prSet>
      <dgm:spPr/>
    </dgm:pt>
  </dgm:ptLst>
  <dgm:cxnLst>
    <dgm:cxn modelId="{1F338C05-F4FF-47EE-B15E-60C0AD7F8520}" type="presOf" srcId="{49FAACDB-3D68-4270-BDCA-ED95D2BC5EFB}" destId="{CAABEE8B-DF3A-482A-AB58-28ED3DD51E7D}" srcOrd="0" destOrd="3" presId="urn:microsoft.com/office/officeart/2005/8/layout/target3"/>
    <dgm:cxn modelId="{B2D9A50C-4422-4884-B701-23DF75084FAF}" srcId="{4949411F-04E9-497E-82EE-A523107695CA}" destId="{A4ED201A-709B-4049-AC45-B0C073076DE6}" srcOrd="1" destOrd="0" parTransId="{63A02DBA-3829-4271-BBCD-EAE5130C55C9}" sibTransId="{BC345442-5E27-46C1-BBEB-EA1B662ECEEC}"/>
    <dgm:cxn modelId="{6F94891C-DD8C-43E4-8CB7-2FC696CC5C03}" type="presOf" srcId="{BACC6455-FB2C-45B0-AF45-C2E7A2B2A3D1}" destId="{437492BD-207A-4EF1-94DB-DE3DAFFAE138}" srcOrd="0" destOrd="2" presId="urn:microsoft.com/office/officeart/2005/8/layout/target3"/>
    <dgm:cxn modelId="{FC2EC61C-4333-427E-AE0B-40330D7F983D}" type="presOf" srcId="{4949411F-04E9-497E-82EE-A523107695CA}" destId="{BF18F43D-C78C-4AD7-AB92-37BB739897B1}" srcOrd="1" destOrd="0" presId="urn:microsoft.com/office/officeart/2005/8/layout/target3"/>
    <dgm:cxn modelId="{8E1E2F36-5A1B-4B27-8316-52EF883CFA84}" type="presOf" srcId="{2D458F0D-50A3-4D6C-B44C-35886B17F8FF}" destId="{437492BD-207A-4EF1-94DB-DE3DAFFAE138}" srcOrd="0" destOrd="1" presId="urn:microsoft.com/office/officeart/2005/8/layout/target3"/>
    <dgm:cxn modelId="{026B5939-73A8-452D-877D-DB0B0FFA0251}" type="presOf" srcId="{C24C3F78-1132-469D-A5D3-8FCF9E8CF9D2}" destId="{437492BD-207A-4EF1-94DB-DE3DAFFAE138}" srcOrd="0" destOrd="0" presId="urn:microsoft.com/office/officeart/2005/8/layout/target3"/>
    <dgm:cxn modelId="{208B5D3C-391B-496D-8C3C-88ECA54E67FA}" type="presOf" srcId="{3FDA1FFC-2387-41BF-90BD-914E414BAD97}" destId="{9BF1FE6E-DED1-4291-BFDF-07DF23FC6E36}" srcOrd="1" destOrd="0" presId="urn:microsoft.com/office/officeart/2005/8/layout/target3"/>
    <dgm:cxn modelId="{48258C3F-3924-440B-BC62-671187E89335}" type="presOf" srcId="{502E4395-5E9C-4ED6-91A0-0F111E2A9363}" destId="{B1768E6A-E8AF-4B02-B577-8CA5DCA387E6}" srcOrd="0" destOrd="0" presId="urn:microsoft.com/office/officeart/2005/8/layout/target3"/>
    <dgm:cxn modelId="{241B8768-7F6A-4082-9D7C-2C33D8002E77}" srcId="{4949411F-04E9-497E-82EE-A523107695CA}" destId="{49FAACDB-3D68-4270-BDCA-ED95D2BC5EFB}" srcOrd="3" destOrd="0" parTransId="{CA7FD839-820E-4EF8-8A73-B2344746539D}" sibTransId="{F270232F-4D20-4C6B-A500-8101A8AE0D78}"/>
    <dgm:cxn modelId="{1A162F69-1D44-41DD-A6F0-0F03E4A01DDF}" type="presOf" srcId="{9AC83286-427A-48A7-8318-AC3D5A3EB213}" destId="{062437C5-1ECD-4D19-AE8A-95B116F33E55}" srcOrd="0" destOrd="1" presId="urn:microsoft.com/office/officeart/2005/8/layout/target3"/>
    <dgm:cxn modelId="{D5EC3B71-0EC6-4625-BC2A-D48CAB7C6135}" srcId="{3FDA1FFC-2387-41BF-90BD-914E414BAD97}" destId="{6C858683-7064-4422-BF09-94ACF9FE02B7}" srcOrd="3" destOrd="0" parTransId="{55A6E85E-8B87-4136-AC7B-BDA267DBBACA}" sibTransId="{355D8AF2-E0A4-410A-905B-700D80ECDEBC}"/>
    <dgm:cxn modelId="{F32EB971-72AD-45CC-A583-748241AC0D4B}" type="presOf" srcId="{11FAAEC2-27D5-444C-88DA-9A5CD57D908F}" destId="{062437C5-1ECD-4D19-AE8A-95B116F33E55}" srcOrd="0" destOrd="0" presId="urn:microsoft.com/office/officeart/2005/8/layout/target3"/>
    <dgm:cxn modelId="{42DDC253-C06A-4A07-8378-569D7EE66CEE}" type="presOf" srcId="{A4ED201A-709B-4049-AC45-B0C073076DE6}" destId="{CAABEE8B-DF3A-482A-AB58-28ED3DD51E7D}" srcOrd="0" destOrd="1" presId="urn:microsoft.com/office/officeart/2005/8/layout/target3"/>
    <dgm:cxn modelId="{7984477F-3C0C-4FA3-B04A-2B894004F8DF}" srcId="{9F72D53C-D811-4DED-8050-F2617D99396D}" destId="{3FDA1FFC-2387-41BF-90BD-914E414BAD97}" srcOrd="0" destOrd="0" parTransId="{2E8B0C1A-091D-4122-9080-83E026B257A5}" sibTransId="{2CE30442-E169-4A12-8767-E64BD6A56377}"/>
    <dgm:cxn modelId="{D17CB496-30C1-4937-93C6-86B1150048C0}" type="presOf" srcId="{EDA68AA6-525B-4F00-9338-17B930E84D01}" destId="{CAABEE8B-DF3A-482A-AB58-28ED3DD51E7D}" srcOrd="0" destOrd="2" presId="urn:microsoft.com/office/officeart/2005/8/layout/target3"/>
    <dgm:cxn modelId="{EF76FA96-7F9A-4E25-8FD4-48DC93164B3D}" srcId="{502E4395-5E9C-4ED6-91A0-0F111E2A9363}" destId="{11FAAEC2-27D5-444C-88DA-9A5CD57D908F}" srcOrd="0" destOrd="0" parTransId="{50BAD20A-BA85-4F25-8BBD-796A6DC80EC2}" sibTransId="{1D86F414-AC55-4FDE-9CC5-471CA2567554}"/>
    <dgm:cxn modelId="{CF8FCB9C-E782-46E4-9195-0DCDF13A8B8D}" type="presOf" srcId="{502E4395-5E9C-4ED6-91A0-0F111E2A9363}" destId="{FB5741BC-27BA-485E-BCC8-3E5F46655186}" srcOrd="1" destOrd="0" presId="urn:microsoft.com/office/officeart/2005/8/layout/target3"/>
    <dgm:cxn modelId="{501F23A3-F1D2-462D-BE81-EBB6DACE549E}" type="presOf" srcId="{4949411F-04E9-497E-82EE-A523107695CA}" destId="{4BDEBD7F-03B1-4665-9056-54A3C58526D5}" srcOrd="0" destOrd="0" presId="urn:microsoft.com/office/officeart/2005/8/layout/target3"/>
    <dgm:cxn modelId="{756D6BA8-3DA7-4C1A-8318-B41BCAF30BB6}" srcId="{3FDA1FFC-2387-41BF-90BD-914E414BAD97}" destId="{BACC6455-FB2C-45B0-AF45-C2E7A2B2A3D1}" srcOrd="2" destOrd="0" parTransId="{377CCA7C-BB33-46B7-924C-E265790D088F}" sibTransId="{DEB392C5-71FF-45E7-8848-C950FCD940E0}"/>
    <dgm:cxn modelId="{504EE7B3-A929-4D31-980A-EC1393B572D0}" srcId="{9F72D53C-D811-4DED-8050-F2617D99396D}" destId="{502E4395-5E9C-4ED6-91A0-0F111E2A9363}" srcOrd="1" destOrd="0" parTransId="{654A76D4-58E4-4805-B565-54E3A090B1F4}" sibTransId="{672C7D09-4AC0-4F90-AD04-BAAC5E984071}"/>
    <dgm:cxn modelId="{B7838BC1-67FA-45E7-9E67-979565FE3A15}" type="presOf" srcId="{3FDA1FFC-2387-41BF-90BD-914E414BAD97}" destId="{59886615-1769-4468-A13A-C805ECB9C7D8}" srcOrd="0" destOrd="0" presId="urn:microsoft.com/office/officeart/2005/8/layout/target3"/>
    <dgm:cxn modelId="{4E0B82C2-FECC-4701-87E0-17189683D8B8}" srcId="{3FDA1FFC-2387-41BF-90BD-914E414BAD97}" destId="{2D458F0D-50A3-4D6C-B44C-35886B17F8FF}" srcOrd="1" destOrd="0" parTransId="{75D1A538-A4F7-427E-8D5B-5F4693A170F0}" sibTransId="{46E39F38-B3E6-4447-8F59-D0CFE7C2E39B}"/>
    <dgm:cxn modelId="{ABDDDBCF-D111-45C6-BC66-7C538538E56D}" type="presOf" srcId="{9F72D53C-D811-4DED-8050-F2617D99396D}" destId="{C0E2A20E-C2EB-41CA-A120-75EB3607E2FA}" srcOrd="0" destOrd="0" presId="urn:microsoft.com/office/officeart/2005/8/layout/target3"/>
    <dgm:cxn modelId="{737896D1-6313-4B61-B129-0EE8243175AC}" type="presOf" srcId="{6C858683-7064-4422-BF09-94ACF9FE02B7}" destId="{437492BD-207A-4EF1-94DB-DE3DAFFAE138}" srcOrd="0" destOrd="3" presId="urn:microsoft.com/office/officeart/2005/8/layout/target3"/>
    <dgm:cxn modelId="{FC9C32DB-A3B4-4A29-8DA1-DBC02A3ACF83}" srcId="{502E4395-5E9C-4ED6-91A0-0F111E2A9363}" destId="{9AC83286-427A-48A7-8318-AC3D5A3EB213}" srcOrd="1" destOrd="0" parTransId="{3845EB65-9445-428D-B7C9-4F57B6F83B5C}" sibTransId="{2BEC514A-BDDC-4983-946F-1BA95D40183C}"/>
    <dgm:cxn modelId="{ED4EE3DD-F3D0-4BE6-8A16-E77104159396}" srcId="{3FDA1FFC-2387-41BF-90BD-914E414BAD97}" destId="{C24C3F78-1132-469D-A5D3-8FCF9E8CF9D2}" srcOrd="0" destOrd="0" parTransId="{54C68465-7075-4D24-9871-56F1B8360AB4}" sibTransId="{B5939748-9CF3-42C0-8E7C-07BE3A2C8598}"/>
    <dgm:cxn modelId="{A0F7B9E2-A432-4BF5-B66E-04D5E45BDEC3}" srcId="{4949411F-04E9-497E-82EE-A523107695CA}" destId="{AB5F47B2-66FF-4939-ABFA-3EF4FD235FA0}" srcOrd="0" destOrd="0" parTransId="{107380BB-FACC-4BE3-B7C7-A9C281E43566}" sibTransId="{218D9F04-A5DC-4E78-B709-B3C5BB5CD7F7}"/>
    <dgm:cxn modelId="{15FEFBF5-8EEE-4877-B359-85DE5129E46D}" srcId="{4949411F-04E9-497E-82EE-A523107695CA}" destId="{EDA68AA6-525B-4F00-9338-17B930E84D01}" srcOrd="2" destOrd="0" parTransId="{76FC7FF3-BB8D-4145-92A8-5FFFFC0DC010}" sibTransId="{2DE34CF3-641C-48B0-BF88-8E58FF548A71}"/>
    <dgm:cxn modelId="{CB6E17F8-6710-4F06-B271-5011430A55FA}" srcId="{9F72D53C-D811-4DED-8050-F2617D99396D}" destId="{4949411F-04E9-497E-82EE-A523107695CA}" srcOrd="2" destOrd="0" parTransId="{CA9A0ACE-AE3E-455E-BF23-B8D4CEA2494C}" sibTransId="{37F7186A-560A-4434-8F24-567AA1059B23}"/>
    <dgm:cxn modelId="{EAAFDBFB-2761-4661-A1A0-40C75F0AD0C2}" type="presOf" srcId="{AB5F47B2-66FF-4939-ABFA-3EF4FD235FA0}" destId="{CAABEE8B-DF3A-482A-AB58-28ED3DD51E7D}" srcOrd="0" destOrd="0" presId="urn:microsoft.com/office/officeart/2005/8/layout/target3"/>
    <dgm:cxn modelId="{C48E4898-D526-4F49-81ED-1764F93253D8}" type="presParOf" srcId="{C0E2A20E-C2EB-41CA-A120-75EB3607E2FA}" destId="{0A768132-07EB-4D14-BD0C-3088151A9E9E}" srcOrd="0" destOrd="0" presId="urn:microsoft.com/office/officeart/2005/8/layout/target3"/>
    <dgm:cxn modelId="{30212350-4580-407E-AA11-63E28B383109}" type="presParOf" srcId="{C0E2A20E-C2EB-41CA-A120-75EB3607E2FA}" destId="{12F57802-652B-4608-B994-E004D6697766}" srcOrd="1" destOrd="0" presId="urn:microsoft.com/office/officeart/2005/8/layout/target3"/>
    <dgm:cxn modelId="{B13D970D-B67D-4C3D-8540-1A09F6B08446}" type="presParOf" srcId="{C0E2A20E-C2EB-41CA-A120-75EB3607E2FA}" destId="{59886615-1769-4468-A13A-C805ECB9C7D8}" srcOrd="2" destOrd="0" presId="urn:microsoft.com/office/officeart/2005/8/layout/target3"/>
    <dgm:cxn modelId="{CADB8752-C630-48A1-B02F-472A24408C8E}" type="presParOf" srcId="{C0E2A20E-C2EB-41CA-A120-75EB3607E2FA}" destId="{BAEEB085-F1CC-48F2-967D-17BA1FDD84AF}" srcOrd="3" destOrd="0" presId="urn:microsoft.com/office/officeart/2005/8/layout/target3"/>
    <dgm:cxn modelId="{703B39A2-A9CD-4E9C-A765-E10E12F0B603}" type="presParOf" srcId="{C0E2A20E-C2EB-41CA-A120-75EB3607E2FA}" destId="{DEB6ACC9-F796-465D-AEEB-6EE1246E9805}" srcOrd="4" destOrd="0" presId="urn:microsoft.com/office/officeart/2005/8/layout/target3"/>
    <dgm:cxn modelId="{75B26622-D4CE-4A66-B783-AEBE3703A3B0}" type="presParOf" srcId="{C0E2A20E-C2EB-41CA-A120-75EB3607E2FA}" destId="{B1768E6A-E8AF-4B02-B577-8CA5DCA387E6}" srcOrd="5" destOrd="0" presId="urn:microsoft.com/office/officeart/2005/8/layout/target3"/>
    <dgm:cxn modelId="{48B710BA-25B1-469A-89CD-9049D9C5900C}" type="presParOf" srcId="{C0E2A20E-C2EB-41CA-A120-75EB3607E2FA}" destId="{F85F5852-3E5E-4E5F-AF7B-E3201C9D80D0}" srcOrd="6" destOrd="0" presId="urn:microsoft.com/office/officeart/2005/8/layout/target3"/>
    <dgm:cxn modelId="{93DFE9E2-4E7F-4FC0-98C3-38748262CE64}" type="presParOf" srcId="{C0E2A20E-C2EB-41CA-A120-75EB3607E2FA}" destId="{8179310D-79C4-4BD2-B8C7-1336F7E01F9D}" srcOrd="7" destOrd="0" presId="urn:microsoft.com/office/officeart/2005/8/layout/target3"/>
    <dgm:cxn modelId="{890EA63E-D34C-41E3-AF71-0DE2F35909A5}" type="presParOf" srcId="{C0E2A20E-C2EB-41CA-A120-75EB3607E2FA}" destId="{4BDEBD7F-03B1-4665-9056-54A3C58526D5}" srcOrd="8" destOrd="0" presId="urn:microsoft.com/office/officeart/2005/8/layout/target3"/>
    <dgm:cxn modelId="{3B4D591A-A7E0-4E51-A60B-31F8BFF6C90E}" type="presParOf" srcId="{C0E2A20E-C2EB-41CA-A120-75EB3607E2FA}" destId="{9BF1FE6E-DED1-4291-BFDF-07DF23FC6E36}" srcOrd="9" destOrd="0" presId="urn:microsoft.com/office/officeart/2005/8/layout/target3"/>
    <dgm:cxn modelId="{2C559CA6-406E-49C2-A49F-50398F436AE2}" type="presParOf" srcId="{C0E2A20E-C2EB-41CA-A120-75EB3607E2FA}" destId="{437492BD-207A-4EF1-94DB-DE3DAFFAE138}" srcOrd="10" destOrd="0" presId="urn:microsoft.com/office/officeart/2005/8/layout/target3"/>
    <dgm:cxn modelId="{3F3262A7-D1C2-4602-965B-C9E6C58864DB}" type="presParOf" srcId="{C0E2A20E-C2EB-41CA-A120-75EB3607E2FA}" destId="{FB5741BC-27BA-485E-BCC8-3E5F46655186}" srcOrd="11" destOrd="0" presId="urn:microsoft.com/office/officeart/2005/8/layout/target3"/>
    <dgm:cxn modelId="{CC4FBA7F-3919-4AF2-8B8E-554F695E4890}" type="presParOf" srcId="{C0E2A20E-C2EB-41CA-A120-75EB3607E2FA}" destId="{062437C5-1ECD-4D19-AE8A-95B116F33E55}" srcOrd="12" destOrd="0" presId="urn:microsoft.com/office/officeart/2005/8/layout/target3"/>
    <dgm:cxn modelId="{20F8F720-BEF7-4968-8A5F-A7FEC9C5653B}" type="presParOf" srcId="{C0E2A20E-C2EB-41CA-A120-75EB3607E2FA}" destId="{BF18F43D-C78C-4AD7-AB92-37BB739897B1}" srcOrd="13" destOrd="0" presId="urn:microsoft.com/office/officeart/2005/8/layout/target3"/>
    <dgm:cxn modelId="{6C0171F7-35DA-4EDC-B0F1-551A4084A9D9}" type="presParOf" srcId="{C0E2A20E-C2EB-41CA-A120-75EB3607E2FA}" destId="{CAABEE8B-DF3A-482A-AB58-28ED3DD51E7D}" srcOrd="14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irányító szerv felülvizsgálati kötelezettsége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solidFill>
          <a:srgbClr val="FF9900"/>
        </a:solidFill>
        <a:ln>
          <a:solidFill>
            <a:srgbClr val="C00000"/>
          </a:solidFill>
        </a:ln>
      </dgm:spPr>
      <dgm:t>
        <a:bodyPr/>
        <a:lstStyle/>
        <a:p>
          <a:endParaRPr lang="hu-HU" sz="1600">
            <a:ln>
              <a:solidFill>
                <a:srgbClr val="FF9900"/>
              </a:solidFill>
            </a:ln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átalakítása, megszüntetése</a:t>
          </a: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70AE8202-B7C5-4CD8-8DFF-44E2481EFB6C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jogosult: alapító szerv</a:t>
          </a:r>
        </a:p>
      </dgm:t>
    </dgm:pt>
    <dgm:pt modelId="{CC79E9B9-CE8D-4672-B14D-F29F0BFC40B9}" type="parTrans" cxnId="{159E6021-C388-40C9-BEF0-DB62C456B98A}">
      <dgm:prSet/>
      <dgm:spPr/>
      <dgm:t>
        <a:bodyPr/>
        <a:lstStyle/>
        <a:p>
          <a:endParaRPr lang="hu-HU"/>
        </a:p>
      </dgm:t>
    </dgm:pt>
    <dgm:pt modelId="{FE66FF76-D574-4ED6-B87A-ACB3C5A0F849}" type="sibTrans" cxnId="{159E6021-C388-40C9-BEF0-DB62C456B98A}">
      <dgm:prSet/>
      <dgm:spPr/>
      <dgm:t>
        <a:bodyPr/>
        <a:lstStyle/>
        <a:p>
          <a:endParaRPr lang="hu-HU"/>
        </a:p>
      </dgm:t>
    </dgm:pt>
    <dgm:pt modelId="{BA5649B2-45E0-455E-8C57-81F971F09AD8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átalakítás</a:t>
          </a:r>
          <a:endParaRPr lang="hu-HU" sz="20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4D8DE128-C7E5-4A4E-976B-7219AB61319A}" type="parTrans" cxnId="{6CC42445-D8EE-41B8-839F-12C1953E135F}">
      <dgm:prSet/>
      <dgm:spPr/>
      <dgm:t>
        <a:bodyPr/>
        <a:lstStyle/>
        <a:p>
          <a:endParaRPr lang="hu-HU"/>
        </a:p>
      </dgm:t>
    </dgm:pt>
    <dgm:pt modelId="{F0969B91-F8CB-4F06-BFE5-13A94BCCB7B4}" type="sibTrans" cxnId="{6CC42445-D8EE-41B8-839F-12C1953E135F}">
      <dgm:prSet/>
      <dgm:spPr/>
      <dgm:t>
        <a:bodyPr/>
        <a:lstStyle/>
        <a:p>
          <a:endParaRPr lang="hu-HU"/>
        </a:p>
      </dgm:t>
    </dgm:pt>
    <dgm:pt modelId="{9EC5C6E4-4526-4CF2-9282-A8DB460D9734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megszüntető okirat</a:t>
          </a:r>
        </a:p>
      </dgm:t>
    </dgm:pt>
    <dgm:pt modelId="{C2D71B98-A587-45C5-8D4B-B87B54BEF62F}" type="parTrans" cxnId="{DAC8A9FF-2573-49B6-81F0-6FB1E3148A95}">
      <dgm:prSet/>
      <dgm:spPr/>
      <dgm:t>
        <a:bodyPr/>
        <a:lstStyle/>
        <a:p>
          <a:endParaRPr lang="hu-HU"/>
        </a:p>
      </dgm:t>
    </dgm:pt>
    <dgm:pt modelId="{617BA0B1-4646-4180-B496-3239C908ED19}" type="sibTrans" cxnId="{DAC8A9FF-2573-49B6-81F0-6FB1E3148A95}">
      <dgm:prSet/>
      <dgm:spPr/>
      <dgm:t>
        <a:bodyPr/>
        <a:lstStyle/>
        <a:p>
          <a:endParaRPr lang="hu-HU"/>
        </a:p>
      </dgm:t>
    </dgm:pt>
    <dgm:pt modelId="{B7315F60-83C0-4B54-8FB5-9EB097B48697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egyesítéssel (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beolvadás vagy összeolvadás</a:t>
          </a:r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EFC45255-DCB8-4338-A3DD-E2C9692BAF8A}" type="parTrans" cxnId="{2D47F72E-195D-4A9E-AA19-1D145CC7574B}">
      <dgm:prSet/>
      <dgm:spPr/>
      <dgm:t>
        <a:bodyPr/>
        <a:lstStyle/>
        <a:p>
          <a:endParaRPr lang="hu-HU"/>
        </a:p>
      </dgm:t>
    </dgm:pt>
    <dgm:pt modelId="{65A411CD-67FC-4CA0-AD57-EB289E81E700}" type="sibTrans" cxnId="{2D47F72E-195D-4A9E-AA19-1D145CC7574B}">
      <dgm:prSet/>
      <dgm:spPr/>
      <dgm:t>
        <a:bodyPr/>
        <a:lstStyle/>
        <a:p>
          <a:endParaRPr lang="hu-HU"/>
        </a:p>
      </dgm:t>
    </dgm:pt>
    <dgm:pt modelId="{415BAD31-B0AF-4883-808C-4A60406F76C8}">
      <dgm:prSet custT="1"/>
      <dgm:spPr>
        <a:ln>
          <a:noFill/>
        </a:ln>
      </dgm:spPr>
      <dgm:t>
        <a:bodyPr/>
        <a:lstStyle/>
        <a:p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szétválasztással (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különválás vagy kiválás</a:t>
          </a:r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26161624-E626-418F-875F-633D569D4273}" type="parTrans" cxnId="{629C9BB0-80BF-412E-8287-2E6F0ABF35F6}">
      <dgm:prSet/>
      <dgm:spPr/>
      <dgm:t>
        <a:bodyPr/>
        <a:lstStyle/>
        <a:p>
          <a:endParaRPr lang="hu-HU"/>
        </a:p>
      </dgm:t>
    </dgm:pt>
    <dgm:pt modelId="{6F78AD04-5E73-46FE-8887-9A4F479AEEEC}" type="sibTrans" cxnId="{629C9BB0-80BF-412E-8287-2E6F0ABF35F6}">
      <dgm:prSet/>
      <dgm:spPr/>
      <dgm:t>
        <a:bodyPr/>
        <a:lstStyle/>
        <a:p>
          <a:endParaRPr lang="hu-HU"/>
        </a:p>
      </dgm:t>
    </dgm:pt>
    <dgm:pt modelId="{513EF87E-C714-4F99-AB9B-E4D4AB9452C0}">
      <dgm:prSet custT="1"/>
      <dgm:spPr>
        <a:ln>
          <a:noFill/>
        </a:ln>
      </dgm:spPr>
      <dgm:t>
        <a:bodyPr/>
        <a:lstStyle/>
        <a:p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törzskönyvi nyilvántartásból való törlés</a:t>
          </a:r>
        </a:p>
      </dgm:t>
    </dgm:pt>
    <dgm:pt modelId="{5A205D47-D104-47FD-BFD7-F1B54F391DFC}" type="parTrans" cxnId="{0000BB17-8EEF-4FDE-94DC-975478E5D144}">
      <dgm:prSet/>
      <dgm:spPr/>
      <dgm:t>
        <a:bodyPr/>
        <a:lstStyle/>
        <a:p>
          <a:endParaRPr lang="hu-HU"/>
        </a:p>
      </dgm:t>
    </dgm:pt>
    <dgm:pt modelId="{985BF9AB-D05E-4A07-8553-5F8FFD31D850}" type="sibTrans" cxnId="{0000BB17-8EEF-4FDE-94DC-975478E5D144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2"/>
      <dgm:spPr/>
    </dgm:pt>
    <dgm:pt modelId="{F2EFDC1C-68CB-49F4-9888-DCC567D73F33}" type="pres">
      <dgm:prSet presAssocID="{48BB07EC-347F-4CC0-98DF-225DBB7083C1}" presName="conn" presStyleLbl="parChTrans1D2" presStyleIdx="0" presStyleCnt="1" custLinFactNeighborX="993" custLinFactNeighborY="2097"/>
      <dgm:spPr>
        <a:ln>
          <a:solidFill>
            <a:schemeClr val="tx1"/>
          </a:solidFill>
        </a:ln>
      </dgm:spPr>
    </dgm:pt>
    <dgm:pt modelId="{04CA6420-0D0B-42A0-AD9B-1767757C56CC}" type="pres">
      <dgm:prSet presAssocID="{48BB07EC-347F-4CC0-98DF-225DBB7083C1}" presName="extraNode" presStyleLbl="node1" presStyleIdx="0" presStyleCnt="2"/>
      <dgm:spPr/>
    </dgm:pt>
    <dgm:pt modelId="{EC47DE55-E8AA-4B08-9932-F2B951CAB5A0}" type="pres">
      <dgm:prSet presAssocID="{48BB07EC-347F-4CC0-98DF-225DBB7083C1}" presName="dstNode" presStyleLbl="node1" presStyleIdx="0" presStyleCnt="2"/>
      <dgm:spPr/>
    </dgm:pt>
    <dgm:pt modelId="{3CA37A64-9C2D-4C2D-A172-D5D6FAF2DC8D}" type="pres">
      <dgm:prSet presAssocID="{717A7CDD-E642-4AC3-996F-E139B6E0CC74}" presName="text_1" presStyleLbl="node1" presStyleIdx="0" presStyleCnt="2" custScaleY="79147" custLinFactNeighborX="-534" custLinFactNeighborY="-6475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2"/>
      <dgm:spPr>
        <a:solidFill>
          <a:schemeClr val="tx2"/>
        </a:solid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2" custScaleY="207014" custLinFactNeighborX="338" custLinFactNeighborY="4227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2" custLinFactNeighborX="6210" custLinFactNeighborY="2024"/>
      <dgm:spPr>
        <a:solidFill>
          <a:schemeClr val="tx2"/>
        </a:solidFill>
        <a:ln>
          <a:noFill/>
        </a:ln>
      </dgm:spPr>
    </dgm:pt>
  </dgm:ptLst>
  <dgm:cxnLst>
    <dgm:cxn modelId="{5A67D002-19E0-477C-BC08-C3930D21DF3D}" type="presOf" srcId="{70AE8202-B7C5-4CD8-8DFF-44E2481EFB6C}" destId="{602DC24A-0F4A-42F1-AD19-E4F4D865946B}" srcOrd="0" destOrd="1" presId="urn:microsoft.com/office/officeart/2008/layout/VerticalCurvedList"/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0000BB17-8EEF-4FDE-94DC-975478E5D144}" srcId="{9440231A-A6B5-49C9-9161-20E1CE6A616E}" destId="{513EF87E-C714-4F99-AB9B-E4D4AB9452C0}" srcOrd="3" destOrd="0" parTransId="{5A205D47-D104-47FD-BFD7-F1B54F391DFC}" sibTransId="{985BF9AB-D05E-4A07-8553-5F8FFD31D850}"/>
    <dgm:cxn modelId="{159E6021-C388-40C9-BEF0-DB62C456B98A}" srcId="{9440231A-A6B5-49C9-9161-20E1CE6A616E}" destId="{70AE8202-B7C5-4CD8-8DFF-44E2481EFB6C}" srcOrd="0" destOrd="0" parTransId="{CC79E9B9-CE8D-4672-B14D-F29F0BFC40B9}" sibTransId="{FE66FF76-D574-4ED6-B87A-ACB3C5A0F849}"/>
    <dgm:cxn modelId="{2D47F72E-195D-4A9E-AA19-1D145CC7574B}" srcId="{BA5649B2-45E0-455E-8C57-81F971F09AD8}" destId="{B7315F60-83C0-4B54-8FB5-9EB097B48697}" srcOrd="0" destOrd="0" parTransId="{EFC45255-DCB8-4338-A3DD-E2C9692BAF8A}" sibTransId="{65A411CD-67FC-4CA0-AD57-EB289E81E700}"/>
    <dgm:cxn modelId="{6CC42445-D8EE-41B8-839F-12C1953E135F}" srcId="{9440231A-A6B5-49C9-9161-20E1CE6A616E}" destId="{BA5649B2-45E0-455E-8C57-81F971F09AD8}" srcOrd="2" destOrd="0" parTransId="{4D8DE128-C7E5-4A4E-976B-7219AB61319A}" sibTransId="{F0969B91-F8CB-4F06-BFE5-13A94BCCB7B4}"/>
    <dgm:cxn modelId="{F7E1AA48-7530-457C-AB37-209D4CC9E0A5}" type="presOf" srcId="{9EC5C6E4-4526-4CF2-9282-A8DB460D9734}" destId="{602DC24A-0F4A-42F1-AD19-E4F4D865946B}" srcOrd="0" destOrd="2" presId="urn:microsoft.com/office/officeart/2008/layout/VerticalCurvedList"/>
    <dgm:cxn modelId="{FCC0C568-EC97-42D7-8E3D-2088CF1454F3}" type="presOf" srcId="{513EF87E-C714-4F99-AB9B-E4D4AB9452C0}" destId="{602DC24A-0F4A-42F1-AD19-E4F4D865946B}" srcOrd="0" destOrd="6" presId="urn:microsoft.com/office/officeart/2008/layout/VerticalCurvedList"/>
    <dgm:cxn modelId="{9A457154-958A-477E-AACA-0D18C9836303}" type="presOf" srcId="{9440231A-A6B5-49C9-9161-20E1CE6A616E}" destId="{602DC24A-0F4A-42F1-AD19-E4F4D865946B}" srcOrd="0" destOrd="0" presId="urn:microsoft.com/office/officeart/2008/layout/VerticalCurvedList"/>
    <dgm:cxn modelId="{26E0FA76-5AD1-4E60-803E-C7310536F891}" type="presOf" srcId="{48BB07EC-347F-4CC0-98DF-225DBB7083C1}" destId="{33019A0C-957A-4235-8B4C-E31233476F25}" srcOrd="0" destOrd="0" presId="urn:microsoft.com/office/officeart/2008/layout/VerticalCurvedList"/>
    <dgm:cxn modelId="{AA1E4257-F09B-4A96-9921-A4AC565CEA4A}" type="presOf" srcId="{F60B3A3B-42DA-46D0-81A5-5F03B3F0E9F4}" destId="{F2EFDC1C-68CB-49F4-9888-DCC567D73F33}" srcOrd="0" destOrd="0" presId="urn:microsoft.com/office/officeart/2008/layout/VerticalCurvedList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86393290-D3B5-46C4-BA8D-5F3BC5F1EB7C}" type="presOf" srcId="{717A7CDD-E642-4AC3-996F-E139B6E0CC74}" destId="{3CA37A64-9C2D-4C2D-A172-D5D6FAF2DC8D}" srcOrd="0" destOrd="0" presId="urn:microsoft.com/office/officeart/2008/layout/VerticalCurvedList"/>
    <dgm:cxn modelId="{629C9BB0-80BF-412E-8287-2E6F0ABF35F6}" srcId="{BA5649B2-45E0-455E-8C57-81F971F09AD8}" destId="{415BAD31-B0AF-4883-808C-4A60406F76C8}" srcOrd="1" destOrd="0" parTransId="{26161624-E626-418F-875F-633D569D4273}" sibTransId="{6F78AD04-5E73-46FE-8887-9A4F479AEEEC}"/>
    <dgm:cxn modelId="{692AA7DB-EDD8-4E7A-9800-F6019C1AC249}" type="presOf" srcId="{B7315F60-83C0-4B54-8FB5-9EB097B48697}" destId="{602DC24A-0F4A-42F1-AD19-E4F4D865946B}" srcOrd="0" destOrd="4" presId="urn:microsoft.com/office/officeart/2008/layout/VerticalCurvedList"/>
    <dgm:cxn modelId="{E76D6BDD-5EA5-4B6A-8922-6675B5437CA4}" type="presOf" srcId="{BA5649B2-45E0-455E-8C57-81F971F09AD8}" destId="{602DC24A-0F4A-42F1-AD19-E4F4D865946B}" srcOrd="0" destOrd="3" presId="urn:microsoft.com/office/officeart/2008/layout/VerticalCurvedList"/>
    <dgm:cxn modelId="{606597FD-C041-4145-9791-7DC88E265C32}" type="presOf" srcId="{415BAD31-B0AF-4883-808C-4A60406F76C8}" destId="{602DC24A-0F4A-42F1-AD19-E4F4D865946B}" srcOrd="0" destOrd="5" presId="urn:microsoft.com/office/officeart/2008/layout/VerticalCurvedList"/>
    <dgm:cxn modelId="{DAC8A9FF-2573-49B6-81F0-6FB1E3148A95}" srcId="{9440231A-A6B5-49C9-9161-20E1CE6A616E}" destId="{9EC5C6E4-4526-4CF2-9282-A8DB460D9734}" srcOrd="1" destOrd="0" parTransId="{C2D71B98-A587-45C5-8D4B-B87B54BEF62F}" sibTransId="{617BA0B1-4646-4180-B496-3239C908ED19}"/>
    <dgm:cxn modelId="{BA656302-E2E6-4160-8351-1FC01DB250AA}" type="presParOf" srcId="{33019A0C-957A-4235-8B4C-E31233476F25}" destId="{B33FF049-BE36-4CFB-B2CA-CE2108342764}" srcOrd="0" destOrd="0" presId="urn:microsoft.com/office/officeart/2008/layout/VerticalCurvedList"/>
    <dgm:cxn modelId="{B2E53860-4B44-48D6-8D46-309C607AF88F}" type="presParOf" srcId="{B33FF049-BE36-4CFB-B2CA-CE2108342764}" destId="{C84329EC-A398-4B9B-85BD-6B78D926B1A0}" srcOrd="0" destOrd="0" presId="urn:microsoft.com/office/officeart/2008/layout/VerticalCurvedList"/>
    <dgm:cxn modelId="{20334FCE-8B2C-48F3-874A-248C00BF5C2E}" type="presParOf" srcId="{C84329EC-A398-4B9B-85BD-6B78D926B1A0}" destId="{A4E1C155-CDAC-4A66-9384-81A58113E12E}" srcOrd="0" destOrd="0" presId="urn:microsoft.com/office/officeart/2008/layout/VerticalCurvedList"/>
    <dgm:cxn modelId="{1F451D78-4363-420B-8D5A-10BE1B6AFBE3}" type="presParOf" srcId="{C84329EC-A398-4B9B-85BD-6B78D926B1A0}" destId="{F2EFDC1C-68CB-49F4-9888-DCC567D73F33}" srcOrd="1" destOrd="0" presId="urn:microsoft.com/office/officeart/2008/layout/VerticalCurvedList"/>
    <dgm:cxn modelId="{F956B6B9-01F9-485F-A6D6-491A389B9224}" type="presParOf" srcId="{C84329EC-A398-4B9B-85BD-6B78D926B1A0}" destId="{04CA6420-0D0B-42A0-AD9B-1767757C56CC}" srcOrd="2" destOrd="0" presId="urn:microsoft.com/office/officeart/2008/layout/VerticalCurvedList"/>
    <dgm:cxn modelId="{6E6D4953-BD56-441F-B640-5C443183237D}" type="presParOf" srcId="{C84329EC-A398-4B9B-85BD-6B78D926B1A0}" destId="{EC47DE55-E8AA-4B08-9932-F2B951CAB5A0}" srcOrd="3" destOrd="0" presId="urn:microsoft.com/office/officeart/2008/layout/VerticalCurvedList"/>
    <dgm:cxn modelId="{24941FAE-D710-48D9-90C3-8CFF4CA4DF33}" type="presParOf" srcId="{B33FF049-BE36-4CFB-B2CA-CE2108342764}" destId="{3CA37A64-9C2D-4C2D-A172-D5D6FAF2DC8D}" srcOrd="1" destOrd="0" presId="urn:microsoft.com/office/officeart/2008/layout/VerticalCurvedList"/>
    <dgm:cxn modelId="{A1FAC578-5C37-43A5-B732-547191FB7D31}" type="presParOf" srcId="{B33FF049-BE36-4CFB-B2CA-CE2108342764}" destId="{F2F5D5B0-04E3-4D92-A7F5-F40D58ECF49A}" srcOrd="2" destOrd="0" presId="urn:microsoft.com/office/officeart/2008/layout/VerticalCurvedList"/>
    <dgm:cxn modelId="{895CADAE-DAD5-4F45-84F5-33940A793C64}" type="presParOf" srcId="{F2F5D5B0-04E3-4D92-A7F5-F40D58ECF49A}" destId="{3CAAD10D-8D7F-4175-9075-66548E9398C7}" srcOrd="0" destOrd="0" presId="urn:microsoft.com/office/officeart/2008/layout/VerticalCurvedList"/>
    <dgm:cxn modelId="{F2D5523A-77FA-407B-A89F-8665D03E1689}" type="presParOf" srcId="{B33FF049-BE36-4CFB-B2CA-CE2108342764}" destId="{602DC24A-0F4A-42F1-AD19-E4F4D865946B}" srcOrd="3" destOrd="0" presId="urn:microsoft.com/office/officeart/2008/layout/VerticalCurvedList"/>
    <dgm:cxn modelId="{C0A92A5B-9683-42E1-A3A5-56706EB95F16}" type="presParOf" srcId="{B33FF049-BE36-4CFB-B2CA-CE2108342764}" destId="{4728A096-6AA4-45D0-AD0D-01AA90A71677}" srcOrd="4" destOrd="0" presId="urn:microsoft.com/office/officeart/2008/layout/VerticalCurvedList"/>
    <dgm:cxn modelId="{903EA961-2EC1-4346-8704-C9F5B24B95CA}" type="presParOf" srcId="{4728A096-6AA4-45D0-AD0D-01AA90A71677}" destId="{FB37A8F8-D8B9-4515-A2C9-873BC73D7C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pPr algn="l"/>
          <a:endParaRPr lang="hu-HU" sz="20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algn="just"/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Közszféra: </a:t>
          </a:r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nemzetgazdaság meghatározó, organizáló része, közösségi javak és közszolgáltatások előállítására hivatott területe.</a:t>
          </a:r>
        </a:p>
        <a:p>
          <a:pPr algn="l"/>
          <a:endParaRPr lang="hu-HU" sz="15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/>
        </a:p>
      </dgm:t>
    </dgm:pt>
    <dgm:pt modelId="{664517E0-5943-4F55-A7D7-266178C3F9C5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Államháztartás: </a:t>
          </a:r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és a helyi önkormányzatok közfeladatot ellátó és finanszírozó gazdálkodásának rendszere.</a:t>
          </a:r>
          <a:endParaRPr lang="hu-HU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879A674D-961A-49A3-86FB-95487EE4C35D}" type="parTrans" cxnId="{7DC3AA67-26A7-4871-A50A-1CE648DEA34B}">
      <dgm:prSet/>
      <dgm:spPr/>
      <dgm:t>
        <a:bodyPr/>
        <a:lstStyle/>
        <a:p>
          <a:endParaRPr lang="hu-HU"/>
        </a:p>
      </dgm:t>
    </dgm:pt>
    <dgm:pt modelId="{7ADF9C79-FE07-41E0-89AA-F79EF98E9535}" type="sibTrans" cxnId="{7DC3AA67-26A7-4871-A50A-1CE648DEA34B}">
      <dgm:prSet/>
      <dgm:spPr/>
      <dgm:t>
        <a:bodyPr/>
        <a:lstStyle/>
        <a:p>
          <a:endParaRPr lang="hu-HU"/>
        </a:p>
      </dgm:t>
    </dgm:pt>
    <dgm:pt modelId="{3568A15C-B3AF-4615-9C48-96A2A99DCAE0}">
      <dgm:prSet custT="1"/>
      <dgm:spPr>
        <a:noFill/>
        <a:ln>
          <a:noFill/>
        </a:ln>
      </dgm:spPr>
      <dgm:t>
        <a:bodyPr/>
        <a:lstStyle/>
        <a:p>
          <a:pPr algn="just"/>
          <a:r>
            <a:rPr lang="hu-H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 alapegységei: </a:t>
          </a:r>
          <a:r>
            <a:rPr lang="hu-HU" sz="20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államháztartásról szóló törvény szerinti államháztartási alrendszerek.</a:t>
          </a:r>
          <a:endParaRPr lang="hu-HU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0A51DAA-1D3C-410B-9403-1D6DEEE08C44}" type="parTrans" cxnId="{0C562077-3059-441D-B185-8FAB368EE194}">
      <dgm:prSet/>
      <dgm:spPr/>
      <dgm:t>
        <a:bodyPr/>
        <a:lstStyle/>
        <a:p>
          <a:endParaRPr lang="hu-HU"/>
        </a:p>
      </dgm:t>
    </dgm:pt>
    <dgm:pt modelId="{83AEEADB-E684-4B94-B209-70A9E299B5B9}" type="sibTrans" cxnId="{0C562077-3059-441D-B185-8FAB368EE194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3"/>
      <dgm:spPr/>
    </dgm:pt>
    <dgm:pt modelId="{F2EFDC1C-68CB-49F4-9888-DCC567D73F33}" type="pres">
      <dgm:prSet presAssocID="{48BB07EC-347F-4CC0-98DF-225DBB7083C1}" presName="conn" presStyleLbl="parChTrans1D2" presStyleIdx="0" presStyleCnt="1" custLinFactNeighborX="-38382" custLinFactNeighborY="400"/>
      <dgm:spPr/>
    </dgm:pt>
    <dgm:pt modelId="{04CA6420-0D0B-42A0-AD9B-1767757C56CC}" type="pres">
      <dgm:prSet presAssocID="{48BB07EC-347F-4CC0-98DF-225DBB7083C1}" presName="extraNode" presStyleLbl="node1" presStyleIdx="0" presStyleCnt="3"/>
      <dgm:spPr/>
    </dgm:pt>
    <dgm:pt modelId="{EC47DE55-E8AA-4B08-9932-F2B951CAB5A0}" type="pres">
      <dgm:prSet presAssocID="{48BB07EC-347F-4CC0-98DF-225DBB7083C1}" presName="dstNode" presStyleLbl="node1" presStyleIdx="0" presStyleCnt="3"/>
      <dgm:spPr/>
    </dgm:pt>
    <dgm:pt modelId="{7D0BCD69-F0F0-4B28-9492-5C8F94E4CF34}" type="pres">
      <dgm:prSet presAssocID="{9440231A-A6B5-49C9-9161-20E1CE6A616E}" presName="text_1" presStyleLbl="node1" presStyleIdx="0" presStyleCnt="3">
        <dgm:presLayoutVars>
          <dgm:bulletEnabled val="1"/>
        </dgm:presLayoutVars>
      </dgm:prSet>
      <dgm:spPr/>
    </dgm:pt>
    <dgm:pt modelId="{6BDB8BC3-154E-47FC-9ECE-5FE336B1C4A0}" type="pres">
      <dgm:prSet presAssocID="{9440231A-A6B5-49C9-9161-20E1CE6A616E}" presName="accent_1" presStyleCnt="0"/>
      <dgm:spPr/>
    </dgm:pt>
    <dgm:pt modelId="{FB37A8F8-D8B9-4515-A2C9-873BC73D7C45}" type="pres">
      <dgm:prSet presAssocID="{9440231A-A6B5-49C9-9161-20E1CE6A616E}" presName="accentRepeatNode" presStyleLbl="solidFgAcc1" presStyleIdx="0" presStyleCnt="3" custLinFactNeighborX="7128" custLinFactNeighborY="-319"/>
      <dgm:spPr>
        <a:solidFill>
          <a:schemeClr val="tx2"/>
        </a:solidFill>
        <a:ln>
          <a:noFill/>
        </a:ln>
      </dgm:spPr>
    </dgm:pt>
    <dgm:pt modelId="{FEA10BC2-D1FC-4021-96E9-9209E7238ED3}" type="pres">
      <dgm:prSet presAssocID="{664517E0-5943-4F55-A7D7-266178C3F9C5}" presName="text_2" presStyleLbl="node1" presStyleIdx="1" presStyleCnt="3">
        <dgm:presLayoutVars>
          <dgm:bulletEnabled val="1"/>
        </dgm:presLayoutVars>
      </dgm:prSet>
      <dgm:spPr/>
    </dgm:pt>
    <dgm:pt modelId="{27420FF2-9298-4086-8FA4-DA2F24C5DD2B}" type="pres">
      <dgm:prSet presAssocID="{664517E0-5943-4F55-A7D7-266178C3F9C5}" presName="accent_2" presStyleCnt="0"/>
      <dgm:spPr/>
    </dgm:pt>
    <dgm:pt modelId="{B36BFD35-9477-4C95-BEEE-7DAD8F648A3D}" type="pres">
      <dgm:prSet presAssocID="{664517E0-5943-4F55-A7D7-266178C3F9C5}" presName="accentRepeatNode" presStyleLbl="solidFgAcc1" presStyleIdx="1" presStyleCnt="3"/>
      <dgm:spPr>
        <a:solidFill>
          <a:schemeClr val="tx2"/>
        </a:solidFill>
        <a:ln>
          <a:noFill/>
        </a:ln>
      </dgm:spPr>
    </dgm:pt>
    <dgm:pt modelId="{BF54D0B9-5731-480C-9428-15BDA61C40EA}" type="pres">
      <dgm:prSet presAssocID="{3568A15C-B3AF-4615-9C48-96A2A99DCAE0}" presName="text_3" presStyleLbl="node1" presStyleIdx="2" presStyleCnt="3">
        <dgm:presLayoutVars>
          <dgm:bulletEnabled val="1"/>
        </dgm:presLayoutVars>
      </dgm:prSet>
      <dgm:spPr/>
    </dgm:pt>
    <dgm:pt modelId="{04C3E364-37F7-4E99-A90B-D15204D2D2E4}" type="pres">
      <dgm:prSet presAssocID="{3568A15C-B3AF-4615-9C48-96A2A99DCAE0}" presName="accent_3" presStyleCnt="0"/>
      <dgm:spPr/>
    </dgm:pt>
    <dgm:pt modelId="{B30B627C-04DE-455F-86DF-8B2B56BBBD2B}" type="pres">
      <dgm:prSet presAssocID="{3568A15C-B3AF-4615-9C48-96A2A99DCAE0}" presName="accentRepeatNode" presStyleLbl="solidFgAcc1" presStyleIdx="2" presStyleCnt="3"/>
      <dgm:spPr>
        <a:solidFill>
          <a:schemeClr val="tx2"/>
        </a:solidFill>
        <a:ln>
          <a:noFill/>
        </a:ln>
      </dgm:spPr>
    </dgm:pt>
  </dgm:ptLst>
  <dgm:cxnLst>
    <dgm:cxn modelId="{81E84733-A5BA-4D7A-B1C0-9F98D01BBAB4}" type="presOf" srcId="{E8A9015D-9A54-4B95-B97B-C4FF703BC5DE}" destId="{F2EFDC1C-68CB-49F4-9888-DCC567D73F33}" srcOrd="0" destOrd="0" presId="urn:microsoft.com/office/officeart/2008/layout/VerticalCurvedList"/>
    <dgm:cxn modelId="{7DC3AA67-26A7-4871-A50A-1CE648DEA34B}" srcId="{48BB07EC-347F-4CC0-98DF-225DBB7083C1}" destId="{664517E0-5943-4F55-A7D7-266178C3F9C5}" srcOrd="1" destOrd="0" parTransId="{879A674D-961A-49A3-86FB-95487EE4C35D}" sibTransId="{7ADF9C79-FE07-41E0-89AA-F79EF98E9535}"/>
    <dgm:cxn modelId="{4B6DB154-EC96-459C-BBCF-A02070310298}" type="presOf" srcId="{48BB07EC-347F-4CC0-98DF-225DBB7083C1}" destId="{33019A0C-957A-4235-8B4C-E31233476F25}" srcOrd="0" destOrd="0" presId="urn:microsoft.com/office/officeart/2008/layout/VerticalCurvedList"/>
    <dgm:cxn modelId="{0C562077-3059-441D-B185-8FAB368EE194}" srcId="{48BB07EC-347F-4CC0-98DF-225DBB7083C1}" destId="{3568A15C-B3AF-4615-9C48-96A2A99DCAE0}" srcOrd="2" destOrd="0" parTransId="{B0A51DAA-1D3C-410B-9403-1D6DEEE08C44}" sibTransId="{83AEEADB-E684-4B94-B209-70A9E299B5B9}"/>
    <dgm:cxn modelId="{99A82E81-CCD8-4A53-930B-F2902D20BA39}" srcId="{48BB07EC-347F-4CC0-98DF-225DBB7083C1}" destId="{9440231A-A6B5-49C9-9161-20E1CE6A616E}" srcOrd="0" destOrd="0" parTransId="{604C11CB-4917-409D-BB5F-F1F7B5F3979D}" sibTransId="{E8A9015D-9A54-4B95-B97B-C4FF703BC5DE}"/>
    <dgm:cxn modelId="{1C2E5ABA-C006-4F6F-9871-9D9CE0222F11}" type="presOf" srcId="{3568A15C-B3AF-4615-9C48-96A2A99DCAE0}" destId="{BF54D0B9-5731-480C-9428-15BDA61C40EA}" srcOrd="0" destOrd="0" presId="urn:microsoft.com/office/officeart/2008/layout/VerticalCurvedList"/>
    <dgm:cxn modelId="{A59B7DC8-DD8C-4EF8-88A0-3C1A9E9B4B6C}" type="presOf" srcId="{9440231A-A6B5-49C9-9161-20E1CE6A616E}" destId="{7D0BCD69-F0F0-4B28-9492-5C8F94E4CF34}" srcOrd="0" destOrd="0" presId="urn:microsoft.com/office/officeart/2008/layout/VerticalCurvedList"/>
    <dgm:cxn modelId="{5F3212F8-7EAC-4918-AED7-57CE6BC5A4DD}" type="presOf" srcId="{664517E0-5943-4F55-A7D7-266178C3F9C5}" destId="{FEA10BC2-D1FC-4021-96E9-9209E7238ED3}" srcOrd="0" destOrd="0" presId="urn:microsoft.com/office/officeart/2008/layout/VerticalCurvedList"/>
    <dgm:cxn modelId="{EBC840D1-A032-4BA0-9271-675DC933C9FA}" type="presParOf" srcId="{33019A0C-957A-4235-8B4C-E31233476F25}" destId="{B33FF049-BE36-4CFB-B2CA-CE2108342764}" srcOrd="0" destOrd="0" presId="urn:microsoft.com/office/officeart/2008/layout/VerticalCurvedList"/>
    <dgm:cxn modelId="{B630D696-E75F-44EA-B0C3-8EC375C5360D}" type="presParOf" srcId="{B33FF049-BE36-4CFB-B2CA-CE2108342764}" destId="{C84329EC-A398-4B9B-85BD-6B78D926B1A0}" srcOrd="0" destOrd="0" presId="urn:microsoft.com/office/officeart/2008/layout/VerticalCurvedList"/>
    <dgm:cxn modelId="{203054E7-B74E-4749-A481-66F2D5028366}" type="presParOf" srcId="{C84329EC-A398-4B9B-85BD-6B78D926B1A0}" destId="{A4E1C155-CDAC-4A66-9384-81A58113E12E}" srcOrd="0" destOrd="0" presId="urn:microsoft.com/office/officeart/2008/layout/VerticalCurvedList"/>
    <dgm:cxn modelId="{C88038E3-5EDC-4567-98EA-700C7BF95CEE}" type="presParOf" srcId="{C84329EC-A398-4B9B-85BD-6B78D926B1A0}" destId="{F2EFDC1C-68CB-49F4-9888-DCC567D73F33}" srcOrd="1" destOrd="0" presId="urn:microsoft.com/office/officeart/2008/layout/VerticalCurvedList"/>
    <dgm:cxn modelId="{40AF0F14-7D88-4FB6-8370-A461DD4D45CD}" type="presParOf" srcId="{C84329EC-A398-4B9B-85BD-6B78D926B1A0}" destId="{04CA6420-0D0B-42A0-AD9B-1767757C56CC}" srcOrd="2" destOrd="0" presId="urn:microsoft.com/office/officeart/2008/layout/VerticalCurvedList"/>
    <dgm:cxn modelId="{CB871CBA-660D-446B-B485-C09060AD9320}" type="presParOf" srcId="{C84329EC-A398-4B9B-85BD-6B78D926B1A0}" destId="{EC47DE55-E8AA-4B08-9932-F2B951CAB5A0}" srcOrd="3" destOrd="0" presId="urn:microsoft.com/office/officeart/2008/layout/VerticalCurvedList"/>
    <dgm:cxn modelId="{D6B1FC96-5348-48C3-87E5-7FC89A9C2762}" type="presParOf" srcId="{B33FF049-BE36-4CFB-B2CA-CE2108342764}" destId="{7D0BCD69-F0F0-4B28-9492-5C8F94E4CF34}" srcOrd="1" destOrd="0" presId="urn:microsoft.com/office/officeart/2008/layout/VerticalCurvedList"/>
    <dgm:cxn modelId="{AFFD96F9-E476-4762-AA47-500D5DD24C98}" type="presParOf" srcId="{B33FF049-BE36-4CFB-B2CA-CE2108342764}" destId="{6BDB8BC3-154E-47FC-9ECE-5FE336B1C4A0}" srcOrd="2" destOrd="0" presId="urn:microsoft.com/office/officeart/2008/layout/VerticalCurvedList"/>
    <dgm:cxn modelId="{0205C4FF-A387-4112-8B4F-F91AC964A1CE}" type="presParOf" srcId="{6BDB8BC3-154E-47FC-9ECE-5FE336B1C4A0}" destId="{FB37A8F8-D8B9-4515-A2C9-873BC73D7C45}" srcOrd="0" destOrd="0" presId="urn:microsoft.com/office/officeart/2008/layout/VerticalCurvedList"/>
    <dgm:cxn modelId="{029E7DF3-854F-49D4-8B8C-046A6F7078AC}" type="presParOf" srcId="{B33FF049-BE36-4CFB-B2CA-CE2108342764}" destId="{FEA10BC2-D1FC-4021-96E9-9209E7238ED3}" srcOrd="3" destOrd="0" presId="urn:microsoft.com/office/officeart/2008/layout/VerticalCurvedList"/>
    <dgm:cxn modelId="{61924C13-E2B6-4360-8CBA-49698C84298A}" type="presParOf" srcId="{B33FF049-BE36-4CFB-B2CA-CE2108342764}" destId="{27420FF2-9298-4086-8FA4-DA2F24C5DD2B}" srcOrd="4" destOrd="0" presId="urn:microsoft.com/office/officeart/2008/layout/VerticalCurvedList"/>
    <dgm:cxn modelId="{D98E0F1B-CDC9-4641-B2BF-A2EE5E814DA4}" type="presParOf" srcId="{27420FF2-9298-4086-8FA4-DA2F24C5DD2B}" destId="{B36BFD35-9477-4C95-BEEE-7DAD8F648A3D}" srcOrd="0" destOrd="0" presId="urn:microsoft.com/office/officeart/2008/layout/VerticalCurvedList"/>
    <dgm:cxn modelId="{99F409E1-D7FD-4CB4-B64F-1A8A73C63CB4}" type="presParOf" srcId="{B33FF049-BE36-4CFB-B2CA-CE2108342764}" destId="{BF54D0B9-5731-480C-9428-15BDA61C40EA}" srcOrd="5" destOrd="0" presId="urn:microsoft.com/office/officeart/2008/layout/VerticalCurvedList"/>
    <dgm:cxn modelId="{4F3D385E-D46B-47DA-8985-5C6176B4E272}" type="presParOf" srcId="{B33FF049-BE36-4CFB-B2CA-CE2108342764}" destId="{04C3E364-37F7-4E99-A90B-D15204D2D2E4}" srcOrd="6" destOrd="0" presId="urn:microsoft.com/office/officeart/2008/layout/VerticalCurvedList"/>
    <dgm:cxn modelId="{67A138BB-11AB-463F-9A46-2074BD7CCA6E}" type="presParOf" srcId="{04C3E364-37F7-4E99-A90B-D15204D2D2E4}" destId="{B30B627C-04DE-455F-86DF-8B2B56BBBD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39B417FC-AD1A-4895-8638-6A9F37F720EA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DE997BD-EF5C-4F4D-83F4-ECB5F580BA94}">
      <dgm:prSet phldrT="[Szöveg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hu-HU" sz="4000" b="1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Irányítás</a:t>
          </a:r>
        </a:p>
      </dgm:t>
    </dgm:pt>
    <dgm:pt modelId="{6698E3E3-F013-42D1-A7F7-DE6A51F0C048}" type="parTrans" cxnId="{D829C8F2-37CF-4227-8D52-38718FA8CC2F}">
      <dgm:prSet/>
      <dgm:spPr/>
      <dgm:t>
        <a:bodyPr/>
        <a:lstStyle/>
        <a:p>
          <a:endParaRPr lang="hu-HU"/>
        </a:p>
      </dgm:t>
    </dgm:pt>
    <dgm:pt modelId="{3D9608BA-EE7B-482E-9799-D8AF136ED824}" type="sibTrans" cxnId="{D829C8F2-37CF-4227-8D52-38718FA8CC2F}">
      <dgm:prSet/>
      <dgm:spPr/>
      <dgm:t>
        <a:bodyPr/>
        <a:lstStyle/>
        <a:p>
          <a:endParaRPr lang="hu-HU"/>
        </a:p>
      </dgm:t>
    </dgm:pt>
    <dgm:pt modelId="{8DD81DD4-E15C-419C-8A28-BC4FE8083DE0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 előzetes vagy utólagos jóváhagyása, megsemmisítése</a:t>
          </a:r>
        </a:p>
      </dgm:t>
    </dgm:pt>
    <dgm:pt modelId="{D835F5BD-C054-4D1F-A215-C29E324F3F67}" type="parTrans" cxnId="{E56AE82C-F340-43E3-BC9A-93455687D202}">
      <dgm:prSet/>
      <dgm:spPr/>
      <dgm:t>
        <a:bodyPr/>
        <a:lstStyle/>
        <a:p>
          <a:endParaRPr lang="hu-HU"/>
        </a:p>
      </dgm:t>
    </dgm:pt>
    <dgm:pt modelId="{DA2F34BD-4307-4D27-ABF2-710D38AF6269}" type="sibTrans" cxnId="{E56AE82C-F340-43E3-BC9A-93455687D202}">
      <dgm:prSet/>
      <dgm:spPr/>
      <dgm:t>
        <a:bodyPr/>
        <a:lstStyle/>
        <a:p>
          <a:endParaRPr lang="hu-HU"/>
        </a:p>
      </dgm:t>
    </dgm:pt>
    <dgm:pt modelId="{F52C88B7-604C-47C5-AB45-C1BB25881D29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i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egyedi utasítás adása </a:t>
          </a:r>
        </a:p>
      </dgm:t>
    </dgm:pt>
    <dgm:pt modelId="{6D953E99-3D81-4B43-83D7-FFA5860F67CC}" type="parTrans" cxnId="{EA42F644-8755-4B9D-8251-1E62ACE7DB59}">
      <dgm:prSet/>
      <dgm:spPr/>
      <dgm:t>
        <a:bodyPr/>
        <a:lstStyle/>
        <a:p>
          <a:endParaRPr lang="hu-HU"/>
        </a:p>
      </dgm:t>
    </dgm:pt>
    <dgm:pt modelId="{12B400C6-87B2-4E1B-911A-13586740CA22}" type="sibTrans" cxnId="{EA42F644-8755-4B9D-8251-1E62ACE7DB59}">
      <dgm:prSet/>
      <dgm:spPr/>
      <dgm:t>
        <a:bodyPr/>
        <a:lstStyle/>
        <a:p>
          <a:endParaRPr lang="hu-HU"/>
        </a:p>
      </dgm:t>
    </dgm:pt>
    <dgm:pt modelId="{34C35288-5E0F-4246-9D7C-E250314AFDA5}">
      <dgm:prSet phldrT="[Szöveg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sz="4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Felügyelet</a:t>
          </a:r>
        </a:p>
      </dgm:t>
    </dgm:pt>
    <dgm:pt modelId="{8EEFCDC8-FF0E-4A32-9511-7CA8D020DDBF}" type="parTrans" cxnId="{F9720AAC-66E0-4A26-B649-D4E6923A753A}">
      <dgm:prSet/>
      <dgm:spPr/>
      <dgm:t>
        <a:bodyPr/>
        <a:lstStyle/>
        <a:p>
          <a:endParaRPr lang="hu-HU"/>
        </a:p>
      </dgm:t>
    </dgm:pt>
    <dgm:pt modelId="{755E0AF9-FA40-41F1-9133-94B1B6F9C9ED}" type="sibTrans" cxnId="{F9720AAC-66E0-4A26-B649-D4E6923A753A}">
      <dgm:prSet/>
      <dgm:spPr/>
      <dgm:t>
        <a:bodyPr/>
        <a:lstStyle/>
        <a:p>
          <a:endParaRPr lang="hu-HU"/>
        </a:p>
      </dgm:t>
    </dgm:pt>
    <dgm:pt modelId="{08A62270-3E0C-4A14-BC7D-007683DBD88E}">
      <dgm:prSet phldrT="[Szöveg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hu-H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kinevezési jogok (vezető, gazdasági vezető)</a:t>
          </a:r>
        </a:p>
      </dgm:t>
    </dgm:pt>
    <dgm:pt modelId="{F78D8114-311B-477C-911E-173A4CA78A0C}" type="parTrans" cxnId="{2967607E-D13E-41CB-AF33-E0C17F28487D}">
      <dgm:prSet/>
      <dgm:spPr/>
      <dgm:t>
        <a:bodyPr/>
        <a:lstStyle/>
        <a:p>
          <a:endParaRPr lang="hu-HU"/>
        </a:p>
      </dgm:t>
    </dgm:pt>
    <dgm:pt modelId="{DC928723-7D49-4979-A2A4-8434B5A040D2}" type="sibTrans" cxnId="{2967607E-D13E-41CB-AF33-E0C17F28487D}">
      <dgm:prSet/>
      <dgm:spPr/>
      <dgm:t>
        <a:bodyPr/>
        <a:lstStyle/>
        <a:p>
          <a:endParaRPr lang="hu-HU"/>
        </a:p>
      </dgm:t>
    </dgm:pt>
    <dgm:pt modelId="{C2E72870-8C67-4DE6-A302-323A7CE053B0}">
      <dgm:prSet phldrT="[Szöveg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hu-H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 törvényességi, szakszerűségi, hatékonysági ellenőrzése</a:t>
          </a:r>
        </a:p>
      </dgm:t>
    </dgm:pt>
    <dgm:pt modelId="{658B398E-10F0-4294-8CD7-3DC4192A498B}" type="parTrans" cxnId="{089E396B-3CA9-4901-9DFA-2339753DBE15}">
      <dgm:prSet/>
      <dgm:spPr/>
      <dgm:t>
        <a:bodyPr/>
        <a:lstStyle/>
        <a:p>
          <a:endParaRPr lang="hu-HU"/>
        </a:p>
      </dgm:t>
    </dgm:pt>
    <dgm:pt modelId="{C8DFDD6A-0CF5-4986-8845-29902241F20B}" type="sibTrans" cxnId="{089E396B-3CA9-4901-9DFA-2339753DBE15}">
      <dgm:prSet/>
      <dgm:spPr/>
      <dgm:t>
        <a:bodyPr/>
        <a:lstStyle/>
        <a:p>
          <a:endParaRPr lang="hu-HU"/>
        </a:p>
      </dgm:t>
    </dgm:pt>
    <dgm:pt modelId="{A9ABD9B3-2B8E-480B-8857-D5434952E3E0}">
      <dgm:prSet phldrT="[Szöveg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hu-H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jelentéstételre, beszámolóra kötelezés</a:t>
          </a:r>
        </a:p>
      </dgm:t>
    </dgm:pt>
    <dgm:pt modelId="{78E287D4-46A9-4D58-975B-A7ED4506923E}" type="parTrans" cxnId="{B6B966D3-4D6B-4C09-90E6-7EFC81DA2811}">
      <dgm:prSet/>
      <dgm:spPr/>
      <dgm:t>
        <a:bodyPr/>
        <a:lstStyle/>
        <a:p>
          <a:endParaRPr lang="hu-HU"/>
        </a:p>
      </dgm:t>
    </dgm:pt>
    <dgm:pt modelId="{93E7411E-587B-4FB8-B1C5-2E363CE069F4}" type="sibTrans" cxnId="{B6B966D3-4D6B-4C09-90E6-7EFC81DA2811}">
      <dgm:prSet/>
      <dgm:spPr/>
      <dgm:t>
        <a:bodyPr/>
        <a:lstStyle/>
        <a:p>
          <a:endParaRPr lang="hu-HU"/>
        </a:p>
      </dgm:t>
    </dgm:pt>
    <dgm:pt modelId="{E6C9A9D6-2D5E-48E8-B8C6-A9AFD965B742}">
      <dgm:prSet phldrT="[Szöveg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hu-H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adatkezelés</a:t>
          </a:r>
        </a:p>
      </dgm:t>
    </dgm:pt>
    <dgm:pt modelId="{AD8F7646-694F-43F3-8E7B-906358C61EAB}" type="parTrans" cxnId="{B75F2368-C318-41F9-A133-498CDB42934A}">
      <dgm:prSet/>
      <dgm:spPr/>
      <dgm:t>
        <a:bodyPr/>
        <a:lstStyle/>
        <a:p>
          <a:endParaRPr lang="hu-HU"/>
        </a:p>
      </dgm:t>
    </dgm:pt>
    <dgm:pt modelId="{108E84E1-622B-4721-9A1E-11A303318EE3}" type="sibTrans" cxnId="{B75F2368-C318-41F9-A133-498CDB42934A}">
      <dgm:prSet/>
      <dgm:spPr/>
      <dgm:t>
        <a:bodyPr/>
        <a:lstStyle/>
        <a:p>
          <a:endParaRPr lang="hu-HU"/>
        </a:p>
      </dgm:t>
    </dgm:pt>
    <dgm:pt modelId="{448F9D73-5860-4F36-A4E3-FD6C46BE1F8B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alapítói jogok</a:t>
          </a:r>
          <a:endParaRPr lang="hu-HU" sz="1400" b="0" i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0DF6CB25-FBF0-41D9-8354-1B63E3958BCB}" type="parTrans" cxnId="{36687880-F74E-422D-BF68-0886EA1C0229}">
      <dgm:prSet/>
      <dgm:spPr/>
      <dgm:t>
        <a:bodyPr/>
        <a:lstStyle/>
        <a:p>
          <a:endParaRPr lang="hu-HU"/>
        </a:p>
      </dgm:t>
    </dgm:pt>
    <dgm:pt modelId="{6F136AF7-E128-4AB3-9BCE-286166A8B6B3}" type="sibTrans" cxnId="{36687880-F74E-422D-BF68-0886EA1C0229}">
      <dgm:prSet/>
      <dgm:spPr/>
      <dgm:t>
        <a:bodyPr/>
        <a:lstStyle/>
        <a:p>
          <a:endParaRPr lang="hu-HU"/>
        </a:p>
      </dgm:t>
    </dgm:pt>
    <dgm:pt modelId="{08804EC7-473F-4C7C-BFB9-FB2307F33780}" type="pres">
      <dgm:prSet presAssocID="{39B417FC-AD1A-4895-8638-6A9F37F720E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DBA37ECA-9C47-4AA5-B2EB-AE24DA8A60EB}" type="pres">
      <dgm:prSet presAssocID="{39B417FC-AD1A-4895-8638-6A9F37F720EA}" presName="outerBox" presStyleCnt="0"/>
      <dgm:spPr/>
    </dgm:pt>
    <dgm:pt modelId="{B50F0B85-94FF-4540-81DB-77434714D0B1}" type="pres">
      <dgm:prSet presAssocID="{39B417FC-AD1A-4895-8638-6A9F37F720EA}" presName="outerBoxParent" presStyleLbl="node1" presStyleIdx="0" presStyleCnt="2" custLinFactNeighborX="-4176" custLinFactNeighborY="-342"/>
      <dgm:spPr/>
    </dgm:pt>
    <dgm:pt modelId="{96666C80-2EC2-433F-A6D7-9E259A309ACE}" type="pres">
      <dgm:prSet presAssocID="{39B417FC-AD1A-4895-8638-6A9F37F720EA}" presName="outerBoxChildren" presStyleCnt="0"/>
      <dgm:spPr/>
    </dgm:pt>
    <dgm:pt modelId="{3FA5062C-58D7-49BC-BAD0-EB74D8FCB676}" type="pres">
      <dgm:prSet presAssocID="{8DD81DD4-E15C-419C-8A28-BC4FE8083DE0}" presName="oChild" presStyleLbl="fgAcc1" presStyleIdx="0" presStyleCnt="7" custScaleX="128781" custScaleY="101637" custLinFactY="171063" custLinFactNeighborX="5555" custLinFactNeighborY="200000">
        <dgm:presLayoutVars>
          <dgm:bulletEnabled val="1"/>
        </dgm:presLayoutVars>
      </dgm:prSet>
      <dgm:spPr/>
    </dgm:pt>
    <dgm:pt modelId="{5F525539-905B-4C56-BCF3-26BAB22DC6CB}" type="pres">
      <dgm:prSet presAssocID="{DA2F34BD-4307-4D27-ABF2-710D38AF6269}" presName="outerSibTrans" presStyleCnt="0"/>
      <dgm:spPr/>
    </dgm:pt>
    <dgm:pt modelId="{21C6BFC0-22B2-49DD-81D9-46EA02DE1A77}" type="pres">
      <dgm:prSet presAssocID="{F52C88B7-604C-47C5-AB45-C1BB25881D29}" presName="oChild" presStyleLbl="fgAcc1" presStyleIdx="1" presStyleCnt="7" custScaleX="111111" custLinFactY="-32768" custLinFactNeighborX="5556" custLinFactNeighborY="-100000">
        <dgm:presLayoutVars>
          <dgm:bulletEnabled val="1"/>
        </dgm:presLayoutVars>
      </dgm:prSet>
      <dgm:spPr/>
    </dgm:pt>
    <dgm:pt modelId="{A1E786C9-2CEC-40BC-BB9B-BC7D608F2BD7}" type="pres">
      <dgm:prSet presAssocID="{12B400C6-87B2-4E1B-911A-13586740CA22}" presName="outerSibTrans" presStyleCnt="0"/>
      <dgm:spPr/>
    </dgm:pt>
    <dgm:pt modelId="{A0F39DE6-8B72-46A3-939E-98934070335C}" type="pres">
      <dgm:prSet presAssocID="{448F9D73-5860-4F36-A4E3-FD6C46BE1F8B}" presName="oChild" presStyleLbl="fgAcc1" presStyleIdx="2" presStyleCnt="7" custScaleY="71155" custLinFactY="-210951" custLinFactNeighborX="5556" custLinFactNeighborY="-300000">
        <dgm:presLayoutVars>
          <dgm:bulletEnabled val="1"/>
        </dgm:presLayoutVars>
      </dgm:prSet>
      <dgm:spPr/>
    </dgm:pt>
    <dgm:pt modelId="{CCCAB19E-C49A-49C3-9172-FC1BECFD7E71}" type="pres">
      <dgm:prSet presAssocID="{39B417FC-AD1A-4895-8638-6A9F37F720EA}" presName="middleBox" presStyleCnt="0"/>
      <dgm:spPr/>
    </dgm:pt>
    <dgm:pt modelId="{32E7DB26-5FFC-49E8-9241-7016D510A871}" type="pres">
      <dgm:prSet presAssocID="{39B417FC-AD1A-4895-8638-6A9F37F720EA}" presName="middleBoxParent" presStyleLbl="node1" presStyleIdx="1" presStyleCnt="2" custScaleX="101074" custLinFactNeighborX="2229" custLinFactNeighborY="-120"/>
      <dgm:spPr/>
    </dgm:pt>
    <dgm:pt modelId="{F1B271EA-CE5A-469D-8EBA-44C6EA8F45A9}" type="pres">
      <dgm:prSet presAssocID="{39B417FC-AD1A-4895-8638-6A9F37F720EA}" presName="middleBoxChildren" presStyleCnt="0"/>
      <dgm:spPr/>
    </dgm:pt>
    <dgm:pt modelId="{C53422FB-B576-4EB6-9D66-4238F9146172}" type="pres">
      <dgm:prSet presAssocID="{08A62270-3E0C-4A14-BC7D-007683DBD88E}" presName="mChild" presStyleLbl="fgAcc1" presStyleIdx="3" presStyleCnt="7" custScaleX="91657" custLinFactX="2252" custLinFactNeighborX="100000">
        <dgm:presLayoutVars>
          <dgm:bulletEnabled val="1"/>
        </dgm:presLayoutVars>
      </dgm:prSet>
      <dgm:spPr/>
    </dgm:pt>
    <dgm:pt modelId="{28C37132-C35B-489E-8F37-F3CE4A98FAD2}" type="pres">
      <dgm:prSet presAssocID="{DC928723-7D49-4979-A2A4-8434B5A040D2}" presName="middleSibTrans" presStyleCnt="0"/>
      <dgm:spPr/>
    </dgm:pt>
    <dgm:pt modelId="{E8C6D78A-4CD5-4E33-8BB5-ADB497A74559}" type="pres">
      <dgm:prSet presAssocID="{C2E72870-8C67-4DE6-A302-323A7CE053B0}" presName="mChild" presStyleLbl="fgAcc1" presStyleIdx="4" presStyleCnt="7" custLinFactX="4814" custLinFactNeighborX="100000">
        <dgm:presLayoutVars>
          <dgm:bulletEnabled val="1"/>
        </dgm:presLayoutVars>
      </dgm:prSet>
      <dgm:spPr/>
    </dgm:pt>
    <dgm:pt modelId="{84E3D3A1-CCEF-414D-952B-B00AAB74E667}" type="pres">
      <dgm:prSet presAssocID="{C8DFDD6A-0CF5-4986-8845-29902241F20B}" presName="middleSibTrans" presStyleCnt="0"/>
      <dgm:spPr/>
    </dgm:pt>
    <dgm:pt modelId="{8C5BCF30-21D1-43CC-931D-13C3394AEA15}" type="pres">
      <dgm:prSet presAssocID="{A9ABD9B3-2B8E-480B-8857-D5434952E3E0}" presName="mChild" presStyleLbl="fgAcc1" presStyleIdx="5" presStyleCnt="7" custLinFactX="7420" custLinFactNeighborX="100000">
        <dgm:presLayoutVars>
          <dgm:bulletEnabled val="1"/>
        </dgm:presLayoutVars>
      </dgm:prSet>
      <dgm:spPr/>
    </dgm:pt>
    <dgm:pt modelId="{5A027DC8-AE02-4378-AE41-2A47E77B8E22}" type="pres">
      <dgm:prSet presAssocID="{93E7411E-587B-4FB8-B1C5-2E363CE069F4}" presName="middleSibTrans" presStyleCnt="0"/>
      <dgm:spPr/>
    </dgm:pt>
    <dgm:pt modelId="{784494A3-B0B8-49CB-AE78-30A043C5CE8A}" type="pres">
      <dgm:prSet presAssocID="{E6C9A9D6-2D5E-48E8-B8C6-A9AFD965B742}" presName="mChild" presStyleLbl="fgAcc1" presStyleIdx="6" presStyleCnt="7" custScaleX="83972" custLinFactX="8893" custLinFactNeighborX="100000">
        <dgm:presLayoutVars>
          <dgm:bulletEnabled val="1"/>
        </dgm:presLayoutVars>
      </dgm:prSet>
      <dgm:spPr/>
    </dgm:pt>
  </dgm:ptLst>
  <dgm:cxnLst>
    <dgm:cxn modelId="{23A17F02-590B-4BBE-8E90-301171DDB7F7}" type="presOf" srcId="{F52C88B7-604C-47C5-AB45-C1BB25881D29}" destId="{21C6BFC0-22B2-49DD-81D9-46EA02DE1A77}" srcOrd="0" destOrd="0" presId="urn:microsoft.com/office/officeart/2005/8/layout/target2"/>
    <dgm:cxn modelId="{7E57FB09-FB16-43E3-8EA2-D4855C35462A}" type="presOf" srcId="{E6C9A9D6-2D5E-48E8-B8C6-A9AFD965B742}" destId="{784494A3-B0B8-49CB-AE78-30A043C5CE8A}" srcOrd="0" destOrd="0" presId="urn:microsoft.com/office/officeart/2005/8/layout/target2"/>
    <dgm:cxn modelId="{736DD70D-3EB8-4C37-8636-C22C85CC1A8F}" type="presOf" srcId="{C2E72870-8C67-4DE6-A302-323A7CE053B0}" destId="{E8C6D78A-4CD5-4E33-8BB5-ADB497A74559}" srcOrd="0" destOrd="0" presId="urn:microsoft.com/office/officeart/2005/8/layout/target2"/>
    <dgm:cxn modelId="{0D625628-C6F8-4A05-8D8D-C8F8C1F43FE5}" type="presOf" srcId="{34C35288-5E0F-4246-9D7C-E250314AFDA5}" destId="{32E7DB26-5FFC-49E8-9241-7016D510A871}" srcOrd="0" destOrd="0" presId="urn:microsoft.com/office/officeart/2005/8/layout/target2"/>
    <dgm:cxn modelId="{E56AE82C-F340-43E3-BC9A-93455687D202}" srcId="{DDE997BD-EF5C-4F4D-83F4-ECB5F580BA94}" destId="{8DD81DD4-E15C-419C-8A28-BC4FE8083DE0}" srcOrd="0" destOrd="0" parTransId="{D835F5BD-C054-4D1F-A215-C29E324F3F67}" sibTransId="{DA2F34BD-4307-4D27-ABF2-710D38AF6269}"/>
    <dgm:cxn modelId="{35625F33-C5C8-403D-A4B1-AF0DE3752848}" type="presOf" srcId="{8DD81DD4-E15C-419C-8A28-BC4FE8083DE0}" destId="{3FA5062C-58D7-49BC-BAD0-EB74D8FCB676}" srcOrd="0" destOrd="0" presId="urn:microsoft.com/office/officeart/2005/8/layout/target2"/>
    <dgm:cxn modelId="{EA42F644-8755-4B9D-8251-1E62ACE7DB59}" srcId="{DDE997BD-EF5C-4F4D-83F4-ECB5F580BA94}" destId="{F52C88B7-604C-47C5-AB45-C1BB25881D29}" srcOrd="1" destOrd="0" parTransId="{6D953E99-3D81-4B43-83D7-FFA5860F67CC}" sibTransId="{12B400C6-87B2-4E1B-911A-13586740CA22}"/>
    <dgm:cxn modelId="{B75F2368-C318-41F9-A133-498CDB42934A}" srcId="{34C35288-5E0F-4246-9D7C-E250314AFDA5}" destId="{E6C9A9D6-2D5E-48E8-B8C6-A9AFD965B742}" srcOrd="3" destOrd="0" parTransId="{AD8F7646-694F-43F3-8E7B-906358C61EAB}" sibTransId="{108E84E1-622B-4721-9A1E-11A303318EE3}"/>
    <dgm:cxn modelId="{089E396B-3CA9-4901-9DFA-2339753DBE15}" srcId="{34C35288-5E0F-4246-9D7C-E250314AFDA5}" destId="{C2E72870-8C67-4DE6-A302-323A7CE053B0}" srcOrd="1" destOrd="0" parTransId="{658B398E-10F0-4294-8CD7-3DC4192A498B}" sibTransId="{C8DFDD6A-0CF5-4986-8845-29902241F20B}"/>
    <dgm:cxn modelId="{2967607E-D13E-41CB-AF33-E0C17F28487D}" srcId="{34C35288-5E0F-4246-9D7C-E250314AFDA5}" destId="{08A62270-3E0C-4A14-BC7D-007683DBD88E}" srcOrd="0" destOrd="0" parTransId="{F78D8114-311B-477C-911E-173A4CA78A0C}" sibTransId="{DC928723-7D49-4979-A2A4-8434B5A040D2}"/>
    <dgm:cxn modelId="{36687880-F74E-422D-BF68-0886EA1C0229}" srcId="{DDE997BD-EF5C-4F4D-83F4-ECB5F580BA94}" destId="{448F9D73-5860-4F36-A4E3-FD6C46BE1F8B}" srcOrd="2" destOrd="0" parTransId="{0DF6CB25-FBF0-41D9-8354-1B63E3958BCB}" sibTransId="{6F136AF7-E128-4AB3-9BCE-286166A8B6B3}"/>
    <dgm:cxn modelId="{5CF27284-4579-4296-ADC6-4261C141BDB6}" type="presOf" srcId="{A9ABD9B3-2B8E-480B-8857-D5434952E3E0}" destId="{8C5BCF30-21D1-43CC-931D-13C3394AEA15}" srcOrd="0" destOrd="0" presId="urn:microsoft.com/office/officeart/2005/8/layout/target2"/>
    <dgm:cxn modelId="{59B9018C-7AC7-4FD6-A7DD-6F181C8303F5}" type="presOf" srcId="{39B417FC-AD1A-4895-8638-6A9F37F720EA}" destId="{08804EC7-473F-4C7C-BFB9-FB2307F33780}" srcOrd="0" destOrd="0" presId="urn:microsoft.com/office/officeart/2005/8/layout/target2"/>
    <dgm:cxn modelId="{853FAEA7-884E-4F21-B536-BF7E55DA3711}" type="presOf" srcId="{448F9D73-5860-4F36-A4E3-FD6C46BE1F8B}" destId="{A0F39DE6-8B72-46A3-939E-98934070335C}" srcOrd="0" destOrd="0" presId="urn:microsoft.com/office/officeart/2005/8/layout/target2"/>
    <dgm:cxn modelId="{64B749AA-7CA4-4E8A-AC3C-3989ED1A7A4D}" type="presOf" srcId="{DDE997BD-EF5C-4F4D-83F4-ECB5F580BA94}" destId="{B50F0B85-94FF-4540-81DB-77434714D0B1}" srcOrd="0" destOrd="0" presId="urn:microsoft.com/office/officeart/2005/8/layout/target2"/>
    <dgm:cxn modelId="{F9720AAC-66E0-4A26-B649-D4E6923A753A}" srcId="{39B417FC-AD1A-4895-8638-6A9F37F720EA}" destId="{34C35288-5E0F-4246-9D7C-E250314AFDA5}" srcOrd="1" destOrd="0" parTransId="{8EEFCDC8-FF0E-4A32-9511-7CA8D020DDBF}" sibTransId="{755E0AF9-FA40-41F1-9133-94B1B6F9C9ED}"/>
    <dgm:cxn modelId="{C55757B9-A1E4-4EDA-8E56-9C8835AB7039}" type="presOf" srcId="{08A62270-3E0C-4A14-BC7D-007683DBD88E}" destId="{C53422FB-B576-4EB6-9D66-4238F9146172}" srcOrd="0" destOrd="0" presId="urn:microsoft.com/office/officeart/2005/8/layout/target2"/>
    <dgm:cxn modelId="{B6B966D3-4D6B-4C09-90E6-7EFC81DA2811}" srcId="{34C35288-5E0F-4246-9D7C-E250314AFDA5}" destId="{A9ABD9B3-2B8E-480B-8857-D5434952E3E0}" srcOrd="2" destOrd="0" parTransId="{78E287D4-46A9-4D58-975B-A7ED4506923E}" sibTransId="{93E7411E-587B-4FB8-B1C5-2E363CE069F4}"/>
    <dgm:cxn modelId="{D829C8F2-37CF-4227-8D52-38718FA8CC2F}" srcId="{39B417FC-AD1A-4895-8638-6A9F37F720EA}" destId="{DDE997BD-EF5C-4F4D-83F4-ECB5F580BA94}" srcOrd="0" destOrd="0" parTransId="{6698E3E3-F013-42D1-A7F7-DE6A51F0C048}" sibTransId="{3D9608BA-EE7B-482E-9799-D8AF136ED824}"/>
    <dgm:cxn modelId="{978D04C8-BEDB-424E-81AB-BA007229B564}" type="presParOf" srcId="{08804EC7-473F-4C7C-BFB9-FB2307F33780}" destId="{DBA37ECA-9C47-4AA5-B2EB-AE24DA8A60EB}" srcOrd="0" destOrd="0" presId="urn:microsoft.com/office/officeart/2005/8/layout/target2"/>
    <dgm:cxn modelId="{822F23C2-33DB-47AB-81BD-C0B4A0BE4C07}" type="presParOf" srcId="{DBA37ECA-9C47-4AA5-B2EB-AE24DA8A60EB}" destId="{B50F0B85-94FF-4540-81DB-77434714D0B1}" srcOrd="0" destOrd="0" presId="urn:microsoft.com/office/officeart/2005/8/layout/target2"/>
    <dgm:cxn modelId="{B9C4E16F-4189-47D9-B202-A9DFF09DF5C9}" type="presParOf" srcId="{DBA37ECA-9C47-4AA5-B2EB-AE24DA8A60EB}" destId="{96666C80-2EC2-433F-A6D7-9E259A309ACE}" srcOrd="1" destOrd="0" presId="urn:microsoft.com/office/officeart/2005/8/layout/target2"/>
    <dgm:cxn modelId="{4AF7A83C-50A4-40B9-8F9E-BE208A9F623F}" type="presParOf" srcId="{96666C80-2EC2-433F-A6D7-9E259A309ACE}" destId="{3FA5062C-58D7-49BC-BAD0-EB74D8FCB676}" srcOrd="0" destOrd="0" presId="urn:microsoft.com/office/officeart/2005/8/layout/target2"/>
    <dgm:cxn modelId="{0447408A-8002-4E8F-AE5A-9379F0FB837A}" type="presParOf" srcId="{96666C80-2EC2-433F-A6D7-9E259A309ACE}" destId="{5F525539-905B-4C56-BCF3-26BAB22DC6CB}" srcOrd="1" destOrd="0" presId="urn:microsoft.com/office/officeart/2005/8/layout/target2"/>
    <dgm:cxn modelId="{7C5E312A-0E58-43BB-AFDA-8A948C1F586F}" type="presParOf" srcId="{96666C80-2EC2-433F-A6D7-9E259A309ACE}" destId="{21C6BFC0-22B2-49DD-81D9-46EA02DE1A77}" srcOrd="2" destOrd="0" presId="urn:microsoft.com/office/officeart/2005/8/layout/target2"/>
    <dgm:cxn modelId="{F2AD05B4-2A4D-403A-8569-4720E5D68AAA}" type="presParOf" srcId="{96666C80-2EC2-433F-A6D7-9E259A309ACE}" destId="{A1E786C9-2CEC-40BC-BB9B-BC7D608F2BD7}" srcOrd="3" destOrd="0" presId="urn:microsoft.com/office/officeart/2005/8/layout/target2"/>
    <dgm:cxn modelId="{62A73282-4E74-47E2-9063-75DF6E1059F7}" type="presParOf" srcId="{96666C80-2EC2-433F-A6D7-9E259A309ACE}" destId="{A0F39DE6-8B72-46A3-939E-98934070335C}" srcOrd="4" destOrd="0" presId="urn:microsoft.com/office/officeart/2005/8/layout/target2"/>
    <dgm:cxn modelId="{ED73E5EC-9C4A-4CBF-ACE6-58AC8D626978}" type="presParOf" srcId="{08804EC7-473F-4C7C-BFB9-FB2307F33780}" destId="{CCCAB19E-C49A-49C3-9172-FC1BECFD7E71}" srcOrd="1" destOrd="0" presId="urn:microsoft.com/office/officeart/2005/8/layout/target2"/>
    <dgm:cxn modelId="{78215BCB-8735-4E6C-AC89-CB7F6DE4EA8E}" type="presParOf" srcId="{CCCAB19E-C49A-49C3-9172-FC1BECFD7E71}" destId="{32E7DB26-5FFC-49E8-9241-7016D510A871}" srcOrd="0" destOrd="0" presId="urn:microsoft.com/office/officeart/2005/8/layout/target2"/>
    <dgm:cxn modelId="{310E1846-3950-4FBC-AB26-FA1813FE6F3E}" type="presParOf" srcId="{CCCAB19E-C49A-49C3-9172-FC1BECFD7E71}" destId="{F1B271EA-CE5A-469D-8EBA-44C6EA8F45A9}" srcOrd="1" destOrd="0" presId="urn:microsoft.com/office/officeart/2005/8/layout/target2"/>
    <dgm:cxn modelId="{E0852E24-BD5B-498F-B4F2-DB0AB2CB9F32}" type="presParOf" srcId="{F1B271EA-CE5A-469D-8EBA-44C6EA8F45A9}" destId="{C53422FB-B576-4EB6-9D66-4238F9146172}" srcOrd="0" destOrd="0" presId="urn:microsoft.com/office/officeart/2005/8/layout/target2"/>
    <dgm:cxn modelId="{015A7671-01A5-4DD2-B1D4-9C398A41D230}" type="presParOf" srcId="{F1B271EA-CE5A-469D-8EBA-44C6EA8F45A9}" destId="{28C37132-C35B-489E-8F37-F3CE4A98FAD2}" srcOrd="1" destOrd="0" presId="urn:microsoft.com/office/officeart/2005/8/layout/target2"/>
    <dgm:cxn modelId="{B7330423-6086-4FF8-8E48-1A25D6056F42}" type="presParOf" srcId="{F1B271EA-CE5A-469D-8EBA-44C6EA8F45A9}" destId="{E8C6D78A-4CD5-4E33-8BB5-ADB497A74559}" srcOrd="2" destOrd="0" presId="urn:microsoft.com/office/officeart/2005/8/layout/target2"/>
    <dgm:cxn modelId="{CF5AADF3-7E9E-4AE0-B671-864B7D5AAEDA}" type="presParOf" srcId="{F1B271EA-CE5A-469D-8EBA-44C6EA8F45A9}" destId="{84E3D3A1-CCEF-414D-952B-B00AAB74E667}" srcOrd="3" destOrd="0" presId="urn:microsoft.com/office/officeart/2005/8/layout/target2"/>
    <dgm:cxn modelId="{288E98AA-9912-4680-B83C-07174B7AE8D5}" type="presParOf" srcId="{F1B271EA-CE5A-469D-8EBA-44C6EA8F45A9}" destId="{8C5BCF30-21D1-43CC-931D-13C3394AEA15}" srcOrd="4" destOrd="0" presId="urn:microsoft.com/office/officeart/2005/8/layout/target2"/>
    <dgm:cxn modelId="{5E25D8E1-13C0-41AD-B721-D6EFA6A292E8}" type="presParOf" srcId="{F1B271EA-CE5A-469D-8EBA-44C6EA8F45A9}" destId="{5A027DC8-AE02-4378-AE41-2A47E77B8E22}" srcOrd="5" destOrd="0" presId="urn:microsoft.com/office/officeart/2005/8/layout/target2"/>
    <dgm:cxn modelId="{DC16870B-B74A-4DBC-9EA8-5B40A265A759}" type="presParOf" srcId="{F1B271EA-CE5A-469D-8EBA-44C6EA8F45A9}" destId="{784494A3-B0B8-49CB-AE78-30A043C5CE8A}" srcOrd="6" destOrd="0" presId="urn:microsoft.com/office/officeart/2005/8/layout/targe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65F1945-60F0-41AD-ACF5-6007745B7A2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03BAD39-7F9E-4FD8-9BE5-CB47556EDEA2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28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</a:t>
          </a:r>
        </a:p>
      </dgm:t>
    </dgm:pt>
    <dgm:pt modelId="{8FF9D78C-935B-4181-AD46-2344D7C56416}" type="parTrans" cxnId="{8710E811-B9AB-4353-B38B-5297E9756CC7}">
      <dgm:prSet/>
      <dgm:spPr/>
      <dgm:t>
        <a:bodyPr/>
        <a:lstStyle/>
        <a:p>
          <a:pPr algn="l"/>
          <a:endParaRPr lang="hu-HU"/>
        </a:p>
      </dgm:t>
    </dgm:pt>
    <dgm:pt modelId="{F3705108-F174-4153-8A3A-433BCC784F1B}" type="sibTrans" cxnId="{8710E811-B9AB-4353-B38B-5297E9756CC7}">
      <dgm:prSet/>
      <dgm:spPr/>
      <dgm:t>
        <a:bodyPr/>
        <a:lstStyle/>
        <a:p>
          <a:pPr algn="l"/>
          <a:endParaRPr lang="hu-HU"/>
        </a:p>
      </dgm:t>
    </dgm:pt>
    <dgm:pt modelId="{E950C9AC-ADE3-4906-8540-EA96B42EDE9A}">
      <dgm:prSet phldrT="[Szöveg]" custT="1"/>
      <dgm:spPr>
        <a:noFill/>
      </dgm:spPr>
      <dgm:t>
        <a:bodyPr/>
        <a:lstStyle/>
        <a:p>
          <a:pPr algn="l"/>
          <a:r>
            <a:rPr lang="hu-HU" sz="2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Alaptevékenysége</a:t>
          </a:r>
        </a:p>
      </dgm:t>
    </dgm:pt>
    <dgm:pt modelId="{7FF256D5-D5E1-4DA8-A4E9-9923DF8274CF}" type="parTrans" cxnId="{26CF7691-F925-4E5B-9EFB-DBF6EFF59803}">
      <dgm:prSet/>
      <dgm:spPr/>
      <dgm:t>
        <a:bodyPr/>
        <a:lstStyle/>
        <a:p>
          <a:pPr algn="l"/>
          <a:endParaRPr lang="hu-HU"/>
        </a:p>
      </dgm:t>
    </dgm:pt>
    <dgm:pt modelId="{6769DF57-F182-41B9-BC06-3BA5F9F7C19F}" type="sibTrans" cxnId="{26CF7691-F925-4E5B-9EFB-DBF6EFF59803}">
      <dgm:prSet/>
      <dgm:spPr/>
      <dgm:t>
        <a:bodyPr/>
        <a:lstStyle/>
        <a:p>
          <a:pPr algn="l"/>
          <a:endParaRPr lang="hu-HU"/>
        </a:p>
      </dgm:t>
    </dgm:pt>
    <dgm:pt modelId="{3773ED7C-6EF5-4369-B065-3E8DC6267EAD}">
      <dgm:prSet phldrT="[Szöveg]" custT="1"/>
      <dgm:spPr>
        <a:noFill/>
      </dgm:spPr>
      <dgm:t>
        <a:bodyPr/>
        <a:lstStyle/>
        <a:p>
          <a:pPr algn="l"/>
          <a:r>
            <a:rPr lang="hu-HU" sz="2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Vállalkozási tevékenysége</a:t>
          </a:r>
        </a:p>
      </dgm:t>
    </dgm:pt>
    <dgm:pt modelId="{786CDF6B-A234-45BC-94D6-8D763DB76D2F}" type="parTrans" cxnId="{F935863B-1FDB-4B01-A514-5D960B9EEFE5}">
      <dgm:prSet/>
      <dgm:spPr/>
      <dgm:t>
        <a:bodyPr/>
        <a:lstStyle/>
        <a:p>
          <a:pPr algn="l"/>
          <a:endParaRPr lang="hu-HU"/>
        </a:p>
      </dgm:t>
    </dgm:pt>
    <dgm:pt modelId="{DAF91D0C-B178-41A3-A289-0D85BAFE1437}" type="sibTrans" cxnId="{F935863B-1FDB-4B01-A514-5D960B9EEFE5}">
      <dgm:prSet/>
      <dgm:spPr/>
      <dgm:t>
        <a:bodyPr/>
        <a:lstStyle/>
        <a:p>
          <a:pPr algn="l"/>
          <a:endParaRPr lang="hu-HU"/>
        </a:p>
      </dgm:t>
    </dgm:pt>
    <dgm:pt modelId="{94AC3CFE-3555-4148-BF45-8FFC31B869FA}">
      <dgm:prSet phldrT="[Szöveg]"/>
      <dgm:spPr/>
      <dgm:t>
        <a:bodyPr/>
        <a:lstStyle/>
        <a:p>
          <a:pPr algn="l"/>
          <a:endParaRPr lang="hu-H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1905904-501E-468F-9A6B-26C8D4647A46}" type="parTrans" cxnId="{E38CD826-1BBA-480A-97A0-F0E26C638E02}">
      <dgm:prSet/>
      <dgm:spPr/>
      <dgm:t>
        <a:bodyPr/>
        <a:lstStyle/>
        <a:p>
          <a:pPr algn="l"/>
          <a:endParaRPr lang="hu-HU"/>
        </a:p>
      </dgm:t>
    </dgm:pt>
    <dgm:pt modelId="{B1EBED6F-7EE0-47FE-89FF-44400F6BBC96}" type="sibTrans" cxnId="{E38CD826-1BBA-480A-97A0-F0E26C638E02}">
      <dgm:prSet/>
      <dgm:spPr/>
      <dgm:t>
        <a:bodyPr/>
        <a:lstStyle/>
        <a:p>
          <a:pPr algn="l"/>
          <a:endParaRPr lang="hu-HU"/>
        </a:p>
      </dgm:t>
    </dgm:pt>
    <dgm:pt modelId="{E0F1702A-0D39-4BC5-8065-76F280690352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(határozatban) és az alapító okiratban,</a:t>
          </a:r>
        </a:p>
      </dgm:t>
    </dgm:pt>
    <dgm:pt modelId="{AE06BC8E-3B66-4371-BC6A-791FB06F84FA}" type="parTrans" cxnId="{94D818C0-7CFF-4AFF-A8B3-DD503B5CF472}">
      <dgm:prSet/>
      <dgm:spPr/>
      <dgm:t>
        <a:bodyPr/>
        <a:lstStyle/>
        <a:p>
          <a:pPr algn="l"/>
          <a:endParaRPr lang="hu-HU"/>
        </a:p>
      </dgm:t>
    </dgm:pt>
    <dgm:pt modelId="{850BDFC5-2D31-411E-9B51-9BC4729D6942}" type="sibTrans" cxnId="{94D818C0-7CFF-4AFF-A8B3-DD503B5CF472}">
      <dgm:prSet/>
      <dgm:spPr/>
      <dgm:t>
        <a:bodyPr/>
        <a:lstStyle/>
        <a:p>
          <a:pPr algn="l"/>
          <a:endParaRPr lang="hu-HU"/>
        </a:p>
      </dgm:t>
    </dgm:pt>
    <dgm:pt modelId="{3AC973F8-B5E5-4891-ACD8-232B5B6844EE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alaptevékenységétől eltérő, </a:t>
          </a:r>
        </a:p>
      </dgm:t>
    </dgm:pt>
    <dgm:pt modelId="{9E611D21-24C0-4C50-8B78-2E8D80FF14C0}" type="parTrans" cxnId="{9333EDC1-AE25-4B5E-9D28-25EC3AAE1EAF}">
      <dgm:prSet/>
      <dgm:spPr/>
      <dgm:t>
        <a:bodyPr/>
        <a:lstStyle/>
        <a:p>
          <a:pPr algn="l"/>
          <a:endParaRPr lang="hu-HU"/>
        </a:p>
      </dgm:t>
    </dgm:pt>
    <dgm:pt modelId="{9A19FA0C-A11F-43F8-94EC-5BDB01970E06}" type="sibTrans" cxnId="{9333EDC1-AE25-4B5E-9D28-25EC3AAE1EAF}">
      <dgm:prSet/>
      <dgm:spPr/>
      <dgm:t>
        <a:bodyPr/>
        <a:lstStyle/>
        <a:p>
          <a:pPr algn="l"/>
          <a:endParaRPr lang="hu-HU"/>
        </a:p>
      </dgm:t>
    </dgm:pt>
    <dgm:pt modelId="{C4B0DD5C-63FD-4FF3-A22F-40CE2B87DFEA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szakmai alapfeladataként meghatározott,</a:t>
          </a:r>
        </a:p>
      </dgm:t>
    </dgm:pt>
    <dgm:pt modelId="{110B53C1-91ED-46C1-AEA1-1B653D9FC727}" type="parTrans" cxnId="{89A80D4E-FBF3-45D0-8C47-428EA2D032BB}">
      <dgm:prSet/>
      <dgm:spPr/>
      <dgm:t>
        <a:bodyPr/>
        <a:lstStyle/>
        <a:p>
          <a:pPr algn="l"/>
          <a:endParaRPr lang="hu-HU"/>
        </a:p>
      </dgm:t>
    </dgm:pt>
    <dgm:pt modelId="{45BBBB2A-928F-47DF-BCDF-8805C4152FC0}" type="sibTrans" cxnId="{89A80D4E-FBF3-45D0-8C47-428EA2D032BB}">
      <dgm:prSet/>
      <dgm:spPr/>
      <dgm:t>
        <a:bodyPr/>
        <a:lstStyle/>
        <a:p>
          <a:pPr algn="l"/>
          <a:endParaRPr lang="hu-HU"/>
        </a:p>
      </dgm:t>
    </dgm:pt>
    <dgm:pt modelId="{BEB784C7-8F61-407F-A64C-CC8143C63114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 vagy közszolgáltató tevékenység</a:t>
          </a:r>
        </a:p>
      </dgm:t>
    </dgm:pt>
    <dgm:pt modelId="{6D670D9E-C6B1-43A2-B8B9-08FA7A2E9FDA}" type="parTrans" cxnId="{911DB162-764C-4044-8028-2021C8709A68}">
      <dgm:prSet/>
      <dgm:spPr/>
      <dgm:t>
        <a:bodyPr/>
        <a:lstStyle/>
        <a:p>
          <a:pPr algn="l"/>
          <a:endParaRPr lang="hu-HU"/>
        </a:p>
      </dgm:t>
    </dgm:pt>
    <dgm:pt modelId="{4854D05E-660A-4B4C-BB9C-84087E9AC025}" type="sibTrans" cxnId="{911DB162-764C-4044-8028-2021C8709A68}">
      <dgm:prSet/>
      <dgm:spPr/>
      <dgm:t>
        <a:bodyPr/>
        <a:lstStyle/>
        <a:p>
          <a:pPr algn="l"/>
          <a:endParaRPr lang="hu-HU"/>
        </a:p>
      </dgm:t>
    </dgm:pt>
    <dgm:pt modelId="{88A7BF8A-240A-46C5-86CC-EE6F09A40759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rendszeres haszonszerzés céljából, </a:t>
          </a:r>
        </a:p>
      </dgm:t>
    </dgm:pt>
    <dgm:pt modelId="{60499CCB-969F-4185-A687-726FB4985359}" type="parTrans" cxnId="{7F79F7D0-AB58-42C1-853C-7827DC5DEF8C}">
      <dgm:prSet/>
      <dgm:spPr/>
      <dgm:t>
        <a:bodyPr/>
        <a:lstStyle/>
        <a:p>
          <a:pPr algn="l"/>
          <a:endParaRPr lang="hu-HU"/>
        </a:p>
      </dgm:t>
    </dgm:pt>
    <dgm:pt modelId="{0B694D7D-70CD-4270-B607-C183CD7D73F9}" type="sibTrans" cxnId="{7F79F7D0-AB58-42C1-853C-7827DC5DEF8C}">
      <dgm:prSet/>
      <dgm:spPr/>
      <dgm:t>
        <a:bodyPr/>
        <a:lstStyle/>
        <a:p>
          <a:pPr algn="l"/>
          <a:endParaRPr lang="hu-HU"/>
        </a:p>
      </dgm:t>
    </dgm:pt>
    <dgm:pt modelId="{7931CF7D-3EA8-4957-814E-903B8686286F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támogatáson kívüli forrásból,</a:t>
          </a:r>
        </a:p>
      </dgm:t>
    </dgm:pt>
    <dgm:pt modelId="{CA734473-2E2E-4CF6-B74E-9DE2EEA0E143}" type="parTrans" cxnId="{8614B189-1491-45F1-AC19-7F95CE3517AA}">
      <dgm:prSet/>
      <dgm:spPr/>
      <dgm:t>
        <a:bodyPr/>
        <a:lstStyle/>
        <a:p>
          <a:pPr algn="l"/>
          <a:endParaRPr lang="hu-HU"/>
        </a:p>
      </dgm:t>
    </dgm:pt>
    <dgm:pt modelId="{A3DA3E85-354C-4031-A0FB-8BCE7FFBCA39}" type="sibTrans" cxnId="{8614B189-1491-45F1-AC19-7F95CE3517AA}">
      <dgm:prSet/>
      <dgm:spPr/>
      <dgm:t>
        <a:bodyPr/>
        <a:lstStyle/>
        <a:p>
          <a:pPr algn="l"/>
          <a:endParaRPr lang="hu-HU"/>
        </a:p>
      </dgm:t>
    </dgm:pt>
    <dgm:pt modelId="{B194BBE9-0183-4508-A746-F3CA49790A7F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más jogi személy vagy természetes személy számára, </a:t>
          </a:r>
        </a:p>
      </dgm:t>
    </dgm:pt>
    <dgm:pt modelId="{9FE47B12-DE07-4B31-B389-2C140D0476F6}" type="parTrans" cxnId="{BAE74A66-500B-40C7-8447-42A0E007DA81}">
      <dgm:prSet/>
      <dgm:spPr/>
      <dgm:t>
        <a:bodyPr/>
        <a:lstStyle/>
        <a:p>
          <a:pPr algn="l"/>
          <a:endParaRPr lang="hu-HU"/>
        </a:p>
      </dgm:t>
    </dgm:pt>
    <dgm:pt modelId="{D71A5E8E-859E-4855-8024-43C604AE8C6E}" type="sibTrans" cxnId="{BAE74A66-500B-40C7-8447-42A0E007DA81}">
      <dgm:prSet/>
      <dgm:spPr/>
      <dgm:t>
        <a:bodyPr/>
        <a:lstStyle/>
        <a:p>
          <a:pPr algn="l"/>
          <a:endParaRPr lang="hu-HU"/>
        </a:p>
      </dgm:t>
    </dgm:pt>
    <dgm:pt modelId="{A36D4DEC-4E47-403C-AE86-FD2AD9DE31D6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 kötelezően végzett,</a:t>
          </a:r>
        </a:p>
      </dgm:t>
    </dgm:pt>
    <dgm:pt modelId="{CB4F2BC1-DBA9-4AD1-8BE6-E6FB3D8EC12C}" type="parTrans" cxnId="{F0E0830D-3A2A-474C-BED2-D61005EAFA16}">
      <dgm:prSet/>
      <dgm:spPr/>
      <dgm:t>
        <a:bodyPr/>
        <a:lstStyle/>
        <a:p>
          <a:pPr algn="l"/>
          <a:endParaRPr lang="hu-HU"/>
        </a:p>
      </dgm:t>
    </dgm:pt>
    <dgm:pt modelId="{0E7EE591-F95E-4DC4-90A2-7593D8391ABD}" type="sibTrans" cxnId="{F0E0830D-3A2A-474C-BED2-D61005EAFA16}">
      <dgm:prSet/>
      <dgm:spPr/>
      <dgm:t>
        <a:bodyPr/>
        <a:lstStyle/>
        <a:p>
          <a:pPr algn="l"/>
          <a:endParaRPr lang="hu-HU"/>
        </a:p>
      </dgm:t>
    </dgm:pt>
    <dgm:pt modelId="{8A80C728-065C-4670-B643-42198CBD44A0}">
      <dgm:prSet phldrT="[Szöveg]" custT="1"/>
      <dgm:spPr>
        <a:noFill/>
      </dgm:spPr>
      <dgm:t>
        <a:bodyPr/>
        <a:lstStyle/>
        <a:p>
          <a:pPr algn="l"/>
          <a:r>
            <a:rPr lang="hu-H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termelő-, szolgáltató, értékesítő tevékenység </a:t>
          </a:r>
          <a:r>
            <a:rPr lang="hu-HU" sz="2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(korlátozott)</a:t>
          </a:r>
          <a:endParaRPr lang="hu-HU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A31F6B41-D3F2-4793-872A-98BDF8CBC3FC}" type="parTrans" cxnId="{3A5AEB55-41AF-4D68-B2C6-CBB8D52266BB}">
      <dgm:prSet/>
      <dgm:spPr/>
      <dgm:t>
        <a:bodyPr/>
        <a:lstStyle/>
        <a:p>
          <a:pPr algn="l"/>
          <a:endParaRPr lang="hu-HU"/>
        </a:p>
      </dgm:t>
    </dgm:pt>
    <dgm:pt modelId="{EA660A79-AEB2-4E64-8BBF-35F305CE4498}" type="sibTrans" cxnId="{3A5AEB55-41AF-4D68-B2C6-CBB8D52266BB}">
      <dgm:prSet/>
      <dgm:spPr/>
      <dgm:t>
        <a:bodyPr/>
        <a:lstStyle/>
        <a:p>
          <a:pPr algn="l"/>
          <a:endParaRPr lang="hu-HU"/>
        </a:p>
      </dgm:t>
    </dgm:pt>
    <dgm:pt modelId="{233FF41F-D73A-4407-B143-E226EEDB4F0B}" type="pres">
      <dgm:prSet presAssocID="{665F1945-60F0-41AD-ACF5-6007745B7A2D}" presName="composite" presStyleCnt="0">
        <dgm:presLayoutVars>
          <dgm:chMax val="1"/>
          <dgm:dir/>
          <dgm:resizeHandles val="exact"/>
        </dgm:presLayoutVars>
      </dgm:prSet>
      <dgm:spPr/>
    </dgm:pt>
    <dgm:pt modelId="{CE547AA6-4CB1-483F-964E-9C0E6C959F84}" type="pres">
      <dgm:prSet presAssocID="{A03BAD39-7F9E-4FD8-9BE5-CB47556EDEA2}" presName="roof" presStyleLbl="dkBgShp" presStyleIdx="0" presStyleCnt="2" custScaleY="50869" custLinFactNeighborY="-5309"/>
      <dgm:spPr/>
    </dgm:pt>
    <dgm:pt modelId="{B992D506-9541-4132-B3F8-CAB76E7D9F9B}" type="pres">
      <dgm:prSet presAssocID="{A03BAD39-7F9E-4FD8-9BE5-CB47556EDEA2}" presName="pillars" presStyleCnt="0"/>
      <dgm:spPr/>
    </dgm:pt>
    <dgm:pt modelId="{92EC2599-68E5-4D21-9F0C-36C6777DAACD}" type="pres">
      <dgm:prSet presAssocID="{A03BAD39-7F9E-4FD8-9BE5-CB47556EDEA2}" presName="pillar1" presStyleLbl="node1" presStyleIdx="0" presStyleCnt="2" custScaleY="106993" custLinFactNeighborX="-1870" custLinFactNeighborY="-3194">
        <dgm:presLayoutVars>
          <dgm:bulletEnabled val="1"/>
        </dgm:presLayoutVars>
      </dgm:prSet>
      <dgm:spPr/>
    </dgm:pt>
    <dgm:pt modelId="{62BEBBEC-E447-49F7-8632-718E22643572}" type="pres">
      <dgm:prSet presAssocID="{3773ED7C-6EF5-4369-B065-3E8DC6267EAD}" presName="pillarX" presStyleLbl="node1" presStyleIdx="1" presStyleCnt="2" custScaleY="106671" custLinFactNeighborY="-3355">
        <dgm:presLayoutVars>
          <dgm:bulletEnabled val="1"/>
        </dgm:presLayoutVars>
      </dgm:prSet>
      <dgm:spPr/>
    </dgm:pt>
    <dgm:pt modelId="{2D28446E-CB43-4E70-A3CF-5A4E71144BA6}" type="pres">
      <dgm:prSet presAssocID="{A03BAD39-7F9E-4FD8-9BE5-CB47556EDEA2}" presName="base" presStyleLbl="dkBgShp" presStyleIdx="1" presStyleCnt="2"/>
      <dgm:spPr>
        <a:noFill/>
      </dgm:spPr>
    </dgm:pt>
  </dgm:ptLst>
  <dgm:cxnLst>
    <dgm:cxn modelId="{9BF48608-0326-4C42-9074-582F1C0C4C08}" type="presOf" srcId="{C4B0DD5C-63FD-4FF3-A22F-40CE2B87DFEA}" destId="{92EC2599-68E5-4D21-9F0C-36C6777DAACD}" srcOrd="0" destOrd="2" presId="urn:microsoft.com/office/officeart/2005/8/layout/hList3"/>
    <dgm:cxn modelId="{F0E0830D-3A2A-474C-BED2-D61005EAFA16}" srcId="{3773ED7C-6EF5-4369-B065-3E8DC6267EAD}" destId="{A36D4DEC-4E47-403C-AE86-FD2AD9DE31D6}" srcOrd="4" destOrd="0" parTransId="{CB4F2BC1-DBA9-4AD1-8BE6-E6FB3D8EC12C}" sibTransId="{0E7EE591-F95E-4DC4-90A2-7593D8391ABD}"/>
    <dgm:cxn modelId="{8710E811-B9AB-4353-B38B-5297E9756CC7}" srcId="{665F1945-60F0-41AD-ACF5-6007745B7A2D}" destId="{A03BAD39-7F9E-4FD8-9BE5-CB47556EDEA2}" srcOrd="0" destOrd="0" parTransId="{8FF9D78C-935B-4181-AD46-2344D7C56416}" sibTransId="{F3705108-F174-4153-8A3A-433BCC784F1B}"/>
    <dgm:cxn modelId="{FF87D21B-D564-42AE-BE2E-67985B7922EE}" type="presOf" srcId="{BEB784C7-8F61-407F-A64C-CC8143C63114}" destId="{92EC2599-68E5-4D21-9F0C-36C6777DAACD}" srcOrd="0" destOrd="3" presId="urn:microsoft.com/office/officeart/2005/8/layout/hList3"/>
    <dgm:cxn modelId="{E38CD826-1BBA-480A-97A0-F0E26C638E02}" srcId="{665F1945-60F0-41AD-ACF5-6007745B7A2D}" destId="{94AC3CFE-3555-4148-BF45-8FFC31B869FA}" srcOrd="1" destOrd="0" parTransId="{91905904-501E-468F-9A6B-26C8D4647A46}" sibTransId="{B1EBED6F-7EE0-47FE-89FF-44400F6BBC96}"/>
    <dgm:cxn modelId="{6B9C6131-D7B5-4C3D-81B8-5EE6DE48D3CB}" type="presOf" srcId="{B194BBE9-0183-4508-A746-F3CA49790A7F}" destId="{62BEBBEC-E447-49F7-8632-718E22643572}" srcOrd="0" destOrd="4" presId="urn:microsoft.com/office/officeart/2005/8/layout/hList3"/>
    <dgm:cxn modelId="{F935863B-1FDB-4B01-A514-5D960B9EEFE5}" srcId="{A03BAD39-7F9E-4FD8-9BE5-CB47556EDEA2}" destId="{3773ED7C-6EF5-4369-B065-3E8DC6267EAD}" srcOrd="1" destOrd="0" parTransId="{786CDF6B-A234-45BC-94D6-8D763DB76D2F}" sibTransId="{DAF91D0C-B178-41A3-A289-0D85BAFE1437}"/>
    <dgm:cxn modelId="{911DB162-764C-4044-8028-2021C8709A68}" srcId="{E950C9AC-ADE3-4906-8540-EA96B42EDE9A}" destId="{BEB784C7-8F61-407F-A64C-CC8143C63114}" srcOrd="2" destOrd="0" parTransId="{6D670D9E-C6B1-43A2-B8B9-08FA7A2E9FDA}" sibTransId="{4854D05E-660A-4B4C-BB9C-84087E9AC025}"/>
    <dgm:cxn modelId="{BAE74A66-500B-40C7-8447-42A0E007DA81}" srcId="{3773ED7C-6EF5-4369-B065-3E8DC6267EAD}" destId="{B194BBE9-0183-4508-A746-F3CA49790A7F}" srcOrd="3" destOrd="0" parTransId="{9FE47B12-DE07-4B31-B389-2C140D0476F6}" sibTransId="{D71A5E8E-859E-4855-8024-43C604AE8C6E}"/>
    <dgm:cxn modelId="{A6D2D24C-47E7-4919-8DB1-1392B122BF12}" type="presOf" srcId="{A03BAD39-7F9E-4FD8-9BE5-CB47556EDEA2}" destId="{CE547AA6-4CB1-483F-964E-9C0E6C959F84}" srcOrd="0" destOrd="0" presId="urn:microsoft.com/office/officeart/2005/8/layout/hList3"/>
    <dgm:cxn modelId="{89A80D4E-FBF3-45D0-8C47-428EA2D032BB}" srcId="{E950C9AC-ADE3-4906-8540-EA96B42EDE9A}" destId="{C4B0DD5C-63FD-4FF3-A22F-40CE2B87DFEA}" srcOrd="1" destOrd="0" parTransId="{110B53C1-91ED-46C1-AEA1-1B653D9FC727}" sibTransId="{45BBBB2A-928F-47DF-BCDF-8805C4152FC0}"/>
    <dgm:cxn modelId="{3A5AEB55-41AF-4D68-B2C6-CBB8D52266BB}" srcId="{3773ED7C-6EF5-4369-B065-3E8DC6267EAD}" destId="{8A80C728-065C-4670-B643-42198CBD44A0}" srcOrd="5" destOrd="0" parTransId="{A31F6B41-D3F2-4793-872A-98BDF8CBC3FC}" sibTransId="{EA660A79-AEB2-4E64-8BBF-35F305CE4498}"/>
    <dgm:cxn modelId="{7704E659-F755-4462-BD2F-DA6E50F3D34A}" type="presOf" srcId="{A36D4DEC-4E47-403C-AE86-FD2AD9DE31D6}" destId="{62BEBBEC-E447-49F7-8632-718E22643572}" srcOrd="0" destOrd="5" presId="urn:microsoft.com/office/officeart/2005/8/layout/hList3"/>
    <dgm:cxn modelId="{B1277982-2543-48B1-9BBD-B0AABDB973F0}" type="presOf" srcId="{88A7BF8A-240A-46C5-86CC-EE6F09A40759}" destId="{62BEBBEC-E447-49F7-8632-718E22643572}" srcOrd="0" destOrd="2" presId="urn:microsoft.com/office/officeart/2005/8/layout/hList3"/>
    <dgm:cxn modelId="{6078E483-3842-4EEC-930E-94B08DA8C2CE}" type="presOf" srcId="{E950C9AC-ADE3-4906-8540-EA96B42EDE9A}" destId="{92EC2599-68E5-4D21-9F0C-36C6777DAACD}" srcOrd="0" destOrd="0" presId="urn:microsoft.com/office/officeart/2005/8/layout/hList3"/>
    <dgm:cxn modelId="{8614B189-1491-45F1-AC19-7F95CE3517AA}" srcId="{3773ED7C-6EF5-4369-B065-3E8DC6267EAD}" destId="{7931CF7D-3EA8-4957-814E-903B8686286F}" srcOrd="2" destOrd="0" parTransId="{CA734473-2E2E-4CF6-B74E-9DE2EEA0E143}" sibTransId="{A3DA3E85-354C-4031-A0FB-8BCE7FFBCA39}"/>
    <dgm:cxn modelId="{26CF7691-F925-4E5B-9EFB-DBF6EFF59803}" srcId="{A03BAD39-7F9E-4FD8-9BE5-CB47556EDEA2}" destId="{E950C9AC-ADE3-4906-8540-EA96B42EDE9A}" srcOrd="0" destOrd="0" parTransId="{7FF256D5-D5E1-4DA8-A4E9-9923DF8274CF}" sibTransId="{6769DF57-F182-41B9-BC06-3BA5F9F7C19F}"/>
    <dgm:cxn modelId="{D6DA1E9C-39D0-4690-91C0-03B5BECEA10D}" type="presOf" srcId="{7931CF7D-3EA8-4957-814E-903B8686286F}" destId="{62BEBBEC-E447-49F7-8632-718E22643572}" srcOrd="0" destOrd="3" presId="urn:microsoft.com/office/officeart/2005/8/layout/hList3"/>
    <dgm:cxn modelId="{F5ADAAB6-D349-4CFB-8D8E-F611E92060F5}" type="presOf" srcId="{3AC973F8-B5E5-4891-ACD8-232B5B6844EE}" destId="{62BEBBEC-E447-49F7-8632-718E22643572}" srcOrd="0" destOrd="1" presId="urn:microsoft.com/office/officeart/2005/8/layout/hList3"/>
    <dgm:cxn modelId="{94D818C0-7CFF-4AFF-A8B3-DD503B5CF472}" srcId="{E950C9AC-ADE3-4906-8540-EA96B42EDE9A}" destId="{E0F1702A-0D39-4BC5-8065-76F280690352}" srcOrd="0" destOrd="0" parTransId="{AE06BC8E-3B66-4371-BC6A-791FB06F84FA}" sibTransId="{850BDFC5-2D31-411E-9B51-9BC4729D6942}"/>
    <dgm:cxn modelId="{9333EDC1-AE25-4B5E-9D28-25EC3AAE1EAF}" srcId="{3773ED7C-6EF5-4369-B065-3E8DC6267EAD}" destId="{3AC973F8-B5E5-4891-ACD8-232B5B6844EE}" srcOrd="0" destOrd="0" parTransId="{9E611D21-24C0-4C50-8B78-2E8D80FF14C0}" sibTransId="{9A19FA0C-A11F-43F8-94EC-5BDB01970E06}"/>
    <dgm:cxn modelId="{5EA75FC3-162F-4202-9228-FC297224723D}" type="presOf" srcId="{3773ED7C-6EF5-4369-B065-3E8DC6267EAD}" destId="{62BEBBEC-E447-49F7-8632-718E22643572}" srcOrd="0" destOrd="0" presId="urn:microsoft.com/office/officeart/2005/8/layout/hList3"/>
    <dgm:cxn modelId="{7F79F7D0-AB58-42C1-853C-7827DC5DEF8C}" srcId="{3773ED7C-6EF5-4369-B065-3E8DC6267EAD}" destId="{88A7BF8A-240A-46C5-86CC-EE6F09A40759}" srcOrd="1" destOrd="0" parTransId="{60499CCB-969F-4185-A687-726FB4985359}" sibTransId="{0B694D7D-70CD-4270-B607-C183CD7D73F9}"/>
    <dgm:cxn modelId="{B00BB3E1-E591-4DF7-A031-3D54DC364173}" type="presOf" srcId="{8A80C728-065C-4670-B643-42198CBD44A0}" destId="{62BEBBEC-E447-49F7-8632-718E22643572}" srcOrd="0" destOrd="6" presId="urn:microsoft.com/office/officeart/2005/8/layout/hList3"/>
    <dgm:cxn modelId="{E68111EE-5FE2-4FA3-918D-39164E64899E}" type="presOf" srcId="{E0F1702A-0D39-4BC5-8065-76F280690352}" destId="{92EC2599-68E5-4D21-9F0C-36C6777DAACD}" srcOrd="0" destOrd="1" presId="urn:microsoft.com/office/officeart/2005/8/layout/hList3"/>
    <dgm:cxn modelId="{FDBC54F9-0B52-4FA5-AF59-1FD457AEB658}" type="presOf" srcId="{665F1945-60F0-41AD-ACF5-6007745B7A2D}" destId="{233FF41F-D73A-4407-B143-E226EEDB4F0B}" srcOrd="0" destOrd="0" presId="urn:microsoft.com/office/officeart/2005/8/layout/hList3"/>
    <dgm:cxn modelId="{D7904E73-E878-4202-8F0D-CDE6926A1816}" type="presParOf" srcId="{233FF41F-D73A-4407-B143-E226EEDB4F0B}" destId="{CE547AA6-4CB1-483F-964E-9C0E6C959F84}" srcOrd="0" destOrd="0" presId="urn:microsoft.com/office/officeart/2005/8/layout/hList3"/>
    <dgm:cxn modelId="{DFD35806-6365-4CA4-B2AA-6BA1D693F534}" type="presParOf" srcId="{233FF41F-D73A-4407-B143-E226EEDB4F0B}" destId="{B992D506-9541-4132-B3F8-CAB76E7D9F9B}" srcOrd="1" destOrd="0" presId="urn:microsoft.com/office/officeart/2005/8/layout/hList3"/>
    <dgm:cxn modelId="{317B1097-6EA5-4C9C-A939-7C2A4AEAF549}" type="presParOf" srcId="{B992D506-9541-4132-B3F8-CAB76E7D9F9B}" destId="{92EC2599-68E5-4D21-9F0C-36C6777DAACD}" srcOrd="0" destOrd="0" presId="urn:microsoft.com/office/officeart/2005/8/layout/hList3"/>
    <dgm:cxn modelId="{123F0C35-807B-4798-8766-5A1B1607B708}" type="presParOf" srcId="{B992D506-9541-4132-B3F8-CAB76E7D9F9B}" destId="{62BEBBEC-E447-49F7-8632-718E22643572}" srcOrd="1" destOrd="0" presId="urn:microsoft.com/office/officeart/2005/8/layout/hList3"/>
    <dgm:cxn modelId="{4EA96DD7-7103-44EB-9896-0523FB2DCBB0}" type="presParOf" srcId="{233FF41F-D73A-4407-B143-E226EEDB4F0B}" destId="{2D28446E-CB43-4E70-A3CF-5A4E71144BA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30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szervezet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/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vezető  </a:t>
          </a:r>
        </a:p>
        <a:p>
          <a:r>
            <a:rPr lang="hu-HU" sz="28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Kancellár</a:t>
          </a:r>
          <a:endParaRPr lang="hu-HU" sz="3000" b="0" dirty="0">
            <a:solidFill>
              <a:schemeClr val="tx1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664517E0-5943-4F55-A7D7-266178C3F9C5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30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szabályzatok</a:t>
          </a:r>
        </a:p>
      </dgm:t>
    </dgm:pt>
    <dgm:pt modelId="{879A674D-961A-49A3-86FB-95487EE4C35D}" type="parTrans" cxnId="{7DC3AA67-26A7-4871-A50A-1CE648DEA34B}">
      <dgm:prSet/>
      <dgm:spPr/>
      <dgm:t>
        <a:bodyPr/>
        <a:lstStyle/>
        <a:p>
          <a:endParaRPr lang="hu-HU"/>
        </a:p>
      </dgm:t>
    </dgm:pt>
    <dgm:pt modelId="{7ADF9C79-FE07-41E0-89AA-F79EF98E9535}" type="sibTrans" cxnId="{7DC3AA67-26A7-4871-A50A-1CE648DEA34B}">
      <dgm:prSet/>
      <dgm:spPr/>
      <dgm:t>
        <a:bodyPr/>
        <a:lstStyle/>
        <a:p>
          <a:endParaRPr lang="hu-HU"/>
        </a:p>
      </dgm:t>
    </dgm:pt>
    <dgm:pt modelId="{020BEFCF-DCE4-4245-B183-1105E723B0CB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önálló gazdasági szervezet</a:t>
          </a:r>
          <a:endParaRPr lang="hu-HU" sz="18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195DE7D1-624C-410D-80AE-E9476EB26FEF}" type="parTrans" cxnId="{038253C3-8BEC-4BBD-8BD5-0D633903F6C6}">
      <dgm:prSet/>
      <dgm:spPr/>
      <dgm:t>
        <a:bodyPr/>
        <a:lstStyle/>
        <a:p>
          <a:endParaRPr lang="hu-HU"/>
        </a:p>
      </dgm:t>
    </dgm:pt>
    <dgm:pt modelId="{F4EA2142-340B-45DD-B301-1ACD8D8BA99B}" type="sibTrans" cxnId="{038253C3-8BEC-4BBD-8BD5-0D633903F6C6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63F3463-F6EC-465C-93C6-9AA198A5C863}">
      <dgm:prSet custT="1"/>
      <dgm:spPr>
        <a:ln>
          <a:noFill/>
        </a:ln>
      </dgm:spPr>
      <dgm:t>
        <a:bodyPr/>
        <a:lstStyle/>
        <a:p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más költségvetési szerv gazdasági szervezete (</a:t>
          </a:r>
          <a:r>
            <a:rPr lang="hu-HU" sz="18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munkamegosztási megállapodás</a:t>
          </a:r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gm:t>
    </dgm:pt>
    <dgm:pt modelId="{7369004E-BFF0-4CBA-9995-14421310BA43}" type="parTrans" cxnId="{4297E78F-4A05-4662-9A5E-1BDA1134B627}">
      <dgm:prSet/>
      <dgm:spPr/>
      <dgm:t>
        <a:bodyPr/>
        <a:lstStyle/>
        <a:p>
          <a:endParaRPr lang="hu-HU"/>
        </a:p>
      </dgm:t>
    </dgm:pt>
    <dgm:pt modelId="{2F392FF8-E02B-4E82-A3D5-695AF83C9CD3}" type="sibTrans" cxnId="{4297E78F-4A05-4662-9A5E-1BDA1134B627}">
      <dgm:prSet/>
      <dgm:spPr/>
      <dgm:t>
        <a:bodyPr/>
        <a:lstStyle/>
        <a:p>
          <a:endParaRPr lang="hu-HU"/>
        </a:p>
      </dgm:t>
    </dgm:pt>
    <dgm:pt modelId="{233F572B-8A3D-4FA7-AEAF-DC84F4BAEDA7}">
      <dgm:prSet custT="1"/>
      <dgm:spPr>
        <a:ln>
          <a:noFill/>
        </a:ln>
      </dgm:spPr>
      <dgm:t>
        <a:bodyPr/>
        <a:lstStyle/>
        <a:p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több szervezeti egység</a:t>
          </a:r>
        </a:p>
      </dgm:t>
    </dgm:pt>
    <dgm:pt modelId="{DEA6268A-ABFD-46FF-8A97-651F3700115C}" type="parTrans" cxnId="{81B704F4-4229-4049-A9BD-92642DC0B147}">
      <dgm:prSet/>
      <dgm:spPr/>
      <dgm:t>
        <a:bodyPr/>
        <a:lstStyle/>
        <a:p>
          <a:endParaRPr lang="hu-HU"/>
        </a:p>
      </dgm:t>
    </dgm:pt>
    <dgm:pt modelId="{C4F5FD91-9F77-4D17-90B2-6675A17554D2}" type="sibTrans" cxnId="{81B704F4-4229-4049-A9BD-92642DC0B147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3"/>
      <dgm:spPr/>
    </dgm:pt>
    <dgm:pt modelId="{F2EFDC1C-68CB-49F4-9888-DCC567D73F33}" type="pres">
      <dgm:prSet presAssocID="{48BB07EC-347F-4CC0-98DF-225DBB7083C1}" presName="conn" presStyleLbl="parChTrans1D2" presStyleIdx="0" presStyleCnt="1"/>
      <dgm:spPr/>
    </dgm:pt>
    <dgm:pt modelId="{04CA6420-0D0B-42A0-AD9B-1767757C56CC}" type="pres">
      <dgm:prSet presAssocID="{48BB07EC-347F-4CC0-98DF-225DBB7083C1}" presName="extraNode" presStyleLbl="node1" presStyleIdx="0" presStyleCnt="3"/>
      <dgm:spPr/>
    </dgm:pt>
    <dgm:pt modelId="{EC47DE55-E8AA-4B08-9932-F2B951CAB5A0}" type="pres">
      <dgm:prSet presAssocID="{48BB07EC-347F-4CC0-98DF-225DBB7083C1}" presName="dstNode" presStyleLbl="node1" presStyleIdx="0" presStyleCnt="3"/>
      <dgm:spPr/>
    </dgm:pt>
    <dgm:pt modelId="{3CA37A64-9C2D-4C2D-A172-D5D6FAF2DC8D}" type="pres">
      <dgm:prSet presAssocID="{717A7CDD-E642-4AC3-996F-E139B6E0CC74}" presName="text_1" presStyleLbl="node1" presStyleIdx="0" presStyleCnt="3" custScaleY="180829" custLinFactNeighborX="1850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3"/>
      <dgm:spPr>
        <a:solidFill>
          <a:schemeClr val="tx2"/>
        </a:solid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3" custScaleY="114466" custLinFactNeighborX="936" custLinFactNeighborY="4475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3" custLinFactNeighborX="537" custLinFactNeighborY="1933"/>
      <dgm:spPr>
        <a:solidFill>
          <a:schemeClr val="tx2"/>
        </a:solidFill>
        <a:ln>
          <a:noFill/>
        </a:ln>
      </dgm:spPr>
    </dgm:pt>
    <dgm:pt modelId="{42A842C3-DD97-474F-A643-1961D4261842}" type="pres">
      <dgm:prSet presAssocID="{664517E0-5943-4F55-A7D7-266178C3F9C5}" presName="text_3" presStyleLbl="node1" presStyleIdx="2" presStyleCnt="3" custLinFactNeighborX="1850" custLinFactNeighborY="1083">
        <dgm:presLayoutVars>
          <dgm:bulletEnabled val="1"/>
        </dgm:presLayoutVars>
      </dgm:prSet>
      <dgm:spPr/>
    </dgm:pt>
    <dgm:pt modelId="{A16FF63C-1799-4260-82AB-C0229A2C2235}" type="pres">
      <dgm:prSet presAssocID="{664517E0-5943-4F55-A7D7-266178C3F9C5}" presName="accent_3" presStyleCnt="0"/>
      <dgm:spPr/>
    </dgm:pt>
    <dgm:pt modelId="{B36BFD35-9477-4C95-BEEE-7DAD8F648A3D}" type="pres">
      <dgm:prSet presAssocID="{664517E0-5943-4F55-A7D7-266178C3F9C5}" presName="accentRepeatNode" presStyleLbl="solidFgAcc1" presStyleIdx="2" presStyleCnt="3"/>
      <dgm:spPr>
        <a:solidFill>
          <a:schemeClr val="tx2"/>
        </a:solidFill>
        <a:ln>
          <a:noFill/>
        </a:ln>
      </dgm:spPr>
    </dgm:pt>
  </dgm:ptLst>
  <dgm:cxnLst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D1243231-1D99-47F1-9215-CCC416BD0595}" type="presOf" srcId="{9440231A-A6B5-49C9-9161-20E1CE6A616E}" destId="{602DC24A-0F4A-42F1-AD19-E4F4D865946B}" srcOrd="0" destOrd="0" presId="urn:microsoft.com/office/officeart/2008/layout/VerticalCurvedList"/>
    <dgm:cxn modelId="{7DC3AA67-26A7-4871-A50A-1CE648DEA34B}" srcId="{48BB07EC-347F-4CC0-98DF-225DBB7083C1}" destId="{664517E0-5943-4F55-A7D7-266178C3F9C5}" srcOrd="2" destOrd="0" parTransId="{879A674D-961A-49A3-86FB-95487EE4C35D}" sibTransId="{7ADF9C79-FE07-41E0-89AA-F79EF98E9535}"/>
    <dgm:cxn modelId="{4156614E-4D2D-4BD3-81F2-FDFBE0B06BE8}" type="presOf" srcId="{48BB07EC-347F-4CC0-98DF-225DBB7083C1}" destId="{33019A0C-957A-4235-8B4C-E31233476F25}" srcOrd="0" destOrd="0" presId="urn:microsoft.com/office/officeart/2008/layout/VerticalCurvedList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4297E78F-4A05-4662-9A5E-1BDA1134B627}" srcId="{717A7CDD-E642-4AC3-996F-E139B6E0CC74}" destId="{463F3463-F6EC-465C-93C6-9AA198A5C863}" srcOrd="1" destOrd="0" parTransId="{7369004E-BFF0-4CBA-9995-14421310BA43}" sibTransId="{2F392FF8-E02B-4E82-A3D5-695AF83C9CD3}"/>
    <dgm:cxn modelId="{FFD2D092-2E5F-4C39-B91D-53D6C283F99A}" type="presOf" srcId="{F4EA2142-340B-45DD-B301-1ACD8D8BA99B}" destId="{F2EFDC1C-68CB-49F4-9888-DCC567D73F33}" srcOrd="0" destOrd="0" presId="urn:microsoft.com/office/officeart/2008/layout/VerticalCurvedList"/>
    <dgm:cxn modelId="{71961A9F-DDA7-4BA4-A4EA-10D0C91B7B0D}" type="presOf" srcId="{233F572B-8A3D-4FA7-AEAF-DC84F4BAEDA7}" destId="{3CA37A64-9C2D-4C2D-A172-D5D6FAF2DC8D}" srcOrd="0" destOrd="3" presId="urn:microsoft.com/office/officeart/2008/layout/VerticalCurvedList"/>
    <dgm:cxn modelId="{038253C3-8BEC-4BBD-8BD5-0D633903F6C6}" srcId="{717A7CDD-E642-4AC3-996F-E139B6E0CC74}" destId="{020BEFCF-DCE4-4245-B183-1105E723B0CB}" srcOrd="0" destOrd="0" parTransId="{195DE7D1-624C-410D-80AE-E9476EB26FEF}" sibTransId="{F4EA2142-340B-45DD-B301-1ACD8D8BA99B}"/>
    <dgm:cxn modelId="{FC1352D5-E9AC-4E48-ACD4-77CF019FDDFB}" type="presOf" srcId="{020BEFCF-DCE4-4245-B183-1105E723B0CB}" destId="{3CA37A64-9C2D-4C2D-A172-D5D6FAF2DC8D}" srcOrd="0" destOrd="1" presId="urn:microsoft.com/office/officeart/2008/layout/VerticalCurvedList"/>
    <dgm:cxn modelId="{5EDED3D5-FCDD-4B34-8CE7-8FBD33EB7A1D}" type="presOf" srcId="{717A7CDD-E642-4AC3-996F-E139B6E0CC74}" destId="{3CA37A64-9C2D-4C2D-A172-D5D6FAF2DC8D}" srcOrd="0" destOrd="0" presId="urn:microsoft.com/office/officeart/2008/layout/VerticalCurvedList"/>
    <dgm:cxn modelId="{BC5FAEE7-705D-4151-B558-66B529E29556}" type="presOf" srcId="{664517E0-5943-4F55-A7D7-266178C3F9C5}" destId="{42A842C3-DD97-474F-A643-1961D4261842}" srcOrd="0" destOrd="0" presId="urn:microsoft.com/office/officeart/2008/layout/VerticalCurvedList"/>
    <dgm:cxn modelId="{C8FC66ED-18A1-43A3-A069-A21BF20D7192}" type="presOf" srcId="{463F3463-F6EC-465C-93C6-9AA198A5C863}" destId="{3CA37A64-9C2D-4C2D-A172-D5D6FAF2DC8D}" srcOrd="0" destOrd="2" presId="urn:microsoft.com/office/officeart/2008/layout/VerticalCurvedList"/>
    <dgm:cxn modelId="{81B704F4-4229-4049-A9BD-92642DC0B147}" srcId="{717A7CDD-E642-4AC3-996F-E139B6E0CC74}" destId="{233F572B-8A3D-4FA7-AEAF-DC84F4BAEDA7}" srcOrd="2" destOrd="0" parTransId="{DEA6268A-ABFD-46FF-8A97-651F3700115C}" sibTransId="{C4F5FD91-9F77-4D17-90B2-6675A17554D2}"/>
    <dgm:cxn modelId="{E1329508-394C-4662-B8FE-D45BCD37A074}" type="presParOf" srcId="{33019A0C-957A-4235-8B4C-E31233476F25}" destId="{B33FF049-BE36-4CFB-B2CA-CE2108342764}" srcOrd="0" destOrd="0" presId="urn:microsoft.com/office/officeart/2008/layout/VerticalCurvedList"/>
    <dgm:cxn modelId="{F162D26A-2C85-44E2-AD68-1091883AFE58}" type="presParOf" srcId="{B33FF049-BE36-4CFB-B2CA-CE2108342764}" destId="{C84329EC-A398-4B9B-85BD-6B78D926B1A0}" srcOrd="0" destOrd="0" presId="urn:microsoft.com/office/officeart/2008/layout/VerticalCurvedList"/>
    <dgm:cxn modelId="{98A8696F-D241-424F-8593-67C2C8724D46}" type="presParOf" srcId="{C84329EC-A398-4B9B-85BD-6B78D926B1A0}" destId="{A4E1C155-CDAC-4A66-9384-81A58113E12E}" srcOrd="0" destOrd="0" presId="urn:microsoft.com/office/officeart/2008/layout/VerticalCurvedList"/>
    <dgm:cxn modelId="{557E50A1-2DB9-49DF-B8D1-00C725BDF273}" type="presParOf" srcId="{C84329EC-A398-4B9B-85BD-6B78D926B1A0}" destId="{F2EFDC1C-68CB-49F4-9888-DCC567D73F33}" srcOrd="1" destOrd="0" presId="urn:microsoft.com/office/officeart/2008/layout/VerticalCurvedList"/>
    <dgm:cxn modelId="{E0B006D1-626B-4285-BFF5-6C75E0D4E782}" type="presParOf" srcId="{C84329EC-A398-4B9B-85BD-6B78D926B1A0}" destId="{04CA6420-0D0B-42A0-AD9B-1767757C56CC}" srcOrd="2" destOrd="0" presId="urn:microsoft.com/office/officeart/2008/layout/VerticalCurvedList"/>
    <dgm:cxn modelId="{46D4E2D3-6206-4E51-976A-D26457BD0F22}" type="presParOf" srcId="{C84329EC-A398-4B9B-85BD-6B78D926B1A0}" destId="{EC47DE55-E8AA-4B08-9932-F2B951CAB5A0}" srcOrd="3" destOrd="0" presId="urn:microsoft.com/office/officeart/2008/layout/VerticalCurvedList"/>
    <dgm:cxn modelId="{F2A04A2F-17F4-49AD-9F3E-738E14DA4EF6}" type="presParOf" srcId="{B33FF049-BE36-4CFB-B2CA-CE2108342764}" destId="{3CA37A64-9C2D-4C2D-A172-D5D6FAF2DC8D}" srcOrd="1" destOrd="0" presId="urn:microsoft.com/office/officeart/2008/layout/VerticalCurvedList"/>
    <dgm:cxn modelId="{490C7302-8C1B-4391-B89E-F869144CAD78}" type="presParOf" srcId="{B33FF049-BE36-4CFB-B2CA-CE2108342764}" destId="{F2F5D5B0-04E3-4D92-A7F5-F40D58ECF49A}" srcOrd="2" destOrd="0" presId="urn:microsoft.com/office/officeart/2008/layout/VerticalCurvedList"/>
    <dgm:cxn modelId="{6CD0B84C-4F9C-479B-9C12-DE6C79D8C0A4}" type="presParOf" srcId="{F2F5D5B0-04E3-4D92-A7F5-F40D58ECF49A}" destId="{3CAAD10D-8D7F-4175-9075-66548E9398C7}" srcOrd="0" destOrd="0" presId="urn:microsoft.com/office/officeart/2008/layout/VerticalCurvedList"/>
    <dgm:cxn modelId="{1097D391-9DDA-44D2-8C20-2C0F6916BC78}" type="presParOf" srcId="{B33FF049-BE36-4CFB-B2CA-CE2108342764}" destId="{602DC24A-0F4A-42F1-AD19-E4F4D865946B}" srcOrd="3" destOrd="0" presId="urn:microsoft.com/office/officeart/2008/layout/VerticalCurvedList"/>
    <dgm:cxn modelId="{D2F7F19A-D3F3-409C-9E33-DFB554577A3C}" type="presParOf" srcId="{B33FF049-BE36-4CFB-B2CA-CE2108342764}" destId="{4728A096-6AA4-45D0-AD0D-01AA90A71677}" srcOrd="4" destOrd="0" presId="urn:microsoft.com/office/officeart/2008/layout/VerticalCurvedList"/>
    <dgm:cxn modelId="{728774BF-78EE-4A32-82EE-E37E11BDBE92}" type="presParOf" srcId="{4728A096-6AA4-45D0-AD0D-01AA90A71677}" destId="{FB37A8F8-D8B9-4515-A2C9-873BC73D7C45}" srcOrd="0" destOrd="0" presId="urn:microsoft.com/office/officeart/2008/layout/VerticalCurvedList"/>
    <dgm:cxn modelId="{1431010A-E608-4859-8F4A-3AFE4822AB79}" type="presParOf" srcId="{B33FF049-BE36-4CFB-B2CA-CE2108342764}" destId="{42A842C3-DD97-474F-A643-1961D4261842}" srcOrd="5" destOrd="0" presId="urn:microsoft.com/office/officeart/2008/layout/VerticalCurvedList"/>
    <dgm:cxn modelId="{F663E964-D363-4DBF-A674-D13950FF4CD4}" type="presParOf" srcId="{B33FF049-BE36-4CFB-B2CA-CE2108342764}" destId="{A16FF63C-1799-4260-82AB-C0229A2C2235}" srcOrd="6" destOrd="0" presId="urn:microsoft.com/office/officeart/2008/layout/VerticalCurvedList"/>
    <dgm:cxn modelId="{35A9B160-99F1-4F20-BF2D-DFF6A1925845}" type="presParOf" srcId="{A16FF63C-1799-4260-82AB-C0229A2C2235}" destId="{B36BFD35-9477-4C95-BEEE-7DAD8F648A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52B6855-DB6D-429C-80A1-4BBBA69CBAD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5D759EC-ADB9-4F84-A245-FF13906AB093}">
      <dgm:prSet phldrT="[Szöveg]" custT="1"/>
      <dgm:spPr/>
      <dgm:t>
        <a:bodyPr/>
        <a:lstStyle/>
        <a:p>
          <a:r>
            <a:rPr lang="hu-HU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kötelezettségvállalás</a:t>
          </a:r>
        </a:p>
      </dgm:t>
    </dgm:pt>
    <dgm:pt modelId="{9C9D8865-3D50-437F-B7DB-9602B451CF39}" type="parTrans" cxnId="{1BCF0E92-26B0-4C25-9737-240697E14E1F}">
      <dgm:prSet/>
      <dgm:spPr/>
      <dgm:t>
        <a:bodyPr/>
        <a:lstStyle/>
        <a:p>
          <a:endParaRPr lang="hu-HU"/>
        </a:p>
      </dgm:t>
    </dgm:pt>
    <dgm:pt modelId="{CF9D1C3E-E044-4D80-939E-109356420649}" type="sibTrans" cxnId="{1BCF0E92-26B0-4C25-9737-240697E14E1F}">
      <dgm:prSet/>
      <dgm:spPr/>
      <dgm:t>
        <a:bodyPr/>
        <a:lstStyle/>
        <a:p>
          <a:endParaRPr lang="hu-HU"/>
        </a:p>
      </dgm:t>
    </dgm:pt>
    <dgm:pt modelId="{742342C8-164C-4B3A-9C6B-2E605FDC7BE1}">
      <dgm:prSet phldrT="[Szöveg]" custT="1"/>
      <dgm:spPr/>
      <dgm:t>
        <a:bodyPr/>
        <a:lstStyle/>
        <a:p>
          <a:r>
            <a:rPr lang="hu-HU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szakmai teljesítésigazolás</a:t>
          </a:r>
        </a:p>
      </dgm:t>
    </dgm:pt>
    <dgm:pt modelId="{64A10791-750C-43C1-B4F5-4D24B4D009A4}" type="parTrans" cxnId="{83198B84-D38E-4CE5-8B1E-E70A85DE0222}">
      <dgm:prSet/>
      <dgm:spPr/>
      <dgm:t>
        <a:bodyPr/>
        <a:lstStyle/>
        <a:p>
          <a:endParaRPr lang="hu-HU"/>
        </a:p>
      </dgm:t>
    </dgm:pt>
    <dgm:pt modelId="{741E34A7-F0A1-4CFF-B653-A38DCCF614DB}" type="sibTrans" cxnId="{83198B84-D38E-4CE5-8B1E-E70A85DE0222}">
      <dgm:prSet/>
      <dgm:spPr/>
      <dgm:t>
        <a:bodyPr/>
        <a:lstStyle/>
        <a:p>
          <a:endParaRPr lang="hu-HU"/>
        </a:p>
      </dgm:t>
    </dgm:pt>
    <dgm:pt modelId="{758A87E3-C00B-454C-A2DD-59679483C028}">
      <dgm:prSet phldrT="[Szöveg]" custT="1"/>
      <dgm:spPr/>
      <dgm:t>
        <a:bodyPr/>
        <a:lstStyle/>
        <a:p>
          <a:r>
            <a:rPr lang="hu-HU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érvényesítés</a:t>
          </a:r>
        </a:p>
      </dgm:t>
    </dgm:pt>
    <dgm:pt modelId="{427BF742-E2E9-4C35-A036-268354423F24}" type="parTrans" cxnId="{E37B423F-084C-4078-89AD-F72793D5C456}">
      <dgm:prSet/>
      <dgm:spPr/>
      <dgm:t>
        <a:bodyPr/>
        <a:lstStyle/>
        <a:p>
          <a:endParaRPr lang="hu-HU"/>
        </a:p>
      </dgm:t>
    </dgm:pt>
    <dgm:pt modelId="{7A4A696A-19C1-4E7A-8565-CA9C4D141913}" type="sibTrans" cxnId="{E37B423F-084C-4078-89AD-F72793D5C456}">
      <dgm:prSet/>
      <dgm:spPr/>
      <dgm:t>
        <a:bodyPr/>
        <a:lstStyle/>
        <a:p>
          <a:endParaRPr lang="hu-HU"/>
        </a:p>
      </dgm:t>
    </dgm:pt>
    <dgm:pt modelId="{F63C68F5-F5CE-43E1-8474-80BF59112DF3}">
      <dgm:prSet custT="1"/>
      <dgm:spPr/>
      <dgm:t>
        <a:bodyPr/>
        <a:lstStyle/>
        <a:p>
          <a:r>
            <a:rPr lang="hu-HU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utalványozás</a:t>
          </a:r>
        </a:p>
      </dgm:t>
    </dgm:pt>
    <dgm:pt modelId="{0A454E4E-CD19-466F-80F1-A181F26C9535}" type="parTrans" cxnId="{12C7582E-BDA0-4E5A-B6C1-92994BD8A267}">
      <dgm:prSet/>
      <dgm:spPr/>
      <dgm:t>
        <a:bodyPr/>
        <a:lstStyle/>
        <a:p>
          <a:endParaRPr lang="hu-HU"/>
        </a:p>
      </dgm:t>
    </dgm:pt>
    <dgm:pt modelId="{35A56570-5EBE-4CDD-A959-FFB3BAA655BD}" type="sibTrans" cxnId="{12C7582E-BDA0-4E5A-B6C1-92994BD8A267}">
      <dgm:prSet/>
      <dgm:spPr/>
      <dgm:t>
        <a:bodyPr/>
        <a:lstStyle/>
        <a:p>
          <a:endParaRPr lang="hu-HU"/>
        </a:p>
      </dgm:t>
    </dgm:pt>
    <dgm:pt modelId="{205554B0-8A33-4A90-B4DE-8293BD28AB48}" type="pres">
      <dgm:prSet presAssocID="{852B6855-DB6D-429C-80A1-4BBBA69CBAD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662BFB6-AF0E-44C8-831A-ED747209CA10}" type="pres">
      <dgm:prSet presAssocID="{25D759EC-ADB9-4F84-A245-FF13906AB093}" presName="Accent1" presStyleCnt="0"/>
      <dgm:spPr/>
    </dgm:pt>
    <dgm:pt modelId="{7D48C5C2-9F8A-4027-A41C-BA0C96405BD1}" type="pres">
      <dgm:prSet presAssocID="{25D759EC-ADB9-4F84-A245-FF13906AB093}" presName="Accent" presStyleLbl="node1" presStyleIdx="0" presStyleCnt="4" custScaleX="202178"/>
      <dgm:spPr>
        <a:solidFill>
          <a:schemeClr val="accent2"/>
        </a:solidFill>
        <a:ln>
          <a:solidFill>
            <a:srgbClr val="C00000"/>
          </a:solidFill>
        </a:ln>
      </dgm:spPr>
    </dgm:pt>
    <dgm:pt modelId="{300AFDC6-885A-4129-BFAB-3F46F265B77F}" type="pres">
      <dgm:prSet presAssocID="{25D759EC-ADB9-4F84-A245-FF13906AB093}" presName="Parent1" presStyleLbl="revTx" presStyleIdx="0" presStyleCnt="4" custScaleX="241448" custLinFactNeighborX="-18828" custLinFactNeighborY="-1421">
        <dgm:presLayoutVars>
          <dgm:chMax val="1"/>
          <dgm:chPref val="1"/>
          <dgm:bulletEnabled val="1"/>
        </dgm:presLayoutVars>
      </dgm:prSet>
      <dgm:spPr/>
    </dgm:pt>
    <dgm:pt modelId="{3FF30372-086C-4D29-BBBE-86DB5EFD3129}" type="pres">
      <dgm:prSet presAssocID="{742342C8-164C-4B3A-9C6B-2E605FDC7BE1}" presName="Accent2" presStyleCnt="0"/>
      <dgm:spPr/>
    </dgm:pt>
    <dgm:pt modelId="{80FBAA78-B549-4054-B618-8BD389271C3F}" type="pres">
      <dgm:prSet presAssocID="{742342C8-164C-4B3A-9C6B-2E605FDC7BE1}" presName="Accent" presStyleLbl="node1" presStyleIdx="1" presStyleCnt="4" custScaleX="259406"/>
      <dgm:spPr>
        <a:solidFill>
          <a:schemeClr val="accent2"/>
        </a:solidFill>
        <a:ln>
          <a:solidFill>
            <a:srgbClr val="C00000"/>
          </a:solidFill>
        </a:ln>
      </dgm:spPr>
    </dgm:pt>
    <dgm:pt modelId="{82E26410-A0D2-4BEC-8477-7C797994603F}" type="pres">
      <dgm:prSet presAssocID="{742342C8-164C-4B3A-9C6B-2E605FDC7BE1}" presName="Parent2" presStyleLbl="revTx" presStyleIdx="1" presStyleCnt="4" custScaleX="204199" custLinFactNeighborX="-60257" custLinFactNeighborY="-10588">
        <dgm:presLayoutVars>
          <dgm:chMax val="1"/>
          <dgm:chPref val="1"/>
          <dgm:bulletEnabled val="1"/>
        </dgm:presLayoutVars>
      </dgm:prSet>
      <dgm:spPr/>
    </dgm:pt>
    <dgm:pt modelId="{5B79DD9D-75DB-4628-8A31-9ECBDF7E1B2A}" type="pres">
      <dgm:prSet presAssocID="{758A87E3-C00B-454C-A2DD-59679483C028}" presName="Accent3" presStyleCnt="0"/>
      <dgm:spPr/>
    </dgm:pt>
    <dgm:pt modelId="{5E8D0375-AEB5-43D9-A6E3-663FACDAFA9A}" type="pres">
      <dgm:prSet presAssocID="{758A87E3-C00B-454C-A2DD-59679483C028}" presName="Accent" presStyleLbl="node1" presStyleIdx="2" presStyleCnt="4" custScaleX="197895" custLinFactNeighborX="-241" custLinFactNeighborY="0"/>
      <dgm:spPr>
        <a:solidFill>
          <a:schemeClr val="accent2"/>
        </a:solidFill>
        <a:ln>
          <a:solidFill>
            <a:srgbClr val="C00000"/>
          </a:solidFill>
        </a:ln>
      </dgm:spPr>
    </dgm:pt>
    <dgm:pt modelId="{78D6631E-5613-4AFF-A00F-1F8DF7C777FC}" type="pres">
      <dgm:prSet presAssocID="{758A87E3-C00B-454C-A2DD-59679483C028}" presName="Parent3" presStyleLbl="revTx" presStyleIdx="2" presStyleCnt="4" custScaleX="172741" custLinFactNeighborX="4881" custLinFactNeighborY="-2798">
        <dgm:presLayoutVars>
          <dgm:chMax val="1"/>
          <dgm:chPref val="1"/>
          <dgm:bulletEnabled val="1"/>
        </dgm:presLayoutVars>
      </dgm:prSet>
      <dgm:spPr/>
    </dgm:pt>
    <dgm:pt modelId="{09BC9976-9FC6-43CA-9EFE-A23A8429CF9E}" type="pres">
      <dgm:prSet presAssocID="{F63C68F5-F5CE-43E1-8474-80BF59112DF3}" presName="Accent4" presStyleCnt="0"/>
      <dgm:spPr/>
    </dgm:pt>
    <dgm:pt modelId="{155A37CE-B5D8-4D59-B994-4FFB195401FA}" type="pres">
      <dgm:prSet presAssocID="{F63C68F5-F5CE-43E1-8474-80BF59112DF3}" presName="Accent" presStyleLbl="node1" presStyleIdx="3" presStyleCnt="4" custScaleX="195377"/>
      <dgm:spPr>
        <a:solidFill>
          <a:schemeClr val="accent2"/>
        </a:solidFill>
        <a:ln>
          <a:solidFill>
            <a:srgbClr val="C00000"/>
          </a:solidFill>
        </a:ln>
      </dgm:spPr>
    </dgm:pt>
    <dgm:pt modelId="{EE57EE9D-68AE-4692-9764-BF6A27D2E1E8}" type="pres">
      <dgm:prSet presAssocID="{F63C68F5-F5CE-43E1-8474-80BF59112DF3}" presName="Parent4" presStyleLbl="revTx" presStyleIdx="3" presStyleCnt="4" custScaleX="161404">
        <dgm:presLayoutVars>
          <dgm:chMax val="1"/>
          <dgm:chPref val="1"/>
          <dgm:bulletEnabled val="1"/>
        </dgm:presLayoutVars>
      </dgm:prSet>
      <dgm:spPr/>
    </dgm:pt>
  </dgm:ptLst>
  <dgm:cxnLst>
    <dgm:cxn modelId="{6A97AA25-28CB-479D-9305-B5ACCCCFF483}" type="presOf" srcId="{F63C68F5-F5CE-43E1-8474-80BF59112DF3}" destId="{EE57EE9D-68AE-4692-9764-BF6A27D2E1E8}" srcOrd="0" destOrd="0" presId="urn:microsoft.com/office/officeart/2009/layout/CircleArrowProcess"/>
    <dgm:cxn modelId="{12C7582E-BDA0-4E5A-B6C1-92994BD8A267}" srcId="{852B6855-DB6D-429C-80A1-4BBBA69CBAD5}" destId="{F63C68F5-F5CE-43E1-8474-80BF59112DF3}" srcOrd="3" destOrd="0" parTransId="{0A454E4E-CD19-466F-80F1-A181F26C9535}" sibTransId="{35A56570-5EBE-4CDD-A959-FFB3BAA655BD}"/>
    <dgm:cxn modelId="{E37B423F-084C-4078-89AD-F72793D5C456}" srcId="{852B6855-DB6D-429C-80A1-4BBBA69CBAD5}" destId="{758A87E3-C00B-454C-A2DD-59679483C028}" srcOrd="2" destOrd="0" parTransId="{427BF742-E2E9-4C35-A036-268354423F24}" sibTransId="{7A4A696A-19C1-4E7A-8565-CA9C4D141913}"/>
    <dgm:cxn modelId="{6E5F3D51-01F8-4E2D-8E55-94681003B588}" type="presOf" srcId="{852B6855-DB6D-429C-80A1-4BBBA69CBAD5}" destId="{205554B0-8A33-4A90-B4DE-8293BD28AB48}" srcOrd="0" destOrd="0" presId="urn:microsoft.com/office/officeart/2009/layout/CircleArrowProcess"/>
    <dgm:cxn modelId="{E3F3C553-A534-46F3-BD41-D7AEE743BDC4}" type="presOf" srcId="{742342C8-164C-4B3A-9C6B-2E605FDC7BE1}" destId="{82E26410-A0D2-4BEC-8477-7C797994603F}" srcOrd="0" destOrd="0" presId="urn:microsoft.com/office/officeart/2009/layout/CircleArrowProcess"/>
    <dgm:cxn modelId="{83198B84-D38E-4CE5-8B1E-E70A85DE0222}" srcId="{852B6855-DB6D-429C-80A1-4BBBA69CBAD5}" destId="{742342C8-164C-4B3A-9C6B-2E605FDC7BE1}" srcOrd="1" destOrd="0" parTransId="{64A10791-750C-43C1-B4F5-4D24B4D009A4}" sibTransId="{741E34A7-F0A1-4CFF-B653-A38DCCF614DB}"/>
    <dgm:cxn modelId="{1BCF0E92-26B0-4C25-9737-240697E14E1F}" srcId="{852B6855-DB6D-429C-80A1-4BBBA69CBAD5}" destId="{25D759EC-ADB9-4F84-A245-FF13906AB093}" srcOrd="0" destOrd="0" parTransId="{9C9D8865-3D50-437F-B7DB-9602B451CF39}" sibTransId="{CF9D1C3E-E044-4D80-939E-109356420649}"/>
    <dgm:cxn modelId="{0E9BBEB2-3583-442C-BDEA-41FFE624780B}" type="presOf" srcId="{758A87E3-C00B-454C-A2DD-59679483C028}" destId="{78D6631E-5613-4AFF-A00F-1F8DF7C777FC}" srcOrd="0" destOrd="0" presId="urn:microsoft.com/office/officeart/2009/layout/CircleArrowProcess"/>
    <dgm:cxn modelId="{C663C4E3-D65E-4F2D-A5A3-85AD975C6CE1}" type="presOf" srcId="{25D759EC-ADB9-4F84-A245-FF13906AB093}" destId="{300AFDC6-885A-4129-BFAB-3F46F265B77F}" srcOrd="0" destOrd="0" presId="urn:microsoft.com/office/officeart/2009/layout/CircleArrowProcess"/>
    <dgm:cxn modelId="{5DD32397-81EE-4348-9562-1B5645BB4D16}" type="presParOf" srcId="{205554B0-8A33-4A90-B4DE-8293BD28AB48}" destId="{E662BFB6-AF0E-44C8-831A-ED747209CA10}" srcOrd="0" destOrd="0" presId="urn:microsoft.com/office/officeart/2009/layout/CircleArrowProcess"/>
    <dgm:cxn modelId="{E5CA5AAE-2B3C-430F-A817-38D5B20D8A33}" type="presParOf" srcId="{E662BFB6-AF0E-44C8-831A-ED747209CA10}" destId="{7D48C5C2-9F8A-4027-A41C-BA0C96405BD1}" srcOrd="0" destOrd="0" presId="urn:microsoft.com/office/officeart/2009/layout/CircleArrowProcess"/>
    <dgm:cxn modelId="{89CBA2ED-9330-44A8-9BDD-3763C6AE950C}" type="presParOf" srcId="{205554B0-8A33-4A90-B4DE-8293BD28AB48}" destId="{300AFDC6-885A-4129-BFAB-3F46F265B77F}" srcOrd="1" destOrd="0" presId="urn:microsoft.com/office/officeart/2009/layout/CircleArrowProcess"/>
    <dgm:cxn modelId="{9C9AA7EE-3860-4464-BA94-779B66720042}" type="presParOf" srcId="{205554B0-8A33-4A90-B4DE-8293BD28AB48}" destId="{3FF30372-086C-4D29-BBBE-86DB5EFD3129}" srcOrd="2" destOrd="0" presId="urn:microsoft.com/office/officeart/2009/layout/CircleArrowProcess"/>
    <dgm:cxn modelId="{41AC3F51-D7F5-4832-9A82-F1FB3F1A49AF}" type="presParOf" srcId="{3FF30372-086C-4D29-BBBE-86DB5EFD3129}" destId="{80FBAA78-B549-4054-B618-8BD389271C3F}" srcOrd="0" destOrd="0" presId="urn:microsoft.com/office/officeart/2009/layout/CircleArrowProcess"/>
    <dgm:cxn modelId="{7025D334-3A6D-45E7-B182-08E22AB4E695}" type="presParOf" srcId="{205554B0-8A33-4A90-B4DE-8293BD28AB48}" destId="{82E26410-A0D2-4BEC-8477-7C797994603F}" srcOrd="3" destOrd="0" presId="urn:microsoft.com/office/officeart/2009/layout/CircleArrowProcess"/>
    <dgm:cxn modelId="{DD84DD59-E6BF-49B4-AB19-20301D51EC5B}" type="presParOf" srcId="{205554B0-8A33-4A90-B4DE-8293BD28AB48}" destId="{5B79DD9D-75DB-4628-8A31-9ECBDF7E1B2A}" srcOrd="4" destOrd="0" presId="urn:microsoft.com/office/officeart/2009/layout/CircleArrowProcess"/>
    <dgm:cxn modelId="{5E24A739-1DA8-43D8-B6FD-D07BB9847B05}" type="presParOf" srcId="{5B79DD9D-75DB-4628-8A31-9ECBDF7E1B2A}" destId="{5E8D0375-AEB5-43D9-A6E3-663FACDAFA9A}" srcOrd="0" destOrd="0" presId="urn:microsoft.com/office/officeart/2009/layout/CircleArrowProcess"/>
    <dgm:cxn modelId="{42389B85-0260-4ACD-8D3F-88E9B432403E}" type="presParOf" srcId="{205554B0-8A33-4A90-B4DE-8293BD28AB48}" destId="{78D6631E-5613-4AFF-A00F-1F8DF7C777FC}" srcOrd="5" destOrd="0" presId="urn:microsoft.com/office/officeart/2009/layout/CircleArrowProcess"/>
    <dgm:cxn modelId="{0A2B8428-DAD0-4247-B9F3-92C4C2467A84}" type="presParOf" srcId="{205554B0-8A33-4A90-B4DE-8293BD28AB48}" destId="{09BC9976-9FC6-43CA-9EFE-A23A8429CF9E}" srcOrd="6" destOrd="0" presId="urn:microsoft.com/office/officeart/2009/layout/CircleArrowProcess"/>
    <dgm:cxn modelId="{D1FB767E-0136-40BE-B19A-49BB88408D10}" type="presParOf" srcId="{09BC9976-9FC6-43CA-9EFE-A23A8429CF9E}" destId="{155A37CE-B5D8-4D59-B994-4FFB195401FA}" srcOrd="0" destOrd="0" presId="urn:microsoft.com/office/officeart/2009/layout/CircleArrowProcess"/>
    <dgm:cxn modelId="{D37B27FB-B788-49D7-8AF3-721BCC37F266}" type="presParOf" srcId="{205554B0-8A33-4A90-B4DE-8293BD28AB48}" destId="{EE57EE9D-68AE-4692-9764-BF6A27D2E1E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AEBAFCD4-9126-4E36-A640-55A6CF916D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6A85BDC-35C0-488A-B04B-A258FE4DDFAA}">
      <dgm:prSet phldrT="[Szöveg]" custT="1"/>
      <dgm:spPr/>
      <dgm:t>
        <a:bodyPr/>
        <a:lstStyle/>
        <a:p>
          <a:r>
            <a:rPr lang="hu-HU" sz="24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gm:t>
    </dgm:pt>
    <dgm:pt modelId="{328F304C-5A8F-4C73-B98B-C6EE40A84430}" type="parTrans" cxnId="{622DEA70-CD6C-43F2-96B3-F5253E4F7F54}">
      <dgm:prSet/>
      <dgm:spPr/>
      <dgm:t>
        <a:bodyPr/>
        <a:lstStyle/>
        <a:p>
          <a:endParaRPr lang="hu-HU"/>
        </a:p>
      </dgm:t>
    </dgm:pt>
    <dgm:pt modelId="{1C135BDE-0E23-45E2-9E26-380F8A87B6A5}" type="sibTrans" cxnId="{622DEA70-CD6C-43F2-96B3-F5253E4F7F54}">
      <dgm:prSet/>
      <dgm:spPr/>
      <dgm:t>
        <a:bodyPr/>
        <a:lstStyle/>
        <a:p>
          <a:endParaRPr lang="hu-HU"/>
        </a:p>
      </dgm:t>
    </dgm:pt>
    <dgm:pt modelId="{C60433FE-90A3-430E-8589-E64864C0BF86}">
      <dgm:prSet phldrT="[Szöveg]"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kontrollrendszer felépítését, működésének alapvető szabályait</a:t>
          </a:r>
        </a:p>
      </dgm:t>
    </dgm:pt>
    <dgm:pt modelId="{BBE862CA-6184-4C74-AA6C-4DF87D330753}" type="parTrans" cxnId="{229CC904-E94A-46DE-90A4-0AC9710FB1A9}">
      <dgm:prSet/>
      <dgm:spPr/>
      <dgm:t>
        <a:bodyPr/>
        <a:lstStyle/>
        <a:p>
          <a:endParaRPr lang="hu-HU"/>
        </a:p>
      </dgm:t>
    </dgm:pt>
    <dgm:pt modelId="{0AF0560C-FD1E-4B70-ABCA-F56D0EEAF504}" type="sibTrans" cxnId="{229CC904-E94A-46DE-90A4-0AC9710FB1A9}">
      <dgm:prSet/>
      <dgm:spPr/>
      <dgm:t>
        <a:bodyPr/>
        <a:lstStyle/>
        <a:p>
          <a:endParaRPr lang="hu-HU"/>
        </a:p>
      </dgm:t>
    </dgm:pt>
    <dgm:pt modelId="{4C4448A7-0084-4540-ABAA-1319179846D5}">
      <dgm:prSet phldrT="[Szöveg]"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azonosítani tudja a kormányzati ellenőrzés szerveit, ismerje az ellenőrzési tevékenységükre vonatkozó alapvető szabályokat</a:t>
          </a:r>
        </a:p>
      </dgm:t>
    </dgm:pt>
    <dgm:pt modelId="{DDC74C44-F77A-4A29-A7EA-8BFB01ADAAF1}" type="parTrans" cxnId="{AC523F7B-9848-4949-B187-C3DB8FD46DAE}">
      <dgm:prSet/>
      <dgm:spPr/>
      <dgm:t>
        <a:bodyPr/>
        <a:lstStyle/>
        <a:p>
          <a:endParaRPr lang="hu-HU"/>
        </a:p>
      </dgm:t>
    </dgm:pt>
    <dgm:pt modelId="{2EF3C1AE-1918-470B-B589-67DD32DFDABA}" type="sibTrans" cxnId="{AC523F7B-9848-4949-B187-C3DB8FD46DAE}">
      <dgm:prSet/>
      <dgm:spPr/>
      <dgm:t>
        <a:bodyPr/>
        <a:lstStyle/>
        <a:p>
          <a:endParaRPr lang="hu-HU"/>
        </a:p>
      </dgm:t>
    </dgm:pt>
    <dgm:pt modelId="{9F174104-1C53-4F3D-BD74-E9013974497C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pPr algn="ctr"/>
          <a:r>
            <a:rPr lang="hu-H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gm:t>
    </dgm:pt>
    <dgm:pt modelId="{27B179B5-E6A1-4D0F-9BE9-51A357A00132}" type="parTrans" cxnId="{B63E7F11-94FF-429E-91A6-F597A8B1367C}">
      <dgm:prSet/>
      <dgm:spPr/>
      <dgm:t>
        <a:bodyPr/>
        <a:lstStyle/>
        <a:p>
          <a:endParaRPr lang="hu-HU"/>
        </a:p>
      </dgm:t>
    </dgm:pt>
    <dgm:pt modelId="{A4953F01-E5F7-48EE-B5F0-823DA47EA7C4}" type="sibTrans" cxnId="{B63E7F11-94FF-429E-91A6-F597A8B1367C}">
      <dgm:prSet/>
      <dgm:spPr/>
      <dgm:t>
        <a:bodyPr/>
        <a:lstStyle/>
        <a:p>
          <a:endParaRPr lang="hu-HU"/>
        </a:p>
      </dgm:t>
    </dgm:pt>
    <dgm:pt modelId="{CE8A0FDB-3DB3-4A0D-A044-780022083848}">
      <dgm:prSet phldrT="[Szöveg]"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Állami Számvevőszék ellenőrzési tevékenységének alapvető szabályait</a:t>
          </a:r>
        </a:p>
      </dgm:t>
    </dgm:pt>
    <dgm:pt modelId="{98DF99BC-6EB4-4024-BA00-BAF275FE11BA}" type="parTrans" cxnId="{4A549543-4227-49DF-AD5A-911358DE3097}">
      <dgm:prSet/>
      <dgm:spPr/>
      <dgm:t>
        <a:bodyPr/>
        <a:lstStyle/>
        <a:p>
          <a:endParaRPr lang="hu-HU"/>
        </a:p>
      </dgm:t>
    </dgm:pt>
    <dgm:pt modelId="{6FDED429-9E42-4D4E-BE72-E92CCC03DE19}" type="sibTrans" cxnId="{4A549543-4227-49DF-AD5A-911358DE3097}">
      <dgm:prSet/>
      <dgm:spPr/>
      <dgm:t>
        <a:bodyPr/>
        <a:lstStyle/>
        <a:p>
          <a:endParaRPr lang="hu-HU"/>
        </a:p>
      </dgm:t>
    </dgm:pt>
    <dgm:pt modelId="{3A0BBE45-F1D9-4BEF-B3E2-50FF2910C225}">
      <dgm:prSet phldrT="[Szöveg]"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belső kontrollok rendszerét, a függetlenített belső ellenőrzés rendeltetést</a:t>
          </a:r>
        </a:p>
      </dgm:t>
    </dgm:pt>
    <dgm:pt modelId="{1BEEC6FC-38E0-43CC-9AF7-BF6DDFCFCBAC}" type="parTrans" cxnId="{DB731E37-422A-4B23-A2F6-9C02B69026BD}">
      <dgm:prSet/>
      <dgm:spPr/>
      <dgm:t>
        <a:bodyPr/>
        <a:lstStyle/>
        <a:p>
          <a:endParaRPr lang="hu-HU"/>
        </a:p>
      </dgm:t>
    </dgm:pt>
    <dgm:pt modelId="{A707D149-64A4-4192-89C9-646853425C4A}" type="sibTrans" cxnId="{DB731E37-422A-4B23-A2F6-9C02B69026BD}">
      <dgm:prSet/>
      <dgm:spPr/>
      <dgm:t>
        <a:bodyPr/>
        <a:lstStyle/>
        <a:p>
          <a:endParaRPr lang="hu-HU"/>
        </a:p>
      </dgm:t>
    </dgm:pt>
    <dgm:pt modelId="{AB72DF09-CBCC-47FE-A973-2DC7A362A977}">
      <dgm:prSet phldrT="[Szöveg]" custT="1"/>
      <dgm:spPr/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önkormányzatok belső ellenőrzésének eltérő szabályait</a:t>
          </a:r>
        </a:p>
      </dgm:t>
    </dgm:pt>
    <dgm:pt modelId="{D2CBFFE5-BE74-48DC-B2E2-816088964AE8}" type="parTrans" cxnId="{A8FDC604-2805-474E-930A-D3CDBDD42CDA}">
      <dgm:prSet/>
      <dgm:spPr/>
      <dgm:t>
        <a:bodyPr/>
        <a:lstStyle/>
        <a:p>
          <a:endParaRPr lang="hu-HU"/>
        </a:p>
      </dgm:t>
    </dgm:pt>
    <dgm:pt modelId="{FE11420E-79DF-453D-AC39-01604D58F793}" type="sibTrans" cxnId="{A8FDC604-2805-474E-930A-D3CDBDD42CDA}">
      <dgm:prSet/>
      <dgm:spPr/>
      <dgm:t>
        <a:bodyPr/>
        <a:lstStyle/>
        <a:p>
          <a:endParaRPr lang="hu-HU"/>
        </a:p>
      </dgm:t>
    </dgm:pt>
    <dgm:pt modelId="{24BC65D5-04E3-4262-B4C4-F22F6714BAA9}" type="pres">
      <dgm:prSet presAssocID="{AEBAFCD4-9126-4E36-A640-55A6CF916D50}" presName="vert0" presStyleCnt="0">
        <dgm:presLayoutVars>
          <dgm:dir/>
          <dgm:animOne val="branch"/>
          <dgm:animLvl val="lvl"/>
        </dgm:presLayoutVars>
      </dgm:prSet>
      <dgm:spPr/>
    </dgm:pt>
    <dgm:pt modelId="{2D379D8D-44A2-4E04-AB7F-A80B2A6EDAF1}" type="pres">
      <dgm:prSet presAssocID="{9F174104-1C53-4F3D-BD74-E9013974497C}" presName="thickLine" presStyleLbl="alignNode1" presStyleIdx="0" presStyleCnt="2"/>
      <dgm:spPr>
        <a:ln>
          <a:solidFill>
            <a:srgbClr val="339966"/>
          </a:solidFill>
        </a:ln>
      </dgm:spPr>
    </dgm:pt>
    <dgm:pt modelId="{BAECB48A-86E8-4005-BC2A-FE98DCF32EB2}" type="pres">
      <dgm:prSet presAssocID="{9F174104-1C53-4F3D-BD74-E9013974497C}" presName="horz1" presStyleCnt="0"/>
      <dgm:spPr/>
    </dgm:pt>
    <dgm:pt modelId="{079882D0-782A-462C-8DF2-F64F9D1773A6}" type="pres">
      <dgm:prSet presAssocID="{9F174104-1C53-4F3D-BD74-E9013974497C}" presName="tx1" presStyleLbl="revTx" presStyleIdx="0" presStyleCnt="7" custScaleX="500000" custScaleY="12790"/>
      <dgm:spPr/>
    </dgm:pt>
    <dgm:pt modelId="{905F3A33-6784-455D-AC2B-AE67937CEEA1}" type="pres">
      <dgm:prSet presAssocID="{9F174104-1C53-4F3D-BD74-E9013974497C}" presName="vert1" presStyleCnt="0"/>
      <dgm:spPr/>
    </dgm:pt>
    <dgm:pt modelId="{D44CA91F-DA98-4C74-8C6C-94D296B0EFCD}" type="pres">
      <dgm:prSet presAssocID="{06A85BDC-35C0-488A-B04B-A258FE4DDFAA}" presName="thickLine" presStyleLbl="alignNode1" presStyleIdx="1" presStyleCnt="2"/>
      <dgm:spPr>
        <a:ln>
          <a:solidFill>
            <a:srgbClr val="FFC000"/>
          </a:solidFill>
        </a:ln>
      </dgm:spPr>
    </dgm:pt>
    <dgm:pt modelId="{C36ADA4E-A45D-4DC3-BF6D-2D4BC3D0CDAE}" type="pres">
      <dgm:prSet presAssocID="{06A85BDC-35C0-488A-B04B-A258FE4DDFAA}" presName="horz1" presStyleCnt="0"/>
      <dgm:spPr/>
    </dgm:pt>
    <dgm:pt modelId="{B9F5CE7D-7F12-4377-A921-058800CE1D93}" type="pres">
      <dgm:prSet presAssocID="{06A85BDC-35C0-488A-B04B-A258FE4DDFAA}" presName="tx1" presStyleLbl="revTx" presStyleIdx="1" presStyleCnt="7" custScaleX="153285"/>
      <dgm:spPr/>
    </dgm:pt>
    <dgm:pt modelId="{01D5263F-5709-4FCC-9D9B-A295FC42283A}" type="pres">
      <dgm:prSet presAssocID="{06A85BDC-35C0-488A-B04B-A258FE4DDFAA}" presName="vert1" presStyleCnt="0"/>
      <dgm:spPr/>
    </dgm:pt>
    <dgm:pt modelId="{9C463055-59FE-49F1-9F4E-A9CD71C3865A}" type="pres">
      <dgm:prSet presAssocID="{C60433FE-90A3-430E-8589-E64864C0BF86}" presName="vertSpace2a" presStyleCnt="0"/>
      <dgm:spPr/>
    </dgm:pt>
    <dgm:pt modelId="{9F95DC0C-324C-4887-B90A-5C5AA7C94D37}" type="pres">
      <dgm:prSet presAssocID="{C60433FE-90A3-430E-8589-E64864C0BF86}" presName="horz2" presStyleCnt="0"/>
      <dgm:spPr/>
    </dgm:pt>
    <dgm:pt modelId="{B527652E-0F86-49C2-BBA2-E8DFA913CEE1}" type="pres">
      <dgm:prSet presAssocID="{C60433FE-90A3-430E-8589-E64864C0BF86}" presName="horzSpace2" presStyleCnt="0"/>
      <dgm:spPr/>
    </dgm:pt>
    <dgm:pt modelId="{09317571-1B15-4F40-BDF7-0739DBE99827}" type="pres">
      <dgm:prSet presAssocID="{C60433FE-90A3-430E-8589-E64864C0BF86}" presName="tx2" presStyleLbl="revTx" presStyleIdx="2" presStyleCnt="7" custScaleY="65001" custLinFactNeighborY="-3111"/>
      <dgm:spPr/>
    </dgm:pt>
    <dgm:pt modelId="{045424E4-E3BB-41AD-A3C3-7B1D9A4B8C71}" type="pres">
      <dgm:prSet presAssocID="{C60433FE-90A3-430E-8589-E64864C0BF86}" presName="vert2" presStyleCnt="0"/>
      <dgm:spPr/>
    </dgm:pt>
    <dgm:pt modelId="{74C21390-51B3-4602-AF0F-78BAE3365166}" type="pres">
      <dgm:prSet presAssocID="{C60433FE-90A3-430E-8589-E64864C0BF86}" presName="thinLine2b" presStyleLbl="callout" presStyleIdx="0" presStyleCnt="5" custLinFactY="-100000" custLinFactNeighborY="-124289"/>
      <dgm:spPr>
        <a:ln>
          <a:solidFill>
            <a:schemeClr val="bg1"/>
          </a:solidFill>
        </a:ln>
      </dgm:spPr>
    </dgm:pt>
    <dgm:pt modelId="{3D6E393C-914C-4409-83BE-17D0D8E25936}" type="pres">
      <dgm:prSet presAssocID="{C60433FE-90A3-430E-8589-E64864C0BF86}" presName="vertSpace2b" presStyleCnt="0"/>
      <dgm:spPr/>
    </dgm:pt>
    <dgm:pt modelId="{61212E3B-0623-4017-B925-2534A92908DC}" type="pres">
      <dgm:prSet presAssocID="{CE8A0FDB-3DB3-4A0D-A044-780022083848}" presName="horz2" presStyleCnt="0"/>
      <dgm:spPr/>
    </dgm:pt>
    <dgm:pt modelId="{F322FB90-60A2-4CD3-A44A-C7194B46E760}" type="pres">
      <dgm:prSet presAssocID="{CE8A0FDB-3DB3-4A0D-A044-780022083848}" presName="horzSpace2" presStyleCnt="0"/>
      <dgm:spPr/>
    </dgm:pt>
    <dgm:pt modelId="{A829ECAF-D776-432A-85FD-79E6F6E1FD8E}" type="pres">
      <dgm:prSet presAssocID="{CE8A0FDB-3DB3-4A0D-A044-780022083848}" presName="tx2" presStyleLbl="revTx" presStyleIdx="3" presStyleCnt="7" custScaleY="66058" custLinFactNeighborY="-13905"/>
      <dgm:spPr/>
    </dgm:pt>
    <dgm:pt modelId="{BDDC60D7-5029-4C1A-B87B-72CFB1FE0A52}" type="pres">
      <dgm:prSet presAssocID="{CE8A0FDB-3DB3-4A0D-A044-780022083848}" presName="vert2" presStyleCnt="0"/>
      <dgm:spPr/>
    </dgm:pt>
    <dgm:pt modelId="{C2964C1E-1319-429F-B818-2B823CBA326A}" type="pres">
      <dgm:prSet presAssocID="{CE8A0FDB-3DB3-4A0D-A044-780022083848}" presName="thinLine2b" presStyleLbl="callout" presStyleIdx="1" presStyleCnt="5" custLinFactY="-213945" custLinFactNeighborY="-300000"/>
      <dgm:spPr>
        <a:ln>
          <a:solidFill>
            <a:schemeClr val="bg1"/>
          </a:solidFill>
        </a:ln>
      </dgm:spPr>
    </dgm:pt>
    <dgm:pt modelId="{3F5D3604-16A0-422B-9BE3-F01C5FD27384}" type="pres">
      <dgm:prSet presAssocID="{CE8A0FDB-3DB3-4A0D-A044-780022083848}" presName="vertSpace2b" presStyleCnt="0"/>
      <dgm:spPr/>
    </dgm:pt>
    <dgm:pt modelId="{283D191E-01F8-41CF-BA68-E18D89625335}" type="pres">
      <dgm:prSet presAssocID="{4C4448A7-0084-4540-ABAA-1319179846D5}" presName="horz2" presStyleCnt="0"/>
      <dgm:spPr/>
    </dgm:pt>
    <dgm:pt modelId="{24C101DF-1E53-44A0-AD9A-6E29EFDF56D8}" type="pres">
      <dgm:prSet presAssocID="{4C4448A7-0084-4540-ABAA-1319179846D5}" presName="horzSpace2" presStyleCnt="0"/>
      <dgm:spPr/>
    </dgm:pt>
    <dgm:pt modelId="{CF43A6D7-1496-4D12-A96C-C88AEBBB1E03}" type="pres">
      <dgm:prSet presAssocID="{4C4448A7-0084-4540-ABAA-1319179846D5}" presName="tx2" presStyleLbl="revTx" presStyleIdx="4" presStyleCnt="7" custScaleY="86853" custLinFactNeighborY="-20374"/>
      <dgm:spPr/>
    </dgm:pt>
    <dgm:pt modelId="{51AA6F06-BD0A-48F0-BB57-7E8CA96ECE3C}" type="pres">
      <dgm:prSet presAssocID="{4C4448A7-0084-4540-ABAA-1319179846D5}" presName="vert2" presStyleCnt="0"/>
      <dgm:spPr/>
    </dgm:pt>
    <dgm:pt modelId="{D91BC95C-B313-4451-A3AC-84B6341A6435}" type="pres">
      <dgm:prSet presAssocID="{4C4448A7-0084-4540-ABAA-1319179846D5}" presName="thinLine2b" presStyleLbl="callout" presStyleIdx="2" presStyleCnt="5" custLinFactY="-300000" custLinFactNeighborY="-368381"/>
      <dgm:spPr>
        <a:ln>
          <a:solidFill>
            <a:schemeClr val="bg1"/>
          </a:solidFill>
        </a:ln>
      </dgm:spPr>
    </dgm:pt>
    <dgm:pt modelId="{83F31764-99E8-40C8-A502-FDF77D5C61A8}" type="pres">
      <dgm:prSet presAssocID="{4C4448A7-0084-4540-ABAA-1319179846D5}" presName="vertSpace2b" presStyleCnt="0"/>
      <dgm:spPr/>
    </dgm:pt>
    <dgm:pt modelId="{FDD76F95-14DB-4EB7-8CB0-22DF6834BD63}" type="pres">
      <dgm:prSet presAssocID="{3A0BBE45-F1D9-4BEF-B3E2-50FF2910C225}" presName="horz2" presStyleCnt="0"/>
      <dgm:spPr/>
    </dgm:pt>
    <dgm:pt modelId="{C932A183-B210-4E88-8AEE-F272F5DE8F65}" type="pres">
      <dgm:prSet presAssocID="{3A0BBE45-F1D9-4BEF-B3E2-50FF2910C225}" presName="horzSpace2" presStyleCnt="0"/>
      <dgm:spPr/>
    </dgm:pt>
    <dgm:pt modelId="{BB229673-A0BB-4861-93CD-66EE550769C9}" type="pres">
      <dgm:prSet presAssocID="{3A0BBE45-F1D9-4BEF-B3E2-50FF2910C225}" presName="tx2" presStyleLbl="revTx" presStyleIdx="5" presStyleCnt="7" custScaleY="45150" custLinFactNeighborY="-26109"/>
      <dgm:spPr/>
    </dgm:pt>
    <dgm:pt modelId="{06B8EEB3-3C44-4D2A-94AA-096F5C01D382}" type="pres">
      <dgm:prSet presAssocID="{3A0BBE45-F1D9-4BEF-B3E2-50FF2910C225}" presName="vert2" presStyleCnt="0"/>
      <dgm:spPr/>
    </dgm:pt>
    <dgm:pt modelId="{C862AD0E-863B-48EE-BEFC-C2C9A10BB0AD}" type="pres">
      <dgm:prSet presAssocID="{3A0BBE45-F1D9-4BEF-B3E2-50FF2910C225}" presName="thinLine2b" presStyleLbl="callout" presStyleIdx="3" presStyleCnt="5" custLinFactY="100000" custLinFactNeighborY="121621"/>
      <dgm:spPr>
        <a:ln>
          <a:noFill/>
        </a:ln>
      </dgm:spPr>
    </dgm:pt>
    <dgm:pt modelId="{2BD573B2-B58F-4C2B-866A-C653F13F3361}" type="pres">
      <dgm:prSet presAssocID="{3A0BBE45-F1D9-4BEF-B3E2-50FF2910C225}" presName="vertSpace2b" presStyleCnt="0"/>
      <dgm:spPr/>
    </dgm:pt>
    <dgm:pt modelId="{FC72040F-9F94-491D-BD1A-1F6BC9460E38}" type="pres">
      <dgm:prSet presAssocID="{AB72DF09-CBCC-47FE-A973-2DC7A362A977}" presName="horz2" presStyleCnt="0"/>
      <dgm:spPr/>
    </dgm:pt>
    <dgm:pt modelId="{DE5A569D-48F7-4C0A-8373-BDFB4E84EF0E}" type="pres">
      <dgm:prSet presAssocID="{AB72DF09-CBCC-47FE-A973-2DC7A362A977}" presName="horzSpace2" presStyleCnt="0"/>
      <dgm:spPr/>
    </dgm:pt>
    <dgm:pt modelId="{9D49158C-71C4-4F76-9CAA-52C229B30035}" type="pres">
      <dgm:prSet presAssocID="{AB72DF09-CBCC-47FE-A973-2DC7A362A977}" presName="tx2" presStyleLbl="revTx" presStyleIdx="6" presStyleCnt="7" custScaleX="101265" custScaleY="38292" custLinFactNeighborX="24" custLinFactNeighborY="-13654"/>
      <dgm:spPr/>
    </dgm:pt>
    <dgm:pt modelId="{944B5F08-EDED-41C6-AA4A-5A90CD707C61}" type="pres">
      <dgm:prSet presAssocID="{AB72DF09-CBCC-47FE-A973-2DC7A362A977}" presName="vert2" presStyleCnt="0"/>
      <dgm:spPr/>
    </dgm:pt>
    <dgm:pt modelId="{8177AD8A-17CD-410B-868D-C795E50F095D}" type="pres">
      <dgm:prSet presAssocID="{AB72DF09-CBCC-47FE-A973-2DC7A362A977}" presName="thinLine2b" presStyleLbl="callout" presStyleIdx="4" presStyleCnt="5" custLinFactY="-700000" custLinFactNeighborY="-735000"/>
      <dgm:spPr>
        <a:ln>
          <a:solidFill>
            <a:schemeClr val="bg1"/>
          </a:solidFill>
        </a:ln>
      </dgm:spPr>
    </dgm:pt>
    <dgm:pt modelId="{95E5D3CA-2074-422C-8104-1C30EC06A43F}" type="pres">
      <dgm:prSet presAssocID="{AB72DF09-CBCC-47FE-A973-2DC7A362A977}" presName="vertSpace2b" presStyleCnt="0"/>
      <dgm:spPr/>
    </dgm:pt>
  </dgm:ptLst>
  <dgm:cxnLst>
    <dgm:cxn modelId="{A8FDC604-2805-474E-930A-D3CDBDD42CDA}" srcId="{06A85BDC-35C0-488A-B04B-A258FE4DDFAA}" destId="{AB72DF09-CBCC-47FE-A973-2DC7A362A977}" srcOrd="4" destOrd="0" parTransId="{D2CBFFE5-BE74-48DC-B2E2-816088964AE8}" sibTransId="{FE11420E-79DF-453D-AC39-01604D58F793}"/>
    <dgm:cxn modelId="{229CC904-E94A-46DE-90A4-0AC9710FB1A9}" srcId="{06A85BDC-35C0-488A-B04B-A258FE4DDFAA}" destId="{C60433FE-90A3-430E-8589-E64864C0BF86}" srcOrd="0" destOrd="0" parTransId="{BBE862CA-6184-4C74-AA6C-4DF87D330753}" sibTransId="{0AF0560C-FD1E-4B70-ABCA-F56D0EEAF504}"/>
    <dgm:cxn modelId="{2BF0AB0E-35FF-46BC-ADD9-44FFE46D02EE}" type="presOf" srcId="{CE8A0FDB-3DB3-4A0D-A044-780022083848}" destId="{A829ECAF-D776-432A-85FD-79E6F6E1FD8E}" srcOrd="0" destOrd="0" presId="urn:microsoft.com/office/officeart/2008/layout/LinedList"/>
    <dgm:cxn modelId="{B63E7F11-94FF-429E-91A6-F597A8B1367C}" srcId="{AEBAFCD4-9126-4E36-A640-55A6CF916D50}" destId="{9F174104-1C53-4F3D-BD74-E9013974497C}" srcOrd="0" destOrd="0" parTransId="{27B179B5-E6A1-4D0F-9BE9-51A357A00132}" sibTransId="{A4953F01-E5F7-48EE-B5F0-823DA47EA7C4}"/>
    <dgm:cxn modelId="{4E702E36-5FB2-4CB4-A870-512AAA4340C0}" type="presOf" srcId="{AB72DF09-CBCC-47FE-A973-2DC7A362A977}" destId="{9D49158C-71C4-4F76-9CAA-52C229B30035}" srcOrd="0" destOrd="0" presId="urn:microsoft.com/office/officeart/2008/layout/LinedList"/>
    <dgm:cxn modelId="{DB731E37-422A-4B23-A2F6-9C02B69026BD}" srcId="{06A85BDC-35C0-488A-B04B-A258FE4DDFAA}" destId="{3A0BBE45-F1D9-4BEF-B3E2-50FF2910C225}" srcOrd="3" destOrd="0" parTransId="{1BEEC6FC-38E0-43CC-9AF7-BF6DDFCFCBAC}" sibTransId="{A707D149-64A4-4192-89C9-646853425C4A}"/>
    <dgm:cxn modelId="{B6EE9D37-47E9-4F3A-8842-77CF3A0DDD9A}" type="presOf" srcId="{3A0BBE45-F1D9-4BEF-B3E2-50FF2910C225}" destId="{BB229673-A0BB-4861-93CD-66EE550769C9}" srcOrd="0" destOrd="0" presId="urn:microsoft.com/office/officeart/2008/layout/LinedList"/>
    <dgm:cxn modelId="{4A549543-4227-49DF-AD5A-911358DE3097}" srcId="{06A85BDC-35C0-488A-B04B-A258FE4DDFAA}" destId="{CE8A0FDB-3DB3-4A0D-A044-780022083848}" srcOrd="1" destOrd="0" parTransId="{98DF99BC-6EB4-4024-BA00-BAF275FE11BA}" sibTransId="{6FDED429-9E42-4D4E-BE72-E92CCC03DE19}"/>
    <dgm:cxn modelId="{622DEA70-CD6C-43F2-96B3-F5253E4F7F54}" srcId="{AEBAFCD4-9126-4E36-A640-55A6CF916D50}" destId="{06A85BDC-35C0-488A-B04B-A258FE4DDFAA}" srcOrd="1" destOrd="0" parTransId="{328F304C-5A8F-4C73-B98B-C6EE40A84430}" sibTransId="{1C135BDE-0E23-45E2-9E26-380F8A87B6A5}"/>
    <dgm:cxn modelId="{C2E9FD57-15B5-4B3B-BB72-56023CD573AF}" type="presOf" srcId="{06A85BDC-35C0-488A-B04B-A258FE4DDFAA}" destId="{B9F5CE7D-7F12-4377-A921-058800CE1D93}" srcOrd="0" destOrd="0" presId="urn:microsoft.com/office/officeart/2008/layout/LinedList"/>
    <dgm:cxn modelId="{AC523F7B-9848-4949-B187-C3DB8FD46DAE}" srcId="{06A85BDC-35C0-488A-B04B-A258FE4DDFAA}" destId="{4C4448A7-0084-4540-ABAA-1319179846D5}" srcOrd="2" destOrd="0" parTransId="{DDC74C44-F77A-4A29-A7EA-8BFB01ADAAF1}" sibTransId="{2EF3C1AE-1918-470B-B589-67DD32DFDABA}"/>
    <dgm:cxn modelId="{E2A344C2-5699-4E1E-8A7A-86943279C786}" type="presOf" srcId="{AEBAFCD4-9126-4E36-A640-55A6CF916D50}" destId="{24BC65D5-04E3-4262-B4C4-F22F6714BAA9}" srcOrd="0" destOrd="0" presId="urn:microsoft.com/office/officeart/2008/layout/LinedList"/>
    <dgm:cxn modelId="{A99154C3-D3A3-4002-8E72-F4A5F98188C2}" type="presOf" srcId="{C60433FE-90A3-430E-8589-E64864C0BF86}" destId="{09317571-1B15-4F40-BDF7-0739DBE99827}" srcOrd="0" destOrd="0" presId="urn:microsoft.com/office/officeart/2008/layout/LinedList"/>
    <dgm:cxn modelId="{72F7DDE7-B594-4436-9B50-07FFA8D2A749}" type="presOf" srcId="{4C4448A7-0084-4540-ABAA-1319179846D5}" destId="{CF43A6D7-1496-4D12-A96C-C88AEBBB1E03}" srcOrd="0" destOrd="0" presId="urn:microsoft.com/office/officeart/2008/layout/LinedList"/>
    <dgm:cxn modelId="{16A99CEA-C12D-4302-AEF7-9486BE16CBC8}" type="presOf" srcId="{9F174104-1C53-4F3D-BD74-E9013974497C}" destId="{079882D0-782A-462C-8DF2-F64F9D1773A6}" srcOrd="0" destOrd="0" presId="urn:microsoft.com/office/officeart/2008/layout/LinedList"/>
    <dgm:cxn modelId="{0AAAA943-AB09-44DB-91A7-565CCC13802A}" type="presParOf" srcId="{24BC65D5-04E3-4262-B4C4-F22F6714BAA9}" destId="{2D379D8D-44A2-4E04-AB7F-A80B2A6EDAF1}" srcOrd="0" destOrd="0" presId="urn:microsoft.com/office/officeart/2008/layout/LinedList"/>
    <dgm:cxn modelId="{1D9BC88B-039F-464F-8664-5EF20FC8BB33}" type="presParOf" srcId="{24BC65D5-04E3-4262-B4C4-F22F6714BAA9}" destId="{BAECB48A-86E8-4005-BC2A-FE98DCF32EB2}" srcOrd="1" destOrd="0" presId="urn:microsoft.com/office/officeart/2008/layout/LinedList"/>
    <dgm:cxn modelId="{D0A9CCE9-A71D-48B3-94FC-8C4EDC63B78D}" type="presParOf" srcId="{BAECB48A-86E8-4005-BC2A-FE98DCF32EB2}" destId="{079882D0-782A-462C-8DF2-F64F9D1773A6}" srcOrd="0" destOrd="0" presId="urn:microsoft.com/office/officeart/2008/layout/LinedList"/>
    <dgm:cxn modelId="{90942DA3-5E4B-4251-9893-A4D8B27961E9}" type="presParOf" srcId="{BAECB48A-86E8-4005-BC2A-FE98DCF32EB2}" destId="{905F3A33-6784-455D-AC2B-AE67937CEEA1}" srcOrd="1" destOrd="0" presId="urn:microsoft.com/office/officeart/2008/layout/LinedList"/>
    <dgm:cxn modelId="{F8042A37-6973-44A5-A78A-A90751B897DC}" type="presParOf" srcId="{24BC65D5-04E3-4262-B4C4-F22F6714BAA9}" destId="{D44CA91F-DA98-4C74-8C6C-94D296B0EFCD}" srcOrd="2" destOrd="0" presId="urn:microsoft.com/office/officeart/2008/layout/LinedList"/>
    <dgm:cxn modelId="{A5103988-92A9-4E27-95FE-5F2EB4248AEC}" type="presParOf" srcId="{24BC65D5-04E3-4262-B4C4-F22F6714BAA9}" destId="{C36ADA4E-A45D-4DC3-BF6D-2D4BC3D0CDAE}" srcOrd="3" destOrd="0" presId="urn:microsoft.com/office/officeart/2008/layout/LinedList"/>
    <dgm:cxn modelId="{97AFF517-1F76-450E-A666-DBDF5111559A}" type="presParOf" srcId="{C36ADA4E-A45D-4DC3-BF6D-2D4BC3D0CDAE}" destId="{B9F5CE7D-7F12-4377-A921-058800CE1D93}" srcOrd="0" destOrd="0" presId="urn:microsoft.com/office/officeart/2008/layout/LinedList"/>
    <dgm:cxn modelId="{A6F51FE8-DBA6-497B-B6AD-5C175131D78A}" type="presParOf" srcId="{C36ADA4E-A45D-4DC3-BF6D-2D4BC3D0CDAE}" destId="{01D5263F-5709-4FCC-9D9B-A295FC42283A}" srcOrd="1" destOrd="0" presId="urn:microsoft.com/office/officeart/2008/layout/LinedList"/>
    <dgm:cxn modelId="{9C1AA192-97E5-4D92-917B-F74B05063D27}" type="presParOf" srcId="{01D5263F-5709-4FCC-9D9B-A295FC42283A}" destId="{9C463055-59FE-49F1-9F4E-A9CD71C3865A}" srcOrd="0" destOrd="0" presId="urn:microsoft.com/office/officeart/2008/layout/LinedList"/>
    <dgm:cxn modelId="{1E018050-7AE6-47C7-AD1E-1ECD8FE44EC9}" type="presParOf" srcId="{01D5263F-5709-4FCC-9D9B-A295FC42283A}" destId="{9F95DC0C-324C-4887-B90A-5C5AA7C94D37}" srcOrd="1" destOrd="0" presId="urn:microsoft.com/office/officeart/2008/layout/LinedList"/>
    <dgm:cxn modelId="{91510B55-7599-4657-ADDA-F426D844DFBE}" type="presParOf" srcId="{9F95DC0C-324C-4887-B90A-5C5AA7C94D37}" destId="{B527652E-0F86-49C2-BBA2-E8DFA913CEE1}" srcOrd="0" destOrd="0" presId="urn:microsoft.com/office/officeart/2008/layout/LinedList"/>
    <dgm:cxn modelId="{465D3677-15D4-4BA7-B7E9-3F76AA07BC62}" type="presParOf" srcId="{9F95DC0C-324C-4887-B90A-5C5AA7C94D37}" destId="{09317571-1B15-4F40-BDF7-0739DBE99827}" srcOrd="1" destOrd="0" presId="urn:microsoft.com/office/officeart/2008/layout/LinedList"/>
    <dgm:cxn modelId="{E11825EA-D301-42BC-9340-4CE304F6EE5F}" type="presParOf" srcId="{9F95DC0C-324C-4887-B90A-5C5AA7C94D37}" destId="{045424E4-E3BB-41AD-A3C3-7B1D9A4B8C71}" srcOrd="2" destOrd="0" presId="urn:microsoft.com/office/officeart/2008/layout/LinedList"/>
    <dgm:cxn modelId="{BA9F688D-AA60-4ADA-8DB5-8E7B379DC5BA}" type="presParOf" srcId="{01D5263F-5709-4FCC-9D9B-A295FC42283A}" destId="{74C21390-51B3-4602-AF0F-78BAE3365166}" srcOrd="2" destOrd="0" presId="urn:microsoft.com/office/officeart/2008/layout/LinedList"/>
    <dgm:cxn modelId="{74FA418A-0E97-4B2B-9873-47226AC9CDF2}" type="presParOf" srcId="{01D5263F-5709-4FCC-9D9B-A295FC42283A}" destId="{3D6E393C-914C-4409-83BE-17D0D8E25936}" srcOrd="3" destOrd="0" presId="urn:microsoft.com/office/officeart/2008/layout/LinedList"/>
    <dgm:cxn modelId="{F241B49C-DB89-42EE-AEEB-40CA4E60B35F}" type="presParOf" srcId="{01D5263F-5709-4FCC-9D9B-A295FC42283A}" destId="{61212E3B-0623-4017-B925-2534A92908DC}" srcOrd="4" destOrd="0" presId="urn:microsoft.com/office/officeart/2008/layout/LinedList"/>
    <dgm:cxn modelId="{85DBAFC4-B17B-40C6-9D74-6AA0B2647C4E}" type="presParOf" srcId="{61212E3B-0623-4017-B925-2534A92908DC}" destId="{F322FB90-60A2-4CD3-A44A-C7194B46E760}" srcOrd="0" destOrd="0" presId="urn:microsoft.com/office/officeart/2008/layout/LinedList"/>
    <dgm:cxn modelId="{B95F7187-6B05-4D4C-9AA1-533789F0C93B}" type="presParOf" srcId="{61212E3B-0623-4017-B925-2534A92908DC}" destId="{A829ECAF-D776-432A-85FD-79E6F6E1FD8E}" srcOrd="1" destOrd="0" presId="urn:microsoft.com/office/officeart/2008/layout/LinedList"/>
    <dgm:cxn modelId="{D1EB5D45-1E88-4C9B-9CC2-F6095CCDDDB9}" type="presParOf" srcId="{61212E3B-0623-4017-B925-2534A92908DC}" destId="{BDDC60D7-5029-4C1A-B87B-72CFB1FE0A52}" srcOrd="2" destOrd="0" presId="urn:microsoft.com/office/officeart/2008/layout/LinedList"/>
    <dgm:cxn modelId="{A0308467-A0BC-4515-AFE8-F842194ACD08}" type="presParOf" srcId="{01D5263F-5709-4FCC-9D9B-A295FC42283A}" destId="{C2964C1E-1319-429F-B818-2B823CBA326A}" srcOrd="5" destOrd="0" presId="urn:microsoft.com/office/officeart/2008/layout/LinedList"/>
    <dgm:cxn modelId="{9B0F8CD4-D602-4827-A2CC-D7A9B08C7FDB}" type="presParOf" srcId="{01D5263F-5709-4FCC-9D9B-A295FC42283A}" destId="{3F5D3604-16A0-422B-9BE3-F01C5FD27384}" srcOrd="6" destOrd="0" presId="urn:microsoft.com/office/officeart/2008/layout/LinedList"/>
    <dgm:cxn modelId="{B12442C9-71E0-424A-94FF-25490547AAF5}" type="presParOf" srcId="{01D5263F-5709-4FCC-9D9B-A295FC42283A}" destId="{283D191E-01F8-41CF-BA68-E18D89625335}" srcOrd="7" destOrd="0" presId="urn:microsoft.com/office/officeart/2008/layout/LinedList"/>
    <dgm:cxn modelId="{92A849FF-2928-4059-A69C-CAF4F4649A69}" type="presParOf" srcId="{283D191E-01F8-41CF-BA68-E18D89625335}" destId="{24C101DF-1E53-44A0-AD9A-6E29EFDF56D8}" srcOrd="0" destOrd="0" presId="urn:microsoft.com/office/officeart/2008/layout/LinedList"/>
    <dgm:cxn modelId="{A39DF2F4-5E84-4B1C-B707-604D9473EAA3}" type="presParOf" srcId="{283D191E-01F8-41CF-BA68-E18D89625335}" destId="{CF43A6D7-1496-4D12-A96C-C88AEBBB1E03}" srcOrd="1" destOrd="0" presId="urn:microsoft.com/office/officeart/2008/layout/LinedList"/>
    <dgm:cxn modelId="{603B9949-9CC2-49B9-8161-A29F637523B5}" type="presParOf" srcId="{283D191E-01F8-41CF-BA68-E18D89625335}" destId="{51AA6F06-BD0A-48F0-BB57-7E8CA96ECE3C}" srcOrd="2" destOrd="0" presId="urn:microsoft.com/office/officeart/2008/layout/LinedList"/>
    <dgm:cxn modelId="{65DF09AD-3242-447B-86D2-1CF5F8F888A7}" type="presParOf" srcId="{01D5263F-5709-4FCC-9D9B-A295FC42283A}" destId="{D91BC95C-B313-4451-A3AC-84B6341A6435}" srcOrd="8" destOrd="0" presId="urn:microsoft.com/office/officeart/2008/layout/LinedList"/>
    <dgm:cxn modelId="{99ECF69D-F67F-4B4B-AE32-931E06067B8F}" type="presParOf" srcId="{01D5263F-5709-4FCC-9D9B-A295FC42283A}" destId="{83F31764-99E8-40C8-A502-FDF77D5C61A8}" srcOrd="9" destOrd="0" presId="urn:microsoft.com/office/officeart/2008/layout/LinedList"/>
    <dgm:cxn modelId="{80DF8F88-2789-4411-B0EA-2EE25F0ED49D}" type="presParOf" srcId="{01D5263F-5709-4FCC-9D9B-A295FC42283A}" destId="{FDD76F95-14DB-4EB7-8CB0-22DF6834BD63}" srcOrd="10" destOrd="0" presId="urn:microsoft.com/office/officeart/2008/layout/LinedList"/>
    <dgm:cxn modelId="{2E6DC00F-42AC-4FC5-8B09-2D5CA1727F34}" type="presParOf" srcId="{FDD76F95-14DB-4EB7-8CB0-22DF6834BD63}" destId="{C932A183-B210-4E88-8AEE-F272F5DE8F65}" srcOrd="0" destOrd="0" presId="urn:microsoft.com/office/officeart/2008/layout/LinedList"/>
    <dgm:cxn modelId="{92B0B486-73D4-4DB3-89D2-762FF5D0EC5C}" type="presParOf" srcId="{FDD76F95-14DB-4EB7-8CB0-22DF6834BD63}" destId="{BB229673-A0BB-4861-93CD-66EE550769C9}" srcOrd="1" destOrd="0" presId="urn:microsoft.com/office/officeart/2008/layout/LinedList"/>
    <dgm:cxn modelId="{3A80EA38-86E2-47D3-A48E-5C96AC75CFF3}" type="presParOf" srcId="{FDD76F95-14DB-4EB7-8CB0-22DF6834BD63}" destId="{06B8EEB3-3C44-4D2A-94AA-096F5C01D382}" srcOrd="2" destOrd="0" presId="urn:microsoft.com/office/officeart/2008/layout/LinedList"/>
    <dgm:cxn modelId="{7BB4E911-BC6C-4295-95AD-5709B4E1AB3E}" type="presParOf" srcId="{01D5263F-5709-4FCC-9D9B-A295FC42283A}" destId="{C862AD0E-863B-48EE-BEFC-C2C9A10BB0AD}" srcOrd="11" destOrd="0" presId="urn:microsoft.com/office/officeart/2008/layout/LinedList"/>
    <dgm:cxn modelId="{F20D3775-6E5E-406F-8F69-41470818CEDF}" type="presParOf" srcId="{01D5263F-5709-4FCC-9D9B-A295FC42283A}" destId="{2BD573B2-B58F-4C2B-866A-C653F13F3361}" srcOrd="12" destOrd="0" presId="urn:microsoft.com/office/officeart/2008/layout/LinedList"/>
    <dgm:cxn modelId="{47467F19-ED6A-4B63-8F47-1947868B731B}" type="presParOf" srcId="{01D5263F-5709-4FCC-9D9B-A295FC42283A}" destId="{FC72040F-9F94-491D-BD1A-1F6BC9460E38}" srcOrd="13" destOrd="0" presId="urn:microsoft.com/office/officeart/2008/layout/LinedList"/>
    <dgm:cxn modelId="{C219D55E-5220-4F03-B97E-CB580AA839A2}" type="presParOf" srcId="{FC72040F-9F94-491D-BD1A-1F6BC9460E38}" destId="{DE5A569D-48F7-4C0A-8373-BDFB4E84EF0E}" srcOrd="0" destOrd="0" presId="urn:microsoft.com/office/officeart/2008/layout/LinedList"/>
    <dgm:cxn modelId="{F29E150F-4048-43EA-BE36-B17AFA350925}" type="presParOf" srcId="{FC72040F-9F94-491D-BD1A-1F6BC9460E38}" destId="{9D49158C-71C4-4F76-9CAA-52C229B30035}" srcOrd="1" destOrd="0" presId="urn:microsoft.com/office/officeart/2008/layout/LinedList"/>
    <dgm:cxn modelId="{DB10AD8C-E810-4330-A321-D11E43FC77F1}" type="presParOf" srcId="{FC72040F-9F94-491D-BD1A-1F6BC9460E38}" destId="{944B5F08-EDED-41C6-AA4A-5A90CD707C61}" srcOrd="2" destOrd="0" presId="urn:microsoft.com/office/officeart/2008/layout/LinedList"/>
    <dgm:cxn modelId="{A953462C-31BE-4149-A863-3452F096CCA6}" type="presParOf" srcId="{01D5263F-5709-4FCC-9D9B-A295FC42283A}" destId="{8177AD8A-17CD-410B-868D-C795E50F095D}" srcOrd="14" destOrd="0" presId="urn:microsoft.com/office/officeart/2008/layout/LinedList"/>
    <dgm:cxn modelId="{8645CA56-B49D-4022-B9D5-24A496837547}" type="presParOf" srcId="{01D5263F-5709-4FCC-9D9B-A295FC42283A}" destId="{95E5D3CA-2074-422C-8104-1C30EC06A43F}" srcOrd="15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82604AE-CB31-40CD-8331-D813748D4F9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FB3FDC3-CBEF-4D81-9B95-D9BBA77120D5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4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államháztartási kontroll kiterjed</a:t>
          </a:r>
        </a:p>
      </dgm:t>
    </dgm:pt>
    <dgm:pt modelId="{AD61E4D5-C59C-410C-95D3-CB1093E4268B}" type="parTrans" cxnId="{FE4A4BD9-C468-4D39-A8A5-B5EF96D1A20A}">
      <dgm:prSet/>
      <dgm:spPr/>
      <dgm:t>
        <a:bodyPr/>
        <a:lstStyle/>
        <a:p>
          <a:endParaRPr lang="hu-HU"/>
        </a:p>
      </dgm:t>
    </dgm:pt>
    <dgm:pt modelId="{96F1FE74-22F8-497C-9A45-AAF67069EB69}" type="sibTrans" cxnId="{FE4A4BD9-C468-4D39-A8A5-B5EF96D1A20A}">
      <dgm:prSet/>
      <dgm:spPr/>
      <dgm:t>
        <a:bodyPr/>
        <a:lstStyle/>
        <a:p>
          <a:endParaRPr lang="hu-HU"/>
        </a:p>
      </dgm:t>
    </dgm:pt>
    <dgm:pt modelId="{77A23C1C-A0D2-4B9E-A385-54ECE69B612F}">
      <dgm:prSet phldrT="[Szöveg]" custT="1"/>
      <dgm:spPr>
        <a:ln>
          <a:noFill/>
        </a:ln>
      </dgm:spPr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pénzgazdálkodásra és a vagyongazdálkodásra</a:t>
          </a:r>
        </a:p>
      </dgm:t>
    </dgm:pt>
    <dgm:pt modelId="{91503BC3-AD55-4C35-A9E3-B5EF8A914C14}" type="parTrans" cxnId="{C0A5EB83-1D49-4F0C-B52D-A8EFCED9DBF9}">
      <dgm:prSet/>
      <dgm:spPr/>
      <dgm:t>
        <a:bodyPr/>
        <a:lstStyle/>
        <a:p>
          <a:endParaRPr lang="hu-HU"/>
        </a:p>
      </dgm:t>
    </dgm:pt>
    <dgm:pt modelId="{20CCEA11-8E73-470C-A604-89447584B263}" type="sibTrans" cxnId="{C0A5EB83-1D49-4F0C-B52D-A8EFCED9DBF9}">
      <dgm:prSet/>
      <dgm:spPr/>
      <dgm:t>
        <a:bodyPr/>
        <a:lstStyle/>
        <a:p>
          <a:endParaRPr lang="hu-HU"/>
        </a:p>
      </dgm:t>
    </dgm:pt>
    <dgm:pt modelId="{1251E5AB-7D11-4E77-96BC-CDC0589CAABE}">
      <dgm:prSet phldrT="[Szöveg]" custT="1"/>
      <dgm:spPr>
        <a:ln>
          <a:noFill/>
        </a:ln>
      </dgm:spPr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jogszerűségre, a szabályozottságra, a gazdaságosságra, </a:t>
          </a:r>
          <a:b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</a:b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hatékonyságra, valamint az eredményességre</a:t>
          </a:r>
        </a:p>
      </dgm:t>
    </dgm:pt>
    <dgm:pt modelId="{6878ECCD-0BFD-4E68-99CC-09D4F1E49765}" type="parTrans" cxnId="{7BE3FF9E-E1C8-4ADF-96E2-4E65BEBE11DF}">
      <dgm:prSet/>
      <dgm:spPr/>
      <dgm:t>
        <a:bodyPr/>
        <a:lstStyle/>
        <a:p>
          <a:endParaRPr lang="hu-HU"/>
        </a:p>
      </dgm:t>
    </dgm:pt>
    <dgm:pt modelId="{F2F1C40D-EF4C-4A74-A1FE-1D8AC52D4BC2}" type="sibTrans" cxnId="{7BE3FF9E-E1C8-4ADF-96E2-4E65BEBE11DF}">
      <dgm:prSet/>
      <dgm:spPr/>
      <dgm:t>
        <a:bodyPr/>
        <a:lstStyle/>
        <a:p>
          <a:endParaRPr lang="hu-HU"/>
        </a:p>
      </dgm:t>
    </dgm:pt>
    <dgm:pt modelId="{65543572-D652-4F36-8F1E-948D9C94B2E6}">
      <dgm:prSet custT="1"/>
      <dgm:spPr/>
      <dgm:t>
        <a:bodyPr/>
        <a:lstStyle/>
        <a:p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 egészére</a:t>
          </a:r>
        </a:p>
      </dgm:t>
    </dgm:pt>
    <dgm:pt modelId="{A13AA1D8-F8DE-48E3-8411-85D3D989BDA4}" type="parTrans" cxnId="{3745B3DD-2CAD-480B-BD7F-A8BEA495877E}">
      <dgm:prSet/>
      <dgm:spPr/>
      <dgm:t>
        <a:bodyPr/>
        <a:lstStyle/>
        <a:p>
          <a:endParaRPr lang="hu-HU"/>
        </a:p>
      </dgm:t>
    </dgm:pt>
    <dgm:pt modelId="{0A106F25-7375-4D56-A3B5-26CDFA253F1E}" type="sibTrans" cxnId="{3745B3DD-2CAD-480B-BD7F-A8BEA495877E}">
      <dgm:prSet/>
      <dgm:spPr/>
      <dgm:t>
        <a:bodyPr/>
        <a:lstStyle/>
        <a:p>
          <a:endParaRPr lang="hu-HU"/>
        </a:p>
      </dgm:t>
    </dgm:pt>
    <dgm:pt modelId="{6FB59CB8-33F9-4A41-B11E-28740C59B224}" type="pres">
      <dgm:prSet presAssocID="{982604AE-CB31-40CD-8331-D813748D4F9B}" presName="vert0" presStyleCnt="0">
        <dgm:presLayoutVars>
          <dgm:dir/>
          <dgm:animOne val="branch"/>
          <dgm:animLvl val="lvl"/>
        </dgm:presLayoutVars>
      </dgm:prSet>
      <dgm:spPr/>
    </dgm:pt>
    <dgm:pt modelId="{F7607AF5-6172-49CA-B0A6-6406F1198E67}" type="pres">
      <dgm:prSet presAssocID="{8FB3FDC3-CBEF-4D81-9B95-D9BBA77120D5}" presName="thickLine" presStyleLbl="alignNode1" presStyleIdx="0" presStyleCnt="1"/>
      <dgm:spPr>
        <a:ln>
          <a:noFill/>
        </a:ln>
      </dgm:spPr>
    </dgm:pt>
    <dgm:pt modelId="{FD6493B1-A1C4-4B32-B157-8351575115FF}" type="pres">
      <dgm:prSet presAssocID="{8FB3FDC3-CBEF-4D81-9B95-D9BBA77120D5}" presName="horz1" presStyleCnt="0"/>
      <dgm:spPr/>
    </dgm:pt>
    <dgm:pt modelId="{CF73B78E-F286-4454-935E-B3D70780D320}" type="pres">
      <dgm:prSet presAssocID="{8FB3FDC3-CBEF-4D81-9B95-D9BBA77120D5}" presName="tx1" presStyleLbl="revTx" presStyleIdx="0" presStyleCnt="4" custScaleX="205247" custLinFactNeighborX="0" custLinFactNeighborY="0"/>
      <dgm:spPr/>
    </dgm:pt>
    <dgm:pt modelId="{B722B4E8-B38C-47B7-BD36-A21CD3C0837C}" type="pres">
      <dgm:prSet presAssocID="{8FB3FDC3-CBEF-4D81-9B95-D9BBA77120D5}" presName="vert1" presStyleCnt="0"/>
      <dgm:spPr/>
    </dgm:pt>
    <dgm:pt modelId="{1A5A75EB-552E-46F0-A683-F88B38BEFD6D}" type="pres">
      <dgm:prSet presAssocID="{65543572-D652-4F36-8F1E-948D9C94B2E6}" presName="vertSpace2a" presStyleCnt="0"/>
      <dgm:spPr/>
    </dgm:pt>
    <dgm:pt modelId="{10AC7AA7-6C9C-46CA-BDF2-314ADF29032B}" type="pres">
      <dgm:prSet presAssocID="{65543572-D652-4F36-8F1E-948D9C94B2E6}" presName="horz2" presStyleCnt="0"/>
      <dgm:spPr/>
    </dgm:pt>
    <dgm:pt modelId="{D801F8CF-8221-49C0-9364-E4548E6636DD}" type="pres">
      <dgm:prSet presAssocID="{65543572-D652-4F36-8F1E-948D9C94B2E6}" presName="horzSpace2" presStyleCnt="0"/>
      <dgm:spPr/>
    </dgm:pt>
    <dgm:pt modelId="{20AD4887-681F-4C21-9A21-6915098C44D1}" type="pres">
      <dgm:prSet presAssocID="{65543572-D652-4F36-8F1E-948D9C94B2E6}" presName="tx2" presStyleLbl="revTx" presStyleIdx="1" presStyleCnt="4" custScaleY="66971"/>
      <dgm:spPr/>
    </dgm:pt>
    <dgm:pt modelId="{C161379F-6AAB-475F-8B96-36BEE4C3DBAA}" type="pres">
      <dgm:prSet presAssocID="{65543572-D652-4F36-8F1E-948D9C94B2E6}" presName="vert2" presStyleCnt="0"/>
      <dgm:spPr/>
    </dgm:pt>
    <dgm:pt modelId="{AF843DCC-C938-4737-85F6-9E3C466438A9}" type="pres">
      <dgm:prSet presAssocID="{65543572-D652-4F36-8F1E-948D9C94B2E6}" presName="thinLine2b" presStyleLbl="callout" presStyleIdx="0" presStyleCnt="3"/>
      <dgm:spPr>
        <a:ln>
          <a:solidFill>
            <a:schemeClr val="bg1"/>
          </a:solidFill>
        </a:ln>
      </dgm:spPr>
    </dgm:pt>
    <dgm:pt modelId="{53357358-7366-4A37-8658-1718A7DFABF8}" type="pres">
      <dgm:prSet presAssocID="{65543572-D652-4F36-8F1E-948D9C94B2E6}" presName="vertSpace2b" presStyleCnt="0"/>
      <dgm:spPr/>
    </dgm:pt>
    <dgm:pt modelId="{07467F6E-0006-4A42-B7F1-65BC13125866}" type="pres">
      <dgm:prSet presAssocID="{77A23C1C-A0D2-4B9E-A385-54ECE69B612F}" presName="horz2" presStyleCnt="0"/>
      <dgm:spPr/>
    </dgm:pt>
    <dgm:pt modelId="{E33E5CA4-2878-42B4-B26D-7EB2FF3F68BB}" type="pres">
      <dgm:prSet presAssocID="{77A23C1C-A0D2-4B9E-A385-54ECE69B612F}" presName="horzSpace2" presStyleCnt="0"/>
      <dgm:spPr/>
    </dgm:pt>
    <dgm:pt modelId="{CBE25784-A5E0-44F3-B5BF-EF19E4784A08}" type="pres">
      <dgm:prSet presAssocID="{77A23C1C-A0D2-4B9E-A385-54ECE69B612F}" presName="tx2" presStyleLbl="revTx" presStyleIdx="2" presStyleCnt="4" custLinFactNeighborX="282" custLinFactNeighborY="-2872"/>
      <dgm:spPr/>
    </dgm:pt>
    <dgm:pt modelId="{B3B76AE4-AE59-4115-B2A3-0343A47A0CDA}" type="pres">
      <dgm:prSet presAssocID="{77A23C1C-A0D2-4B9E-A385-54ECE69B612F}" presName="vert2" presStyleCnt="0"/>
      <dgm:spPr/>
    </dgm:pt>
    <dgm:pt modelId="{6B213B6C-23CD-4555-B632-319D0F825A76}" type="pres">
      <dgm:prSet presAssocID="{77A23C1C-A0D2-4B9E-A385-54ECE69B612F}" presName="thinLine2b" presStyleLbl="callout" presStyleIdx="1" presStyleCnt="3"/>
      <dgm:spPr>
        <a:ln>
          <a:solidFill>
            <a:schemeClr val="bg1"/>
          </a:solidFill>
        </a:ln>
      </dgm:spPr>
    </dgm:pt>
    <dgm:pt modelId="{B0336BCC-AB60-4C57-BC5E-2AE7436AE4EC}" type="pres">
      <dgm:prSet presAssocID="{77A23C1C-A0D2-4B9E-A385-54ECE69B612F}" presName="vertSpace2b" presStyleCnt="0"/>
      <dgm:spPr/>
    </dgm:pt>
    <dgm:pt modelId="{8C5CC2F7-3473-40CF-AFCE-2643FFFAED27}" type="pres">
      <dgm:prSet presAssocID="{1251E5AB-7D11-4E77-96BC-CDC0589CAABE}" presName="horz2" presStyleCnt="0"/>
      <dgm:spPr/>
    </dgm:pt>
    <dgm:pt modelId="{4CFE4E0F-E361-4D12-A8C6-CA76EFF42CF7}" type="pres">
      <dgm:prSet presAssocID="{1251E5AB-7D11-4E77-96BC-CDC0589CAABE}" presName="horzSpace2" presStyleCnt="0"/>
      <dgm:spPr/>
    </dgm:pt>
    <dgm:pt modelId="{41F0931E-F7DE-4EC5-AA55-F0D4C8D9EC7D}" type="pres">
      <dgm:prSet presAssocID="{1251E5AB-7D11-4E77-96BC-CDC0589CAABE}" presName="tx2" presStyleLbl="revTx" presStyleIdx="3" presStyleCnt="4" custScaleY="161507"/>
      <dgm:spPr/>
    </dgm:pt>
    <dgm:pt modelId="{0037546A-D753-4710-84DB-01B4F673EE3C}" type="pres">
      <dgm:prSet presAssocID="{1251E5AB-7D11-4E77-96BC-CDC0589CAABE}" presName="vert2" presStyleCnt="0"/>
      <dgm:spPr/>
    </dgm:pt>
    <dgm:pt modelId="{2CC89EBA-6D25-4231-97B8-2981D0810EA6}" type="pres">
      <dgm:prSet presAssocID="{1251E5AB-7D11-4E77-96BC-CDC0589CAABE}" presName="thinLine2b" presStyleLbl="callout" presStyleIdx="2" presStyleCnt="3"/>
      <dgm:spPr/>
    </dgm:pt>
    <dgm:pt modelId="{7FEF921E-4698-4881-AB12-0A5E5F83CC97}" type="pres">
      <dgm:prSet presAssocID="{1251E5AB-7D11-4E77-96BC-CDC0589CAABE}" presName="vertSpace2b" presStyleCnt="0"/>
      <dgm:spPr/>
    </dgm:pt>
  </dgm:ptLst>
  <dgm:cxnLst>
    <dgm:cxn modelId="{19D71C0E-EBB0-4189-90D9-4134B5C2BA9C}" type="presOf" srcId="{1251E5AB-7D11-4E77-96BC-CDC0589CAABE}" destId="{41F0931E-F7DE-4EC5-AA55-F0D4C8D9EC7D}" srcOrd="0" destOrd="0" presId="urn:microsoft.com/office/officeart/2008/layout/LinedList"/>
    <dgm:cxn modelId="{D312EA12-6BDE-4027-B631-0F83F586CC5B}" type="presOf" srcId="{8FB3FDC3-CBEF-4D81-9B95-D9BBA77120D5}" destId="{CF73B78E-F286-4454-935E-B3D70780D320}" srcOrd="0" destOrd="0" presId="urn:microsoft.com/office/officeart/2008/layout/LinedList"/>
    <dgm:cxn modelId="{C1B2D215-02BF-4200-AC30-DC8FB765BEF1}" type="presOf" srcId="{982604AE-CB31-40CD-8331-D813748D4F9B}" destId="{6FB59CB8-33F9-4A41-B11E-28740C59B224}" srcOrd="0" destOrd="0" presId="urn:microsoft.com/office/officeart/2008/layout/LinedList"/>
    <dgm:cxn modelId="{C0A5EB83-1D49-4F0C-B52D-A8EFCED9DBF9}" srcId="{8FB3FDC3-CBEF-4D81-9B95-D9BBA77120D5}" destId="{77A23C1C-A0D2-4B9E-A385-54ECE69B612F}" srcOrd="1" destOrd="0" parTransId="{91503BC3-AD55-4C35-A9E3-B5EF8A914C14}" sibTransId="{20CCEA11-8E73-470C-A604-89447584B263}"/>
    <dgm:cxn modelId="{7BE3FF9E-E1C8-4ADF-96E2-4E65BEBE11DF}" srcId="{8FB3FDC3-CBEF-4D81-9B95-D9BBA77120D5}" destId="{1251E5AB-7D11-4E77-96BC-CDC0589CAABE}" srcOrd="2" destOrd="0" parTransId="{6878ECCD-0BFD-4E68-99CC-09D4F1E49765}" sibTransId="{F2F1C40D-EF4C-4A74-A1FE-1D8AC52D4BC2}"/>
    <dgm:cxn modelId="{5FCCF9A9-0CEB-4E6F-BC0F-B0992C8EF9AE}" type="presOf" srcId="{65543572-D652-4F36-8F1E-948D9C94B2E6}" destId="{20AD4887-681F-4C21-9A21-6915098C44D1}" srcOrd="0" destOrd="0" presId="urn:microsoft.com/office/officeart/2008/layout/LinedList"/>
    <dgm:cxn modelId="{838971BB-2C0D-43AC-A8A6-50265EF8D86D}" type="presOf" srcId="{77A23C1C-A0D2-4B9E-A385-54ECE69B612F}" destId="{CBE25784-A5E0-44F3-B5BF-EF19E4784A08}" srcOrd="0" destOrd="0" presId="urn:microsoft.com/office/officeart/2008/layout/LinedList"/>
    <dgm:cxn modelId="{FE4A4BD9-C468-4D39-A8A5-B5EF96D1A20A}" srcId="{982604AE-CB31-40CD-8331-D813748D4F9B}" destId="{8FB3FDC3-CBEF-4D81-9B95-D9BBA77120D5}" srcOrd="0" destOrd="0" parTransId="{AD61E4D5-C59C-410C-95D3-CB1093E4268B}" sibTransId="{96F1FE74-22F8-497C-9A45-AAF67069EB69}"/>
    <dgm:cxn modelId="{3745B3DD-2CAD-480B-BD7F-A8BEA495877E}" srcId="{8FB3FDC3-CBEF-4D81-9B95-D9BBA77120D5}" destId="{65543572-D652-4F36-8F1E-948D9C94B2E6}" srcOrd="0" destOrd="0" parTransId="{A13AA1D8-F8DE-48E3-8411-85D3D989BDA4}" sibTransId="{0A106F25-7375-4D56-A3B5-26CDFA253F1E}"/>
    <dgm:cxn modelId="{2F5B6531-B1B0-4A25-91F4-AA2AA5587BF4}" type="presParOf" srcId="{6FB59CB8-33F9-4A41-B11E-28740C59B224}" destId="{F7607AF5-6172-49CA-B0A6-6406F1198E67}" srcOrd="0" destOrd="0" presId="urn:microsoft.com/office/officeart/2008/layout/LinedList"/>
    <dgm:cxn modelId="{B33FD63C-91A6-4F00-8387-07D0424376C1}" type="presParOf" srcId="{6FB59CB8-33F9-4A41-B11E-28740C59B224}" destId="{FD6493B1-A1C4-4B32-B157-8351575115FF}" srcOrd="1" destOrd="0" presId="urn:microsoft.com/office/officeart/2008/layout/LinedList"/>
    <dgm:cxn modelId="{7CA4EEC4-A5F9-4AD9-86CD-51E069E914B0}" type="presParOf" srcId="{FD6493B1-A1C4-4B32-B157-8351575115FF}" destId="{CF73B78E-F286-4454-935E-B3D70780D320}" srcOrd="0" destOrd="0" presId="urn:microsoft.com/office/officeart/2008/layout/LinedList"/>
    <dgm:cxn modelId="{20962BA9-61DC-42DA-8B67-C7EF8C668A30}" type="presParOf" srcId="{FD6493B1-A1C4-4B32-B157-8351575115FF}" destId="{B722B4E8-B38C-47B7-BD36-A21CD3C0837C}" srcOrd="1" destOrd="0" presId="urn:microsoft.com/office/officeart/2008/layout/LinedList"/>
    <dgm:cxn modelId="{4F7C6159-A4E5-4032-AE41-6F1951D31229}" type="presParOf" srcId="{B722B4E8-B38C-47B7-BD36-A21CD3C0837C}" destId="{1A5A75EB-552E-46F0-A683-F88B38BEFD6D}" srcOrd="0" destOrd="0" presId="urn:microsoft.com/office/officeart/2008/layout/LinedList"/>
    <dgm:cxn modelId="{424EA1E6-7878-44FF-8659-31A7E3CCEF24}" type="presParOf" srcId="{B722B4E8-B38C-47B7-BD36-A21CD3C0837C}" destId="{10AC7AA7-6C9C-46CA-BDF2-314ADF29032B}" srcOrd="1" destOrd="0" presId="urn:microsoft.com/office/officeart/2008/layout/LinedList"/>
    <dgm:cxn modelId="{87F140D1-07A9-46D5-A834-D87CA0B42659}" type="presParOf" srcId="{10AC7AA7-6C9C-46CA-BDF2-314ADF29032B}" destId="{D801F8CF-8221-49C0-9364-E4548E6636DD}" srcOrd="0" destOrd="0" presId="urn:microsoft.com/office/officeart/2008/layout/LinedList"/>
    <dgm:cxn modelId="{F238D6BB-F5E8-4F6E-8D8D-7E7B5453AF63}" type="presParOf" srcId="{10AC7AA7-6C9C-46CA-BDF2-314ADF29032B}" destId="{20AD4887-681F-4C21-9A21-6915098C44D1}" srcOrd="1" destOrd="0" presId="urn:microsoft.com/office/officeart/2008/layout/LinedList"/>
    <dgm:cxn modelId="{35C2FD5F-3C95-4A34-B80E-62AFD677B851}" type="presParOf" srcId="{10AC7AA7-6C9C-46CA-BDF2-314ADF29032B}" destId="{C161379F-6AAB-475F-8B96-36BEE4C3DBAA}" srcOrd="2" destOrd="0" presId="urn:microsoft.com/office/officeart/2008/layout/LinedList"/>
    <dgm:cxn modelId="{F36B6071-9D33-4C82-A46A-2C0E59FF0DB1}" type="presParOf" srcId="{B722B4E8-B38C-47B7-BD36-A21CD3C0837C}" destId="{AF843DCC-C938-4737-85F6-9E3C466438A9}" srcOrd="2" destOrd="0" presId="urn:microsoft.com/office/officeart/2008/layout/LinedList"/>
    <dgm:cxn modelId="{E60CCF31-92CE-4408-9BDC-E6189AC20F40}" type="presParOf" srcId="{B722B4E8-B38C-47B7-BD36-A21CD3C0837C}" destId="{53357358-7366-4A37-8658-1718A7DFABF8}" srcOrd="3" destOrd="0" presId="urn:microsoft.com/office/officeart/2008/layout/LinedList"/>
    <dgm:cxn modelId="{F6557A42-563A-470A-9FEA-FB2010DDD5BA}" type="presParOf" srcId="{B722B4E8-B38C-47B7-BD36-A21CD3C0837C}" destId="{07467F6E-0006-4A42-B7F1-65BC13125866}" srcOrd="4" destOrd="0" presId="urn:microsoft.com/office/officeart/2008/layout/LinedList"/>
    <dgm:cxn modelId="{7B00E8DB-381F-4D97-8910-0A40A7FBD77A}" type="presParOf" srcId="{07467F6E-0006-4A42-B7F1-65BC13125866}" destId="{E33E5CA4-2878-42B4-B26D-7EB2FF3F68BB}" srcOrd="0" destOrd="0" presId="urn:microsoft.com/office/officeart/2008/layout/LinedList"/>
    <dgm:cxn modelId="{F070BA6C-4EE4-48D2-B3AD-454E3CAA3688}" type="presParOf" srcId="{07467F6E-0006-4A42-B7F1-65BC13125866}" destId="{CBE25784-A5E0-44F3-B5BF-EF19E4784A08}" srcOrd="1" destOrd="0" presId="urn:microsoft.com/office/officeart/2008/layout/LinedList"/>
    <dgm:cxn modelId="{3BACF55B-E53E-4F1B-81C8-8CEF5B1FF8D4}" type="presParOf" srcId="{07467F6E-0006-4A42-B7F1-65BC13125866}" destId="{B3B76AE4-AE59-4115-B2A3-0343A47A0CDA}" srcOrd="2" destOrd="0" presId="urn:microsoft.com/office/officeart/2008/layout/LinedList"/>
    <dgm:cxn modelId="{F7F9E2F4-CC7F-4120-A936-554943501C50}" type="presParOf" srcId="{B722B4E8-B38C-47B7-BD36-A21CD3C0837C}" destId="{6B213B6C-23CD-4555-B632-319D0F825A76}" srcOrd="5" destOrd="0" presId="urn:microsoft.com/office/officeart/2008/layout/LinedList"/>
    <dgm:cxn modelId="{3814A9F6-B8D0-412E-80F2-3EB1289C7C32}" type="presParOf" srcId="{B722B4E8-B38C-47B7-BD36-A21CD3C0837C}" destId="{B0336BCC-AB60-4C57-BC5E-2AE7436AE4EC}" srcOrd="6" destOrd="0" presId="urn:microsoft.com/office/officeart/2008/layout/LinedList"/>
    <dgm:cxn modelId="{F59D96A0-D069-4B36-9474-EA4C3DCBD4B6}" type="presParOf" srcId="{B722B4E8-B38C-47B7-BD36-A21CD3C0837C}" destId="{8C5CC2F7-3473-40CF-AFCE-2643FFFAED27}" srcOrd="7" destOrd="0" presId="urn:microsoft.com/office/officeart/2008/layout/LinedList"/>
    <dgm:cxn modelId="{0EB8C66B-5B04-46CA-814C-121A525B037E}" type="presParOf" srcId="{8C5CC2F7-3473-40CF-AFCE-2643FFFAED27}" destId="{4CFE4E0F-E361-4D12-A8C6-CA76EFF42CF7}" srcOrd="0" destOrd="0" presId="urn:microsoft.com/office/officeart/2008/layout/LinedList"/>
    <dgm:cxn modelId="{FF8F6DB5-55FD-4C0F-8CAC-CD2DCEBFD75B}" type="presParOf" srcId="{8C5CC2F7-3473-40CF-AFCE-2643FFFAED27}" destId="{41F0931E-F7DE-4EC5-AA55-F0D4C8D9EC7D}" srcOrd="1" destOrd="0" presId="urn:microsoft.com/office/officeart/2008/layout/LinedList"/>
    <dgm:cxn modelId="{86A5EB37-3290-4230-B576-999434187983}" type="presParOf" srcId="{8C5CC2F7-3473-40CF-AFCE-2643FFFAED27}" destId="{0037546A-D753-4710-84DB-01B4F673EE3C}" srcOrd="2" destOrd="0" presId="urn:microsoft.com/office/officeart/2008/layout/LinedList"/>
    <dgm:cxn modelId="{A3F04C7A-A6A8-49CE-A376-D74D4C96D448}" type="presParOf" srcId="{B722B4E8-B38C-47B7-BD36-A21CD3C0837C}" destId="{2CC89EBA-6D25-4231-97B8-2981D0810EA6}" srcOrd="8" destOrd="0" presId="urn:microsoft.com/office/officeart/2008/layout/LinedList"/>
    <dgm:cxn modelId="{4A047FF6-D1C7-46D1-A0B0-CD6B8D7062BA}" type="presParOf" srcId="{B722B4E8-B38C-47B7-BD36-A21CD3C0837C}" destId="{7FEF921E-4698-4881-AB12-0A5E5F83CC97}" srcOrd="9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712AD18E-CC6C-40E3-B547-430ADAB5DA8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B02F027-67FC-471A-9245-9C33CA1825F2}">
      <dgm:prSet phldrT="[Szöveg]" custT="1"/>
      <dgm:spPr>
        <a:xfrm>
          <a:off x="2469950" y="835317"/>
          <a:ext cx="1497526" cy="66707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hu-H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Kormányzati Ellenőrzési Hivatal</a:t>
          </a:r>
        </a:p>
      </dgm:t>
    </dgm:pt>
    <dgm:pt modelId="{A90C49AF-7F6A-466C-A8A2-A699B53E1775}" type="parTrans" cxnId="{3971DFEA-6205-4135-BE3C-05513DF3E896}">
      <dgm:prSet/>
      <dgm:spPr>
        <a:xfrm>
          <a:off x="2304740" y="668550"/>
          <a:ext cx="165209" cy="500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303"/>
              </a:lnTo>
              <a:lnTo>
                <a:pt x="165209" y="500303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DDA2B68-E6DA-4128-9FC3-F1310DEC043F}" type="sibTrans" cxnId="{3971DFEA-6205-4135-BE3C-05513DF3E896}">
      <dgm:prSet/>
      <dgm:spPr/>
      <dgm:t>
        <a:bodyPr/>
        <a:lstStyle/>
        <a:p>
          <a:endParaRPr lang="hu-HU"/>
        </a:p>
      </dgm:t>
    </dgm:pt>
    <dgm:pt modelId="{974E01DE-34B7-456B-92D2-8B7B3675065D}">
      <dgm:prSet phldrT="[Szöveg]" custT="1"/>
      <dgm:spPr>
        <a:xfrm>
          <a:off x="2469950" y="1669156"/>
          <a:ext cx="1672234" cy="79194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hu-H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Európai Uniós Támogatásokat </a:t>
          </a:r>
          <a:r>
            <a:rPr lang="hu-HU" sz="1800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Auditáló</a:t>
          </a:r>
          <a:r>
            <a:rPr lang="hu-H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Főigazgatóság</a:t>
          </a:r>
        </a:p>
      </dgm:t>
    </dgm:pt>
    <dgm:pt modelId="{A31F97AF-E420-49FD-9CE5-09B6341D550A}" type="parTrans" cxnId="{910FAFF4-71EB-48B0-87AB-04F19040CA87}">
      <dgm:prSet/>
      <dgm:spPr>
        <a:xfrm>
          <a:off x="2304740" y="668550"/>
          <a:ext cx="165209" cy="1396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579"/>
              </a:lnTo>
              <a:lnTo>
                <a:pt x="165209" y="1396579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6EAC858-E6A7-4A75-951C-3EC1BB6BC748}" type="sibTrans" cxnId="{910FAFF4-71EB-48B0-87AB-04F19040CA87}">
      <dgm:prSet/>
      <dgm:spPr/>
      <dgm:t>
        <a:bodyPr/>
        <a:lstStyle/>
        <a:p>
          <a:endParaRPr lang="hu-HU"/>
        </a:p>
      </dgm:t>
    </dgm:pt>
    <dgm:pt modelId="{BFBF1D04-4494-4293-8EAC-E37B07DDA845}">
      <dgm:prSet phldrT="[Szöveg]" custT="1"/>
      <dgm:spPr>
        <a:xfrm>
          <a:off x="4188386" y="1479"/>
          <a:ext cx="1939335" cy="66707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  <dgm:t>
        <a:bodyPr/>
        <a:lstStyle/>
        <a:p>
          <a:r>
            <a:rPr lang="hu-HU" sz="2200" b="0" dirty="0"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kontrollrendszer és belső ellenőrzés</a:t>
          </a:r>
        </a:p>
      </dgm:t>
    </dgm:pt>
    <dgm:pt modelId="{90A736C9-A93E-4D0F-A1D2-B4CA33D0B5C8}" type="parTrans" cxnId="{08CF5793-EBD8-4B0A-ADEC-88BF34035B1C}">
      <dgm:prSet/>
      <dgm:spPr/>
      <dgm:t>
        <a:bodyPr/>
        <a:lstStyle/>
        <a:p>
          <a:endParaRPr lang="hu-HU"/>
        </a:p>
      </dgm:t>
    </dgm:pt>
    <dgm:pt modelId="{49F0DD27-60EF-4C1D-98D3-7B18EA665FA7}" type="sibTrans" cxnId="{08CF5793-EBD8-4B0A-ADEC-88BF34035B1C}">
      <dgm:prSet/>
      <dgm:spPr/>
      <dgm:t>
        <a:bodyPr/>
        <a:lstStyle/>
        <a:p>
          <a:endParaRPr lang="hu-HU"/>
        </a:p>
      </dgm:t>
    </dgm:pt>
    <dgm:pt modelId="{679C06FF-539D-4064-B4B3-49282AE8F361}">
      <dgm:prSet phldrT="[Szöveg]" custT="1"/>
      <dgm:spPr>
        <a:xfrm>
          <a:off x="4513028" y="835317"/>
          <a:ext cx="1603542" cy="19869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r>
            <a:rPr lang="hu-H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kontrollrendszer</a:t>
          </a:r>
        </a:p>
      </dgm:t>
    </dgm:pt>
    <dgm:pt modelId="{26C6BF3B-FA0D-4578-849D-378D40C6605C}" type="parTrans" cxnId="{BCA328C2-5C81-43B4-B5D5-E3400BC76614}">
      <dgm:prSet/>
      <dgm:spPr>
        <a:xfrm>
          <a:off x="4382319" y="668550"/>
          <a:ext cx="130708" cy="1160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249"/>
              </a:lnTo>
              <a:lnTo>
                <a:pt x="130708" y="1160249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DF43A5B-D10E-4933-8530-E2BA3F3B7057}" type="sibTrans" cxnId="{BCA328C2-5C81-43B4-B5D5-E3400BC76614}">
      <dgm:prSet/>
      <dgm:spPr/>
      <dgm:t>
        <a:bodyPr/>
        <a:lstStyle/>
        <a:p>
          <a:endParaRPr lang="hu-HU"/>
        </a:p>
      </dgm:t>
    </dgm:pt>
    <dgm:pt modelId="{1CB4D230-28EB-4D00-9A4B-6F18EE7F0545}">
      <dgm:prSet phldrT="[Szöveg]" custT="1"/>
      <dgm:spPr>
        <a:xfrm>
          <a:off x="4532197" y="2990529"/>
          <a:ext cx="1584672" cy="66707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hu-H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Függetlenített belső ellenőrzés</a:t>
          </a:r>
        </a:p>
      </dgm:t>
    </dgm:pt>
    <dgm:pt modelId="{993D5BC5-FA81-4D56-A6BD-21A8971F5014}" type="parTrans" cxnId="{AB107029-BF92-4759-944F-28A50216DD3A}">
      <dgm:prSet/>
      <dgm:spPr>
        <a:xfrm>
          <a:off x="4382319" y="668550"/>
          <a:ext cx="149877" cy="2655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5514"/>
              </a:lnTo>
              <a:lnTo>
                <a:pt x="149877" y="2655514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3DE0043-2BDB-4FA4-B0BE-32C6D469AF4B}" type="sibTrans" cxnId="{AB107029-BF92-4759-944F-28A50216DD3A}">
      <dgm:prSet/>
      <dgm:spPr/>
      <dgm:t>
        <a:bodyPr/>
        <a:lstStyle/>
        <a:p>
          <a:endParaRPr lang="hu-HU"/>
        </a:p>
      </dgm:t>
    </dgm:pt>
    <dgm:pt modelId="{1079F993-69F8-4108-8EE5-61BE6C2363E0}">
      <dgm:prSet phldrT="[Szöveg]" custT="1"/>
      <dgm:spPr>
        <a:xfrm>
          <a:off x="2469950" y="2688387"/>
          <a:ext cx="1499041" cy="66707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r>
            <a:rPr lang="hu-H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</a:t>
          </a:r>
        </a:p>
      </dgm:t>
    </dgm:pt>
    <dgm:pt modelId="{61CB7422-D093-49BA-A049-A07B8303554E}" type="parTrans" cxnId="{CBC83DC6-68A3-4C0A-85CA-C5F04EC1BEF0}">
      <dgm:prSet/>
      <dgm:spPr>
        <a:xfrm>
          <a:off x="2304740" y="668550"/>
          <a:ext cx="165209" cy="2353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372"/>
              </a:lnTo>
              <a:lnTo>
                <a:pt x="165209" y="2353372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ED8612B-F4B5-4C13-9FB0-6C9E4AF626F2}" type="sibTrans" cxnId="{CBC83DC6-68A3-4C0A-85CA-C5F04EC1BEF0}">
      <dgm:prSet/>
      <dgm:spPr/>
      <dgm:t>
        <a:bodyPr/>
        <a:lstStyle/>
        <a:p>
          <a:endParaRPr lang="hu-HU"/>
        </a:p>
      </dgm:t>
    </dgm:pt>
    <dgm:pt modelId="{356C9A98-FBAA-4D12-9FA9-6BDC90C74D3F}">
      <dgm:prSet phldrT="[Szöveg]" custT="1"/>
      <dgm:spPr>
        <a:xfrm>
          <a:off x="4513028" y="835317"/>
          <a:ext cx="1603542" cy="19869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r>
            <a:rPr lang="hu-H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kontrollkörnyezet</a:t>
          </a:r>
        </a:p>
      </dgm:t>
    </dgm:pt>
    <dgm:pt modelId="{1474D969-5142-4B95-8ACE-66A48D4205B3}" type="parTrans" cxnId="{82993EA7-3C71-458A-B628-0A06CC727113}">
      <dgm:prSet/>
      <dgm:spPr/>
      <dgm:t>
        <a:bodyPr/>
        <a:lstStyle/>
        <a:p>
          <a:endParaRPr lang="hu-HU"/>
        </a:p>
      </dgm:t>
    </dgm:pt>
    <dgm:pt modelId="{4C2E02E3-ACFF-4483-A517-D1EC9D820C8A}" type="sibTrans" cxnId="{82993EA7-3C71-458A-B628-0A06CC727113}">
      <dgm:prSet/>
      <dgm:spPr/>
      <dgm:t>
        <a:bodyPr/>
        <a:lstStyle/>
        <a:p>
          <a:endParaRPr lang="hu-HU"/>
        </a:p>
      </dgm:t>
    </dgm:pt>
    <dgm:pt modelId="{5C1258B7-843F-4600-966C-0CACFDBC8BEE}">
      <dgm:prSet phldrT="[Szöveg]" custT="1"/>
      <dgm:spPr>
        <a:xfrm>
          <a:off x="4513028" y="835317"/>
          <a:ext cx="1603542" cy="19869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r>
            <a:rPr lang="hu-H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integrált kockázatkezelési rendszer</a:t>
          </a:r>
        </a:p>
      </dgm:t>
    </dgm:pt>
    <dgm:pt modelId="{27CA9436-81ED-495C-852D-9DDD3915F4B6}" type="parTrans" cxnId="{2788F078-4808-4944-B0D2-8EFE530B02CD}">
      <dgm:prSet/>
      <dgm:spPr/>
      <dgm:t>
        <a:bodyPr/>
        <a:lstStyle/>
        <a:p>
          <a:endParaRPr lang="hu-HU"/>
        </a:p>
      </dgm:t>
    </dgm:pt>
    <dgm:pt modelId="{95BDB5F2-C933-4E60-8601-B3E63056EE4E}" type="sibTrans" cxnId="{2788F078-4808-4944-B0D2-8EFE530B02CD}">
      <dgm:prSet/>
      <dgm:spPr/>
      <dgm:t>
        <a:bodyPr/>
        <a:lstStyle/>
        <a:p>
          <a:endParaRPr lang="hu-HU"/>
        </a:p>
      </dgm:t>
    </dgm:pt>
    <dgm:pt modelId="{BE3962FC-2010-4129-8F28-D659422C28B9}">
      <dgm:prSet phldrT="[Szöveg]" custT="1"/>
      <dgm:spPr>
        <a:xfrm>
          <a:off x="4513028" y="835317"/>
          <a:ext cx="1603542" cy="19869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r>
            <a:rPr lang="hu-H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kontrolltevékenységek</a:t>
          </a:r>
        </a:p>
      </dgm:t>
    </dgm:pt>
    <dgm:pt modelId="{1886C8F3-FCBD-4E01-BCC3-E9B3F43887C9}" type="parTrans" cxnId="{F3AF68D5-083E-46B3-9348-E9C047669B52}">
      <dgm:prSet/>
      <dgm:spPr/>
      <dgm:t>
        <a:bodyPr/>
        <a:lstStyle/>
        <a:p>
          <a:endParaRPr lang="hu-HU"/>
        </a:p>
      </dgm:t>
    </dgm:pt>
    <dgm:pt modelId="{4BF572FD-128B-4F40-832C-F871DADE1B08}" type="sibTrans" cxnId="{F3AF68D5-083E-46B3-9348-E9C047669B52}">
      <dgm:prSet/>
      <dgm:spPr/>
      <dgm:t>
        <a:bodyPr/>
        <a:lstStyle/>
        <a:p>
          <a:endParaRPr lang="hu-HU"/>
        </a:p>
      </dgm:t>
    </dgm:pt>
    <dgm:pt modelId="{E6C1FCE4-438A-4E59-8D67-73A7D5F80E07}">
      <dgm:prSet phldrT="[Szöveg]" custT="1"/>
      <dgm:spPr>
        <a:xfrm>
          <a:off x="4513028" y="835317"/>
          <a:ext cx="1603542" cy="19869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endParaRPr lang="hu-HU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24FE081-0BC6-41AB-84AC-6590C098D1D4}" type="parTrans" cxnId="{B3D3C1F1-1621-45B1-A161-323057430D9C}">
      <dgm:prSet/>
      <dgm:spPr/>
      <dgm:t>
        <a:bodyPr/>
        <a:lstStyle/>
        <a:p>
          <a:endParaRPr lang="hu-HU"/>
        </a:p>
      </dgm:t>
    </dgm:pt>
    <dgm:pt modelId="{045BED6F-B13B-48F6-A728-E51C23243A2C}" type="sibTrans" cxnId="{B3D3C1F1-1621-45B1-A161-323057430D9C}">
      <dgm:prSet/>
      <dgm:spPr/>
      <dgm:t>
        <a:bodyPr/>
        <a:lstStyle/>
        <a:p>
          <a:endParaRPr lang="hu-HU"/>
        </a:p>
      </dgm:t>
    </dgm:pt>
    <dgm:pt modelId="{9D225874-4138-447F-9CC9-E1EA2FC40539}">
      <dgm:prSet phldrT="[Szöveg]" custT="1"/>
      <dgm:spPr>
        <a:xfrm>
          <a:off x="4513028" y="835317"/>
          <a:ext cx="1603542" cy="19869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r>
            <a:rPr lang="hu-H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információs és kommunikációs rendszer</a:t>
          </a:r>
        </a:p>
      </dgm:t>
    </dgm:pt>
    <dgm:pt modelId="{F242A74D-1BF8-4169-B934-B2DDBE0E933F}" type="parTrans" cxnId="{25423531-7A2A-442F-8DDF-AC28D8376AE4}">
      <dgm:prSet/>
      <dgm:spPr/>
      <dgm:t>
        <a:bodyPr/>
        <a:lstStyle/>
        <a:p>
          <a:endParaRPr lang="hu-HU"/>
        </a:p>
      </dgm:t>
    </dgm:pt>
    <dgm:pt modelId="{8BBCFF59-5CEF-418A-A49E-A3D9539238F7}" type="sibTrans" cxnId="{25423531-7A2A-442F-8DDF-AC28D8376AE4}">
      <dgm:prSet/>
      <dgm:spPr/>
      <dgm:t>
        <a:bodyPr/>
        <a:lstStyle/>
        <a:p>
          <a:endParaRPr lang="hu-HU"/>
        </a:p>
      </dgm:t>
    </dgm:pt>
    <dgm:pt modelId="{D6A57C5D-ED71-4A8C-9062-422FD3A58EF1}">
      <dgm:prSet phldrT="[Szöveg]" custT="1"/>
      <dgm:spPr>
        <a:xfrm>
          <a:off x="4513028" y="835317"/>
          <a:ext cx="1603542" cy="19869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r>
            <a:rPr lang="hu-HU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nyomonkövetési</a:t>
          </a:r>
          <a:r>
            <a:rPr lang="hu-H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(monitoring) rendszer</a:t>
          </a:r>
        </a:p>
      </dgm:t>
    </dgm:pt>
    <dgm:pt modelId="{27029260-1374-4A2A-BE4D-53213C4AAA61}" type="parTrans" cxnId="{9215410C-07AE-4CCC-8D67-0F05DEA72553}">
      <dgm:prSet/>
      <dgm:spPr/>
      <dgm:t>
        <a:bodyPr/>
        <a:lstStyle/>
        <a:p>
          <a:endParaRPr lang="hu-HU"/>
        </a:p>
      </dgm:t>
    </dgm:pt>
    <dgm:pt modelId="{891016A0-6971-402F-AFCC-058C18834CC2}" type="sibTrans" cxnId="{9215410C-07AE-4CCC-8D67-0F05DEA72553}">
      <dgm:prSet/>
      <dgm:spPr/>
      <dgm:t>
        <a:bodyPr/>
        <a:lstStyle/>
        <a:p>
          <a:endParaRPr lang="hu-HU"/>
        </a:p>
      </dgm:t>
    </dgm:pt>
    <dgm:pt modelId="{FDF1B497-95CF-42A1-A1B5-4C0923BF1EDB}">
      <dgm:prSet phldrT="[Szöveg]" custT="1"/>
      <dgm:spPr>
        <a:xfrm>
          <a:off x="2139531" y="1479"/>
          <a:ext cx="1652094" cy="66707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  <dgm:t>
        <a:bodyPr/>
        <a:lstStyle/>
        <a:p>
          <a:r>
            <a:rPr lang="hu-HU" sz="2200" b="0" dirty="0"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Kormányzati szintű ellenőrzés</a:t>
          </a:r>
        </a:p>
      </dgm:t>
    </dgm:pt>
    <dgm:pt modelId="{7E853157-9219-4922-980C-B1DA654785D5}" type="sibTrans" cxnId="{70EA6BFF-6154-49D3-AAAD-9597BA1AFEDA}">
      <dgm:prSet/>
      <dgm:spPr/>
      <dgm:t>
        <a:bodyPr/>
        <a:lstStyle/>
        <a:p>
          <a:endParaRPr lang="hu-HU"/>
        </a:p>
      </dgm:t>
    </dgm:pt>
    <dgm:pt modelId="{BA8A7830-346A-47D6-A466-AAB0C3BA53BF}" type="parTrans" cxnId="{70EA6BFF-6154-49D3-AAAD-9597BA1AFEDA}">
      <dgm:prSet/>
      <dgm:spPr/>
      <dgm:t>
        <a:bodyPr/>
        <a:lstStyle/>
        <a:p>
          <a:endParaRPr lang="hu-HU"/>
        </a:p>
      </dgm:t>
    </dgm:pt>
    <dgm:pt modelId="{CE1BFCEB-BD65-4BA5-9633-A6743001CA99}">
      <dgm:prSet phldrT="[Szöveg]" custT="1"/>
      <dgm:spPr>
        <a:xfrm>
          <a:off x="388998" y="835317"/>
          <a:ext cx="1270241" cy="66707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hu-HU" sz="18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Számvevőszék</a:t>
          </a:r>
        </a:p>
      </dgm:t>
    </dgm:pt>
    <dgm:pt modelId="{B329328A-B119-43DD-973D-3FE5D6F1654B}" type="sibTrans" cxnId="{579984F2-B879-4CC5-9BC1-C1738D4EBE84}">
      <dgm:prSet/>
      <dgm:spPr/>
      <dgm:t>
        <a:bodyPr/>
        <a:lstStyle/>
        <a:p>
          <a:endParaRPr lang="hu-HU"/>
        </a:p>
      </dgm:t>
    </dgm:pt>
    <dgm:pt modelId="{2BBAEF06-F7C4-4E51-9146-270457EF5F0F}" type="parTrans" cxnId="{579984F2-B879-4CC5-9BC1-C1738D4EBE84}">
      <dgm:prSet/>
      <dgm:spPr>
        <a:xfrm>
          <a:off x="238424" y="678362"/>
          <a:ext cx="150573" cy="490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490"/>
              </a:lnTo>
              <a:lnTo>
                <a:pt x="150573" y="49049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8ADFF11-F931-46EA-B950-AF3E0530B365}">
      <dgm:prSet phldrT="[Szöveg]" custT="1"/>
      <dgm:spPr>
        <a:xfrm>
          <a:off x="64340" y="11291"/>
          <a:ext cx="1740841" cy="66707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hu-HU" sz="2200" b="0" dirty="0"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Külső ellenőrzés</a:t>
          </a:r>
        </a:p>
      </dgm:t>
    </dgm:pt>
    <dgm:pt modelId="{CA09255D-996E-4160-8520-F6493A2E0FCF}" type="sibTrans" cxnId="{1683C9D3-5013-4325-BB87-936974FFEEC2}">
      <dgm:prSet/>
      <dgm:spPr/>
      <dgm:t>
        <a:bodyPr/>
        <a:lstStyle/>
        <a:p>
          <a:endParaRPr lang="hu-HU"/>
        </a:p>
      </dgm:t>
    </dgm:pt>
    <dgm:pt modelId="{4EEAAEB9-F2F9-45F0-A000-C3ED38EDFE8A}" type="parTrans" cxnId="{1683C9D3-5013-4325-BB87-936974FFEEC2}">
      <dgm:prSet/>
      <dgm:spPr/>
      <dgm:t>
        <a:bodyPr/>
        <a:lstStyle/>
        <a:p>
          <a:endParaRPr lang="hu-HU"/>
        </a:p>
      </dgm:t>
    </dgm:pt>
    <dgm:pt modelId="{F30F294E-0B95-436E-B4D9-22A8A9293060}" type="pres">
      <dgm:prSet presAssocID="{712AD18E-CC6C-40E3-B547-430ADAB5DA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A1688-D7FE-4B40-8754-1576DAD9E9A5}" type="pres">
      <dgm:prSet presAssocID="{A8ADFF11-F931-46EA-B950-AF3E0530B365}" presName="root" presStyleCnt="0"/>
      <dgm:spPr/>
    </dgm:pt>
    <dgm:pt modelId="{9B9F629E-571F-4C49-A105-8982F3BF0689}" type="pres">
      <dgm:prSet presAssocID="{A8ADFF11-F931-46EA-B950-AF3E0530B365}" presName="rootComposite" presStyleCnt="0"/>
      <dgm:spPr/>
    </dgm:pt>
    <dgm:pt modelId="{6D9FFC9F-8A1E-407C-8AD7-C4761EE9CBB6}" type="pres">
      <dgm:prSet presAssocID="{A8ADFF11-F931-46EA-B950-AF3E0530B365}" presName="rootText" presStyleLbl="node1" presStyleIdx="0" presStyleCnt="3" custScaleX="226039" custScaleY="247299" custLinFactNeighborX="-61" custLinFactNeighborY="-54601"/>
      <dgm:spPr/>
    </dgm:pt>
    <dgm:pt modelId="{45EE36FD-CBEA-441D-B9B2-BE47C507F054}" type="pres">
      <dgm:prSet presAssocID="{A8ADFF11-F931-46EA-B950-AF3E0530B365}" presName="rootConnector" presStyleLbl="node1" presStyleIdx="0" presStyleCnt="3"/>
      <dgm:spPr/>
    </dgm:pt>
    <dgm:pt modelId="{4BB90E02-11CC-46F1-903E-106C110CA900}" type="pres">
      <dgm:prSet presAssocID="{A8ADFF11-F931-46EA-B950-AF3E0530B365}" presName="childShape" presStyleCnt="0"/>
      <dgm:spPr/>
    </dgm:pt>
    <dgm:pt modelId="{EEAAE69F-7B0F-4E58-8F07-B73DF2FEFC8E}" type="pres">
      <dgm:prSet presAssocID="{2BBAEF06-F7C4-4E51-9146-270457EF5F0F}" presName="Name13" presStyleLbl="parChTrans1D2" presStyleIdx="0" presStyleCnt="6"/>
      <dgm:spPr/>
    </dgm:pt>
    <dgm:pt modelId="{569E77D0-BB86-42E2-B21A-76B8A60E6E6D}" type="pres">
      <dgm:prSet presAssocID="{CE1BFCEB-BD65-4BA5-9633-A6743001CA99}" presName="childText" presStyleLbl="bgAcc1" presStyleIdx="0" presStyleCnt="6" custScaleX="269377" custScaleY="151507" custLinFactNeighborX="-7098" custLinFactNeighborY="-27232">
        <dgm:presLayoutVars>
          <dgm:bulletEnabled val="1"/>
        </dgm:presLayoutVars>
      </dgm:prSet>
      <dgm:spPr/>
    </dgm:pt>
    <dgm:pt modelId="{5C83BEA2-DB7A-46C2-A60C-F98F4FD92AF4}" type="pres">
      <dgm:prSet presAssocID="{FDF1B497-95CF-42A1-A1B5-4C0923BF1EDB}" presName="root" presStyleCnt="0"/>
      <dgm:spPr/>
    </dgm:pt>
    <dgm:pt modelId="{09949A77-75D1-4F81-879F-E56625A85B9F}" type="pres">
      <dgm:prSet presAssocID="{FDF1B497-95CF-42A1-A1B5-4C0923BF1EDB}" presName="rootComposite" presStyleCnt="0"/>
      <dgm:spPr/>
    </dgm:pt>
    <dgm:pt modelId="{78FFF220-AF76-4BBD-8B00-AE4BDE34B70B}" type="pres">
      <dgm:prSet presAssocID="{FDF1B497-95CF-42A1-A1B5-4C0923BF1EDB}" presName="rootText" presStyleLbl="node1" presStyleIdx="1" presStyleCnt="3" custScaleX="336808" custScaleY="249022" custLinFactNeighborY="-54601"/>
      <dgm:spPr/>
    </dgm:pt>
    <dgm:pt modelId="{7256161F-A379-4D8E-89F5-94045F9CE08C}" type="pres">
      <dgm:prSet presAssocID="{FDF1B497-95CF-42A1-A1B5-4C0923BF1EDB}" presName="rootConnector" presStyleLbl="node1" presStyleIdx="1" presStyleCnt="3"/>
      <dgm:spPr/>
    </dgm:pt>
    <dgm:pt modelId="{64763D9A-070D-41A9-8A67-59E15062862E}" type="pres">
      <dgm:prSet presAssocID="{FDF1B497-95CF-42A1-A1B5-4C0923BF1EDB}" presName="childShape" presStyleCnt="0"/>
      <dgm:spPr/>
    </dgm:pt>
    <dgm:pt modelId="{34AFEA41-0FF7-4FA5-95E5-3F40C02A8293}" type="pres">
      <dgm:prSet presAssocID="{A90C49AF-7F6A-466C-A8A2-A699B53E1775}" presName="Name13" presStyleLbl="parChTrans1D2" presStyleIdx="1" presStyleCnt="6"/>
      <dgm:spPr/>
    </dgm:pt>
    <dgm:pt modelId="{8FFBB2F4-40AA-43E9-BF57-260643870CDC}" type="pres">
      <dgm:prSet presAssocID="{3B02F027-67FC-471A-9245-9C33CA1825F2}" presName="childText" presStyleLbl="bgAcc1" presStyleIdx="1" presStyleCnt="6" custScaleX="339010" custScaleY="166947" custLinFactNeighborX="-17505" custLinFactNeighborY="-56975">
        <dgm:presLayoutVars>
          <dgm:bulletEnabled val="1"/>
        </dgm:presLayoutVars>
      </dgm:prSet>
      <dgm:spPr/>
    </dgm:pt>
    <dgm:pt modelId="{A96F7B7E-8008-4366-8632-3B60BD747FE0}" type="pres">
      <dgm:prSet presAssocID="{A31F97AF-E420-49FD-9CE5-09B6341D550A}" presName="Name13" presStyleLbl="parChTrans1D2" presStyleIdx="2" presStyleCnt="6"/>
      <dgm:spPr/>
    </dgm:pt>
    <dgm:pt modelId="{DC614AFC-190C-409C-8B96-CAFCC8C3122C}" type="pres">
      <dgm:prSet presAssocID="{974E01DE-34B7-456B-92D2-8B7B3675065D}" presName="childText" presStyleLbl="bgAcc1" presStyleIdx="2" presStyleCnt="6" custScaleX="407581" custScaleY="206459" custLinFactNeighborX="-22235" custLinFactNeighborY="-57428">
        <dgm:presLayoutVars>
          <dgm:bulletEnabled val="1"/>
        </dgm:presLayoutVars>
      </dgm:prSet>
      <dgm:spPr/>
    </dgm:pt>
    <dgm:pt modelId="{10A8604B-2F58-47D5-AA24-01BDBA535C1B}" type="pres">
      <dgm:prSet presAssocID="{61CB7422-D093-49BA-A049-A07B8303554E}" presName="Name13" presStyleLbl="parChTrans1D2" presStyleIdx="3" presStyleCnt="6"/>
      <dgm:spPr/>
    </dgm:pt>
    <dgm:pt modelId="{336E559F-B474-4517-921D-AB4D6587B595}" type="pres">
      <dgm:prSet presAssocID="{1079F993-69F8-4108-8EE5-61BE6C2363E0}" presName="childText" presStyleLbl="bgAcc1" presStyleIdx="3" presStyleCnt="6" custScaleX="408770" custScaleY="145890" custLinFactNeighborX="-22235" custLinFactNeighborY="-49521">
        <dgm:presLayoutVars>
          <dgm:bulletEnabled val="1"/>
        </dgm:presLayoutVars>
      </dgm:prSet>
      <dgm:spPr/>
    </dgm:pt>
    <dgm:pt modelId="{FFF3BF68-7D03-485A-B9EF-375D8491487D}" type="pres">
      <dgm:prSet presAssocID="{BFBF1D04-4494-4293-8EAC-E37B07DDA845}" presName="root" presStyleCnt="0"/>
      <dgm:spPr/>
    </dgm:pt>
    <dgm:pt modelId="{48A255FA-0EDB-4B85-9CD8-B394A2494B63}" type="pres">
      <dgm:prSet presAssocID="{BFBF1D04-4494-4293-8EAC-E37B07DDA845}" presName="rootComposite" presStyleCnt="0"/>
      <dgm:spPr/>
    </dgm:pt>
    <dgm:pt modelId="{487AEE01-F9EC-4187-BCC6-A1760CED51DF}" type="pres">
      <dgm:prSet presAssocID="{BFBF1D04-4494-4293-8EAC-E37B07DDA845}" presName="rootText" presStyleLbl="node1" presStyleIdx="2" presStyleCnt="3" custScaleX="357935" custScaleY="255865" custLinFactNeighborX="4739" custLinFactNeighborY="-54601"/>
      <dgm:spPr/>
    </dgm:pt>
    <dgm:pt modelId="{F11ED2DF-CD79-4691-AD62-1CD9101AB5B0}" type="pres">
      <dgm:prSet presAssocID="{BFBF1D04-4494-4293-8EAC-E37B07DDA845}" presName="rootConnector" presStyleLbl="node1" presStyleIdx="2" presStyleCnt="3"/>
      <dgm:spPr/>
    </dgm:pt>
    <dgm:pt modelId="{FAFCC202-A750-4ABB-ADEE-5CB71DA7F2A7}" type="pres">
      <dgm:prSet presAssocID="{BFBF1D04-4494-4293-8EAC-E37B07DDA845}" presName="childShape" presStyleCnt="0"/>
      <dgm:spPr/>
    </dgm:pt>
    <dgm:pt modelId="{FD8D9A93-DF37-4E84-BF75-4475401DE5F0}" type="pres">
      <dgm:prSet presAssocID="{26C6BF3B-FA0D-4578-849D-378D40C6605C}" presName="Name13" presStyleLbl="parChTrans1D2" presStyleIdx="4" presStyleCnt="6"/>
      <dgm:spPr/>
    </dgm:pt>
    <dgm:pt modelId="{3D1E44AB-DBC3-4C7A-9D43-D36F3917C4EC}" type="pres">
      <dgm:prSet presAssocID="{679C06FF-539D-4064-B4B3-49282AE8F361}" presName="childText" presStyleLbl="bgAcc1" presStyleIdx="4" presStyleCnt="6" custScaleX="373197" custScaleY="504149" custLinFactNeighborX="-13899" custLinFactNeighborY="-60777">
        <dgm:presLayoutVars>
          <dgm:bulletEnabled val="1"/>
        </dgm:presLayoutVars>
      </dgm:prSet>
      <dgm:spPr/>
    </dgm:pt>
    <dgm:pt modelId="{D3C9F12E-89CC-4644-8F86-5725AB901BC9}" type="pres">
      <dgm:prSet presAssocID="{993D5BC5-FA81-4D56-A6BD-21A8971F5014}" presName="Name13" presStyleLbl="parChTrans1D2" presStyleIdx="5" presStyleCnt="6"/>
      <dgm:spPr/>
    </dgm:pt>
    <dgm:pt modelId="{D87EEFFA-EEBC-4556-AF0F-B010F73DAB60}" type="pres">
      <dgm:prSet presAssocID="{1CB4D230-28EB-4D00-9A4B-6F18EE7F0545}" presName="childText" presStyleLbl="bgAcc1" presStyleIdx="5" presStyleCnt="6" custScaleX="348659" custScaleY="137833" custLinFactNeighborX="-8739" custLinFactNeighborY="-54636">
        <dgm:presLayoutVars>
          <dgm:bulletEnabled val="1"/>
        </dgm:presLayoutVars>
      </dgm:prSet>
      <dgm:spPr/>
    </dgm:pt>
  </dgm:ptLst>
  <dgm:cxnLst>
    <dgm:cxn modelId="{3C5E710B-DA19-4FBB-AB82-CAC50855D118}" type="presOf" srcId="{FDF1B497-95CF-42A1-A1B5-4C0923BF1EDB}" destId="{7256161F-A379-4D8E-89F5-94045F9CE08C}" srcOrd="1" destOrd="0" presId="urn:microsoft.com/office/officeart/2005/8/layout/hierarchy3"/>
    <dgm:cxn modelId="{9215410C-07AE-4CCC-8D67-0F05DEA72553}" srcId="{679C06FF-539D-4064-B4B3-49282AE8F361}" destId="{D6A57C5D-ED71-4A8C-9062-422FD3A58EF1}" srcOrd="4" destOrd="0" parTransId="{27029260-1374-4A2A-BE4D-53213C4AAA61}" sibTransId="{891016A0-6971-402F-AFCC-058C18834CC2}"/>
    <dgm:cxn modelId="{C2489A0C-CA78-459C-83B6-C1E6EAC904C7}" type="presOf" srcId="{D6A57C5D-ED71-4A8C-9062-422FD3A58EF1}" destId="{3D1E44AB-DBC3-4C7A-9D43-D36F3917C4EC}" srcOrd="0" destOrd="5" presId="urn:microsoft.com/office/officeart/2005/8/layout/hierarchy3"/>
    <dgm:cxn modelId="{00428A12-0552-413A-AB1F-44E39D7EC347}" type="presOf" srcId="{5C1258B7-843F-4600-966C-0CACFDBC8BEE}" destId="{3D1E44AB-DBC3-4C7A-9D43-D36F3917C4EC}" srcOrd="0" destOrd="2" presId="urn:microsoft.com/office/officeart/2005/8/layout/hierarchy3"/>
    <dgm:cxn modelId="{AB107029-BF92-4759-944F-28A50216DD3A}" srcId="{BFBF1D04-4494-4293-8EAC-E37B07DDA845}" destId="{1CB4D230-28EB-4D00-9A4B-6F18EE7F0545}" srcOrd="1" destOrd="0" parTransId="{993D5BC5-FA81-4D56-A6BD-21A8971F5014}" sibTransId="{33DE0043-2BDB-4FA4-B0BE-32C6D469AF4B}"/>
    <dgm:cxn modelId="{6CBB482A-BE0C-4F83-B2EE-167F02BE0B5C}" type="presOf" srcId="{974E01DE-34B7-456B-92D2-8B7B3675065D}" destId="{DC614AFC-190C-409C-8B96-CAFCC8C3122C}" srcOrd="0" destOrd="0" presId="urn:microsoft.com/office/officeart/2005/8/layout/hierarchy3"/>
    <dgm:cxn modelId="{25423531-7A2A-442F-8DDF-AC28D8376AE4}" srcId="{679C06FF-539D-4064-B4B3-49282AE8F361}" destId="{9D225874-4138-447F-9CC9-E1EA2FC40539}" srcOrd="3" destOrd="0" parTransId="{F242A74D-1BF8-4169-B934-B2DDBE0E933F}" sibTransId="{8BBCFF59-5CEF-418A-A49E-A3D9539238F7}"/>
    <dgm:cxn modelId="{9C373F3B-6F25-44BD-9937-CB1D2227380D}" type="presOf" srcId="{1CB4D230-28EB-4D00-9A4B-6F18EE7F0545}" destId="{D87EEFFA-EEBC-4556-AF0F-B010F73DAB60}" srcOrd="0" destOrd="0" presId="urn:microsoft.com/office/officeart/2005/8/layout/hierarchy3"/>
    <dgm:cxn modelId="{25FD7247-BB77-45B3-A9CD-A8682F243161}" type="presOf" srcId="{BFBF1D04-4494-4293-8EAC-E37B07DDA845}" destId="{487AEE01-F9EC-4187-BCC6-A1760CED51DF}" srcOrd="0" destOrd="0" presId="urn:microsoft.com/office/officeart/2005/8/layout/hierarchy3"/>
    <dgm:cxn modelId="{ABF5CA4E-F24F-4091-9710-1EEB55DF4292}" type="presOf" srcId="{A31F97AF-E420-49FD-9CE5-09B6341D550A}" destId="{A96F7B7E-8008-4366-8632-3B60BD747FE0}" srcOrd="0" destOrd="0" presId="urn:microsoft.com/office/officeart/2005/8/layout/hierarchy3"/>
    <dgm:cxn modelId="{E9472570-73C2-4EBE-9B5D-095376578357}" type="presOf" srcId="{3B02F027-67FC-471A-9245-9C33CA1825F2}" destId="{8FFBB2F4-40AA-43E9-BF57-260643870CDC}" srcOrd="0" destOrd="0" presId="urn:microsoft.com/office/officeart/2005/8/layout/hierarchy3"/>
    <dgm:cxn modelId="{2788F078-4808-4944-B0D2-8EFE530B02CD}" srcId="{679C06FF-539D-4064-B4B3-49282AE8F361}" destId="{5C1258B7-843F-4600-966C-0CACFDBC8BEE}" srcOrd="1" destOrd="0" parTransId="{27CA9436-81ED-495C-852D-9DDD3915F4B6}" sibTransId="{95BDB5F2-C933-4E60-8601-B3E63056EE4E}"/>
    <dgm:cxn modelId="{91EBA279-3D77-4466-A0D8-5502C957680A}" type="presOf" srcId="{CE1BFCEB-BD65-4BA5-9633-A6743001CA99}" destId="{569E77D0-BB86-42E2-B21A-76B8A60E6E6D}" srcOrd="0" destOrd="0" presId="urn:microsoft.com/office/officeart/2005/8/layout/hierarchy3"/>
    <dgm:cxn modelId="{96BD287C-0FF0-42C8-A2DE-0C221EC25500}" type="presOf" srcId="{712AD18E-CC6C-40E3-B547-430ADAB5DA8F}" destId="{F30F294E-0B95-436E-B4D9-22A8A9293060}" srcOrd="0" destOrd="0" presId="urn:microsoft.com/office/officeart/2005/8/layout/hierarchy3"/>
    <dgm:cxn modelId="{30FA5F8F-912E-4DA8-BF49-A7A3557A354F}" type="presOf" srcId="{993D5BC5-FA81-4D56-A6BD-21A8971F5014}" destId="{D3C9F12E-89CC-4644-8F86-5725AB901BC9}" srcOrd="0" destOrd="0" presId="urn:microsoft.com/office/officeart/2005/8/layout/hierarchy3"/>
    <dgm:cxn modelId="{08CF5793-EBD8-4B0A-ADEC-88BF34035B1C}" srcId="{712AD18E-CC6C-40E3-B547-430ADAB5DA8F}" destId="{BFBF1D04-4494-4293-8EAC-E37B07DDA845}" srcOrd="2" destOrd="0" parTransId="{90A736C9-A93E-4D0F-A1D2-B4CA33D0B5C8}" sibTransId="{49F0DD27-60EF-4C1D-98D3-7B18EA665FA7}"/>
    <dgm:cxn modelId="{4AF2A79E-9B67-463B-9AF4-54092916F2F6}" type="presOf" srcId="{2BBAEF06-F7C4-4E51-9146-270457EF5F0F}" destId="{EEAAE69F-7B0F-4E58-8F07-B73DF2FEFC8E}" srcOrd="0" destOrd="0" presId="urn:microsoft.com/office/officeart/2005/8/layout/hierarchy3"/>
    <dgm:cxn modelId="{6CB0C3A2-8D54-49AB-B8C8-74080580AF52}" type="presOf" srcId="{9D225874-4138-447F-9CC9-E1EA2FC40539}" destId="{3D1E44AB-DBC3-4C7A-9D43-D36F3917C4EC}" srcOrd="0" destOrd="4" presId="urn:microsoft.com/office/officeart/2005/8/layout/hierarchy3"/>
    <dgm:cxn modelId="{82993EA7-3C71-458A-B628-0A06CC727113}" srcId="{679C06FF-539D-4064-B4B3-49282AE8F361}" destId="{356C9A98-FBAA-4D12-9FA9-6BDC90C74D3F}" srcOrd="0" destOrd="0" parTransId="{1474D969-5142-4B95-8ACE-66A48D4205B3}" sibTransId="{4C2E02E3-ACFF-4483-A517-D1EC9D820C8A}"/>
    <dgm:cxn modelId="{4766DFAD-C663-4BB1-A485-F77917672F60}" type="presOf" srcId="{61CB7422-D093-49BA-A049-A07B8303554E}" destId="{10A8604B-2F58-47D5-AA24-01BDBA535C1B}" srcOrd="0" destOrd="0" presId="urn:microsoft.com/office/officeart/2005/8/layout/hierarchy3"/>
    <dgm:cxn modelId="{0CC2D6B1-16E1-4E85-A574-A3E61BB61261}" type="presOf" srcId="{A8ADFF11-F931-46EA-B950-AF3E0530B365}" destId="{6D9FFC9F-8A1E-407C-8AD7-C4761EE9CBB6}" srcOrd="0" destOrd="0" presId="urn:microsoft.com/office/officeart/2005/8/layout/hierarchy3"/>
    <dgm:cxn modelId="{071F3CB3-D26D-480F-A792-A71D79D5972C}" type="presOf" srcId="{FDF1B497-95CF-42A1-A1B5-4C0923BF1EDB}" destId="{78FFF220-AF76-4BBD-8B00-AE4BDE34B70B}" srcOrd="0" destOrd="0" presId="urn:microsoft.com/office/officeart/2005/8/layout/hierarchy3"/>
    <dgm:cxn modelId="{595B1EB7-C697-40F7-BA97-D64B7364FB2A}" type="presOf" srcId="{356C9A98-FBAA-4D12-9FA9-6BDC90C74D3F}" destId="{3D1E44AB-DBC3-4C7A-9D43-D36F3917C4EC}" srcOrd="0" destOrd="1" presId="urn:microsoft.com/office/officeart/2005/8/layout/hierarchy3"/>
    <dgm:cxn modelId="{BCA328C2-5C81-43B4-B5D5-E3400BC76614}" srcId="{BFBF1D04-4494-4293-8EAC-E37B07DDA845}" destId="{679C06FF-539D-4064-B4B3-49282AE8F361}" srcOrd="0" destOrd="0" parTransId="{26C6BF3B-FA0D-4578-849D-378D40C6605C}" sibTransId="{2DF43A5B-D10E-4933-8530-E2BA3F3B7057}"/>
    <dgm:cxn modelId="{D93C62C4-02AD-4F62-968C-CBAA72E36983}" type="presOf" srcId="{BFBF1D04-4494-4293-8EAC-E37B07DDA845}" destId="{F11ED2DF-CD79-4691-AD62-1CD9101AB5B0}" srcOrd="1" destOrd="0" presId="urn:microsoft.com/office/officeart/2005/8/layout/hierarchy3"/>
    <dgm:cxn modelId="{CBC83DC6-68A3-4C0A-85CA-C5F04EC1BEF0}" srcId="{FDF1B497-95CF-42A1-A1B5-4C0923BF1EDB}" destId="{1079F993-69F8-4108-8EE5-61BE6C2363E0}" srcOrd="2" destOrd="0" parTransId="{61CB7422-D093-49BA-A049-A07B8303554E}" sibTransId="{7ED8612B-F4B5-4C13-9FB0-6C9E4AF626F2}"/>
    <dgm:cxn modelId="{8F8577CA-2F05-42FD-8C6E-171ECE47CEC4}" type="presOf" srcId="{A90C49AF-7F6A-466C-A8A2-A699B53E1775}" destId="{34AFEA41-0FF7-4FA5-95E5-3F40C02A8293}" srcOrd="0" destOrd="0" presId="urn:microsoft.com/office/officeart/2005/8/layout/hierarchy3"/>
    <dgm:cxn modelId="{1AB591CB-F587-42ED-9281-D1266CE86504}" type="presOf" srcId="{679C06FF-539D-4064-B4B3-49282AE8F361}" destId="{3D1E44AB-DBC3-4C7A-9D43-D36F3917C4EC}" srcOrd="0" destOrd="0" presId="urn:microsoft.com/office/officeart/2005/8/layout/hierarchy3"/>
    <dgm:cxn modelId="{6EF347D1-B8E6-4047-BA5F-F31D4A9E664D}" type="presOf" srcId="{BE3962FC-2010-4129-8F28-D659422C28B9}" destId="{3D1E44AB-DBC3-4C7A-9D43-D36F3917C4EC}" srcOrd="0" destOrd="3" presId="urn:microsoft.com/office/officeart/2005/8/layout/hierarchy3"/>
    <dgm:cxn modelId="{1683C9D3-5013-4325-BB87-936974FFEEC2}" srcId="{712AD18E-CC6C-40E3-B547-430ADAB5DA8F}" destId="{A8ADFF11-F931-46EA-B950-AF3E0530B365}" srcOrd="0" destOrd="0" parTransId="{4EEAAEB9-F2F9-45F0-A000-C3ED38EDFE8A}" sibTransId="{CA09255D-996E-4160-8520-F6493A2E0FCF}"/>
    <dgm:cxn modelId="{F3AF68D5-083E-46B3-9348-E9C047669B52}" srcId="{679C06FF-539D-4064-B4B3-49282AE8F361}" destId="{BE3962FC-2010-4129-8F28-D659422C28B9}" srcOrd="2" destOrd="0" parTransId="{1886C8F3-FCBD-4E01-BCC3-E9B3F43887C9}" sibTransId="{4BF572FD-128B-4F40-832C-F871DADE1B08}"/>
    <dgm:cxn modelId="{E45B2BE4-2E8E-4BC6-92FE-88B43F847397}" type="presOf" srcId="{26C6BF3B-FA0D-4578-849D-378D40C6605C}" destId="{FD8D9A93-DF37-4E84-BF75-4475401DE5F0}" srcOrd="0" destOrd="0" presId="urn:microsoft.com/office/officeart/2005/8/layout/hierarchy3"/>
    <dgm:cxn modelId="{C748C7E8-9E7D-43E0-AA8F-1AE0A9DE7B66}" type="presOf" srcId="{E6C1FCE4-438A-4E59-8D67-73A7D5F80E07}" destId="{3D1E44AB-DBC3-4C7A-9D43-D36F3917C4EC}" srcOrd="0" destOrd="6" presId="urn:microsoft.com/office/officeart/2005/8/layout/hierarchy3"/>
    <dgm:cxn modelId="{3971DFEA-6205-4135-BE3C-05513DF3E896}" srcId="{FDF1B497-95CF-42A1-A1B5-4C0923BF1EDB}" destId="{3B02F027-67FC-471A-9245-9C33CA1825F2}" srcOrd="0" destOrd="0" parTransId="{A90C49AF-7F6A-466C-A8A2-A699B53E1775}" sibTransId="{EDDA2B68-E6DA-4128-9FC3-F1310DEC043F}"/>
    <dgm:cxn modelId="{B3D3C1F1-1621-45B1-A161-323057430D9C}" srcId="{679C06FF-539D-4064-B4B3-49282AE8F361}" destId="{E6C1FCE4-438A-4E59-8D67-73A7D5F80E07}" srcOrd="5" destOrd="0" parTransId="{424FE081-0BC6-41AB-84AC-6590C098D1D4}" sibTransId="{045BED6F-B13B-48F6-A728-E51C23243A2C}"/>
    <dgm:cxn modelId="{579984F2-B879-4CC5-9BC1-C1738D4EBE84}" srcId="{A8ADFF11-F931-46EA-B950-AF3E0530B365}" destId="{CE1BFCEB-BD65-4BA5-9633-A6743001CA99}" srcOrd="0" destOrd="0" parTransId="{2BBAEF06-F7C4-4E51-9146-270457EF5F0F}" sibTransId="{B329328A-B119-43DD-973D-3FE5D6F1654B}"/>
    <dgm:cxn modelId="{910FAFF4-71EB-48B0-87AB-04F19040CA87}" srcId="{FDF1B497-95CF-42A1-A1B5-4C0923BF1EDB}" destId="{974E01DE-34B7-456B-92D2-8B7B3675065D}" srcOrd="1" destOrd="0" parTransId="{A31F97AF-E420-49FD-9CE5-09B6341D550A}" sibTransId="{26EAC858-E6A7-4A75-951C-3EC1BB6BC748}"/>
    <dgm:cxn modelId="{6493DEF7-DDA2-4BFE-9AB5-64B2B1E85C10}" type="presOf" srcId="{A8ADFF11-F931-46EA-B950-AF3E0530B365}" destId="{45EE36FD-CBEA-441D-B9B2-BE47C507F054}" srcOrd="1" destOrd="0" presId="urn:microsoft.com/office/officeart/2005/8/layout/hierarchy3"/>
    <dgm:cxn modelId="{548D63FD-23D9-43BB-B5C0-B75D5082523B}" type="presOf" srcId="{1079F993-69F8-4108-8EE5-61BE6C2363E0}" destId="{336E559F-B474-4517-921D-AB4D6587B595}" srcOrd="0" destOrd="0" presId="urn:microsoft.com/office/officeart/2005/8/layout/hierarchy3"/>
    <dgm:cxn modelId="{70EA6BFF-6154-49D3-AAAD-9597BA1AFEDA}" srcId="{712AD18E-CC6C-40E3-B547-430ADAB5DA8F}" destId="{FDF1B497-95CF-42A1-A1B5-4C0923BF1EDB}" srcOrd="1" destOrd="0" parTransId="{BA8A7830-346A-47D6-A466-AAB0C3BA53BF}" sibTransId="{7E853157-9219-4922-980C-B1DA654785D5}"/>
    <dgm:cxn modelId="{63624A79-A401-4060-A324-84E7DE668027}" type="presParOf" srcId="{F30F294E-0B95-436E-B4D9-22A8A9293060}" destId="{9E8A1688-D7FE-4B40-8754-1576DAD9E9A5}" srcOrd="0" destOrd="0" presId="urn:microsoft.com/office/officeart/2005/8/layout/hierarchy3"/>
    <dgm:cxn modelId="{9E613D67-3CFA-4437-92D3-1DCFF96F3EE8}" type="presParOf" srcId="{9E8A1688-D7FE-4B40-8754-1576DAD9E9A5}" destId="{9B9F629E-571F-4C49-A105-8982F3BF0689}" srcOrd="0" destOrd="0" presId="urn:microsoft.com/office/officeart/2005/8/layout/hierarchy3"/>
    <dgm:cxn modelId="{D6D6628E-CF5D-40DA-B24B-D6FB1E556E4A}" type="presParOf" srcId="{9B9F629E-571F-4C49-A105-8982F3BF0689}" destId="{6D9FFC9F-8A1E-407C-8AD7-C4761EE9CBB6}" srcOrd="0" destOrd="0" presId="urn:microsoft.com/office/officeart/2005/8/layout/hierarchy3"/>
    <dgm:cxn modelId="{474F4378-AD09-4D97-9228-50F718637BD5}" type="presParOf" srcId="{9B9F629E-571F-4C49-A105-8982F3BF0689}" destId="{45EE36FD-CBEA-441D-B9B2-BE47C507F054}" srcOrd="1" destOrd="0" presId="urn:microsoft.com/office/officeart/2005/8/layout/hierarchy3"/>
    <dgm:cxn modelId="{3D1C2E78-54F4-46C9-9202-61DFED28395E}" type="presParOf" srcId="{9E8A1688-D7FE-4B40-8754-1576DAD9E9A5}" destId="{4BB90E02-11CC-46F1-903E-106C110CA900}" srcOrd="1" destOrd="0" presId="urn:microsoft.com/office/officeart/2005/8/layout/hierarchy3"/>
    <dgm:cxn modelId="{546BB54A-2D66-4C95-BAA0-D2235F84D34B}" type="presParOf" srcId="{4BB90E02-11CC-46F1-903E-106C110CA900}" destId="{EEAAE69F-7B0F-4E58-8F07-B73DF2FEFC8E}" srcOrd="0" destOrd="0" presId="urn:microsoft.com/office/officeart/2005/8/layout/hierarchy3"/>
    <dgm:cxn modelId="{046883C1-FE69-4734-B797-BBC3E4386FAD}" type="presParOf" srcId="{4BB90E02-11CC-46F1-903E-106C110CA900}" destId="{569E77D0-BB86-42E2-B21A-76B8A60E6E6D}" srcOrd="1" destOrd="0" presId="urn:microsoft.com/office/officeart/2005/8/layout/hierarchy3"/>
    <dgm:cxn modelId="{D98FF3F0-A0B8-4A8C-BDBD-F0DBA8F5C27C}" type="presParOf" srcId="{F30F294E-0B95-436E-B4D9-22A8A9293060}" destId="{5C83BEA2-DB7A-46C2-A60C-F98F4FD92AF4}" srcOrd="1" destOrd="0" presId="urn:microsoft.com/office/officeart/2005/8/layout/hierarchy3"/>
    <dgm:cxn modelId="{D5855F99-B268-46BD-9326-70113B3E30AD}" type="presParOf" srcId="{5C83BEA2-DB7A-46C2-A60C-F98F4FD92AF4}" destId="{09949A77-75D1-4F81-879F-E56625A85B9F}" srcOrd="0" destOrd="0" presId="urn:microsoft.com/office/officeart/2005/8/layout/hierarchy3"/>
    <dgm:cxn modelId="{A195AFEA-B23E-4606-870C-3F00D99E2DAA}" type="presParOf" srcId="{09949A77-75D1-4F81-879F-E56625A85B9F}" destId="{78FFF220-AF76-4BBD-8B00-AE4BDE34B70B}" srcOrd="0" destOrd="0" presId="urn:microsoft.com/office/officeart/2005/8/layout/hierarchy3"/>
    <dgm:cxn modelId="{274FCAE5-5708-4035-8F9F-CF9A5119A97B}" type="presParOf" srcId="{09949A77-75D1-4F81-879F-E56625A85B9F}" destId="{7256161F-A379-4D8E-89F5-94045F9CE08C}" srcOrd="1" destOrd="0" presId="urn:microsoft.com/office/officeart/2005/8/layout/hierarchy3"/>
    <dgm:cxn modelId="{4BD1EA27-B103-44FF-A010-C449D8C234C0}" type="presParOf" srcId="{5C83BEA2-DB7A-46C2-A60C-F98F4FD92AF4}" destId="{64763D9A-070D-41A9-8A67-59E15062862E}" srcOrd="1" destOrd="0" presId="urn:microsoft.com/office/officeart/2005/8/layout/hierarchy3"/>
    <dgm:cxn modelId="{BB510DA6-05A1-49B4-B294-F13D2E70DD5C}" type="presParOf" srcId="{64763D9A-070D-41A9-8A67-59E15062862E}" destId="{34AFEA41-0FF7-4FA5-95E5-3F40C02A8293}" srcOrd="0" destOrd="0" presId="urn:microsoft.com/office/officeart/2005/8/layout/hierarchy3"/>
    <dgm:cxn modelId="{B225626A-E627-4022-A870-37852990F520}" type="presParOf" srcId="{64763D9A-070D-41A9-8A67-59E15062862E}" destId="{8FFBB2F4-40AA-43E9-BF57-260643870CDC}" srcOrd="1" destOrd="0" presId="urn:microsoft.com/office/officeart/2005/8/layout/hierarchy3"/>
    <dgm:cxn modelId="{26D098F9-51D8-4C28-9EEE-50D6CE045E64}" type="presParOf" srcId="{64763D9A-070D-41A9-8A67-59E15062862E}" destId="{A96F7B7E-8008-4366-8632-3B60BD747FE0}" srcOrd="2" destOrd="0" presId="urn:microsoft.com/office/officeart/2005/8/layout/hierarchy3"/>
    <dgm:cxn modelId="{782F9873-04AA-4B3D-8B19-C1CB3F537011}" type="presParOf" srcId="{64763D9A-070D-41A9-8A67-59E15062862E}" destId="{DC614AFC-190C-409C-8B96-CAFCC8C3122C}" srcOrd="3" destOrd="0" presId="urn:microsoft.com/office/officeart/2005/8/layout/hierarchy3"/>
    <dgm:cxn modelId="{72A42F1D-DE5B-4E06-A915-A8AD3C65FA46}" type="presParOf" srcId="{64763D9A-070D-41A9-8A67-59E15062862E}" destId="{10A8604B-2F58-47D5-AA24-01BDBA535C1B}" srcOrd="4" destOrd="0" presId="urn:microsoft.com/office/officeart/2005/8/layout/hierarchy3"/>
    <dgm:cxn modelId="{0F279819-C2C5-4660-9DC6-861898F32C3F}" type="presParOf" srcId="{64763D9A-070D-41A9-8A67-59E15062862E}" destId="{336E559F-B474-4517-921D-AB4D6587B595}" srcOrd="5" destOrd="0" presId="urn:microsoft.com/office/officeart/2005/8/layout/hierarchy3"/>
    <dgm:cxn modelId="{1C85CB73-9047-4083-B889-512D08B1C744}" type="presParOf" srcId="{F30F294E-0B95-436E-B4D9-22A8A9293060}" destId="{FFF3BF68-7D03-485A-B9EF-375D8491487D}" srcOrd="2" destOrd="0" presId="urn:microsoft.com/office/officeart/2005/8/layout/hierarchy3"/>
    <dgm:cxn modelId="{0812CD09-2BC0-4EE9-BB92-A2FF34996835}" type="presParOf" srcId="{FFF3BF68-7D03-485A-B9EF-375D8491487D}" destId="{48A255FA-0EDB-4B85-9CD8-B394A2494B63}" srcOrd="0" destOrd="0" presId="urn:microsoft.com/office/officeart/2005/8/layout/hierarchy3"/>
    <dgm:cxn modelId="{9B27AA28-0F8B-4520-B497-7BFDAE9F0B0E}" type="presParOf" srcId="{48A255FA-0EDB-4B85-9CD8-B394A2494B63}" destId="{487AEE01-F9EC-4187-BCC6-A1760CED51DF}" srcOrd="0" destOrd="0" presId="urn:microsoft.com/office/officeart/2005/8/layout/hierarchy3"/>
    <dgm:cxn modelId="{D339513C-6893-4572-85F0-5E055C5E0737}" type="presParOf" srcId="{48A255FA-0EDB-4B85-9CD8-B394A2494B63}" destId="{F11ED2DF-CD79-4691-AD62-1CD9101AB5B0}" srcOrd="1" destOrd="0" presId="urn:microsoft.com/office/officeart/2005/8/layout/hierarchy3"/>
    <dgm:cxn modelId="{4F05035D-FFD6-4CBA-8708-60A35DF87141}" type="presParOf" srcId="{FFF3BF68-7D03-485A-B9EF-375D8491487D}" destId="{FAFCC202-A750-4ABB-ADEE-5CB71DA7F2A7}" srcOrd="1" destOrd="0" presId="urn:microsoft.com/office/officeart/2005/8/layout/hierarchy3"/>
    <dgm:cxn modelId="{776F39A6-3876-40DF-8D0A-DA6B469BC2ED}" type="presParOf" srcId="{FAFCC202-A750-4ABB-ADEE-5CB71DA7F2A7}" destId="{FD8D9A93-DF37-4E84-BF75-4475401DE5F0}" srcOrd="0" destOrd="0" presId="urn:microsoft.com/office/officeart/2005/8/layout/hierarchy3"/>
    <dgm:cxn modelId="{DD322B9D-428D-4C27-BA43-6A0DD32FCF75}" type="presParOf" srcId="{FAFCC202-A750-4ABB-ADEE-5CB71DA7F2A7}" destId="{3D1E44AB-DBC3-4C7A-9D43-D36F3917C4EC}" srcOrd="1" destOrd="0" presId="urn:microsoft.com/office/officeart/2005/8/layout/hierarchy3"/>
    <dgm:cxn modelId="{8A0A8020-F02B-4127-84DD-4DB321446F74}" type="presParOf" srcId="{FAFCC202-A750-4ABB-ADEE-5CB71DA7F2A7}" destId="{D3C9F12E-89CC-4644-8F86-5725AB901BC9}" srcOrd="2" destOrd="0" presId="urn:microsoft.com/office/officeart/2005/8/layout/hierarchy3"/>
    <dgm:cxn modelId="{5C8D1651-8F85-43D0-AF9B-E815697B7425}" type="presParOf" srcId="{FAFCC202-A750-4ABB-ADEE-5CB71DA7F2A7}" destId="{D87EEFFA-EEBC-4556-AF0F-B010F73DAB60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483803D-7463-4C9D-AC53-EEB49B8815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BFE3837-A326-4DA5-9ECD-F8A4AA558174}">
      <dgm:prSet phldrT="[Szöveg]" custT="1"/>
      <dgm:spPr>
        <a:solidFill>
          <a:schemeClr val="tx2"/>
        </a:solidFill>
        <a:ln w="19050">
          <a:solidFill>
            <a:srgbClr val="C00000"/>
          </a:solidFill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számvevőszéki ellenőrzés alapvető feladatai</a:t>
          </a:r>
        </a:p>
      </dgm:t>
    </dgm:pt>
    <dgm:pt modelId="{7B547FAC-84FD-49F6-A128-48B146DF13EC}" type="parTrans" cxnId="{861B5D27-AAC6-4874-B4D2-4CC452AE3566}">
      <dgm:prSet/>
      <dgm:spPr/>
      <dgm:t>
        <a:bodyPr/>
        <a:lstStyle/>
        <a:p>
          <a:endParaRPr lang="hu-HU"/>
        </a:p>
      </dgm:t>
    </dgm:pt>
    <dgm:pt modelId="{762245A7-3569-4B2D-B157-52C83A7BBF6E}" type="sibTrans" cxnId="{861B5D27-AAC6-4874-B4D2-4CC452AE3566}">
      <dgm:prSet/>
      <dgm:spPr/>
      <dgm:t>
        <a:bodyPr/>
        <a:lstStyle/>
        <a:p>
          <a:endParaRPr lang="hu-HU"/>
        </a:p>
      </dgm:t>
    </dgm:pt>
    <dgm:pt modelId="{51DF59B9-3434-4F20-99C5-B2FBCC62A998}">
      <dgm:prSet phldrT="[Szöveg]" custT="1"/>
      <dgm:spPr/>
      <dgm:t>
        <a:bodyPr/>
        <a:lstStyle/>
        <a:p>
          <a:r>
            <a: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törvények betartatása</a:t>
          </a:r>
        </a:p>
      </dgm:t>
    </dgm:pt>
    <dgm:pt modelId="{6B420CE4-91EC-499D-81E0-E584DEAE7933}" type="parTrans" cxnId="{47BD420C-425B-4568-B12F-4C814AF38EDA}">
      <dgm:prSet/>
      <dgm:spPr/>
      <dgm:t>
        <a:bodyPr/>
        <a:lstStyle/>
        <a:p>
          <a:endParaRPr lang="hu-HU"/>
        </a:p>
      </dgm:t>
    </dgm:pt>
    <dgm:pt modelId="{48F6DACB-F6C9-480B-92CD-B2BF27D99E27}" type="sibTrans" cxnId="{47BD420C-425B-4568-B12F-4C814AF38EDA}">
      <dgm:prSet/>
      <dgm:spPr/>
      <dgm:t>
        <a:bodyPr/>
        <a:lstStyle/>
        <a:p>
          <a:endParaRPr lang="hu-HU"/>
        </a:p>
      </dgm:t>
    </dgm:pt>
    <dgm:pt modelId="{F05EB1DF-835D-49D7-B790-84DDA2EB3D11}">
      <dgm:prSet phldrT="[Szöveg]" custT="1"/>
      <dgm:spPr/>
      <dgm:t>
        <a:bodyPr/>
        <a:lstStyle/>
        <a:p>
          <a:pPr algn="l"/>
          <a:r>
            <a: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 célszerű, gazdaságos és hatékony felhasználásáról történő gondoskodás</a:t>
          </a:r>
        </a:p>
      </dgm:t>
    </dgm:pt>
    <dgm:pt modelId="{8CE603B9-BB5B-4B05-B72A-C06EAD9694CE}" type="parTrans" cxnId="{2FA017F8-5602-4328-9A9D-40B2D0ADEDCD}">
      <dgm:prSet/>
      <dgm:spPr/>
      <dgm:t>
        <a:bodyPr/>
        <a:lstStyle/>
        <a:p>
          <a:endParaRPr lang="hu-HU"/>
        </a:p>
      </dgm:t>
    </dgm:pt>
    <dgm:pt modelId="{51CA3D07-3BFF-4983-BD7A-646B9BE2057A}" type="sibTrans" cxnId="{2FA017F8-5602-4328-9A9D-40B2D0ADEDCD}">
      <dgm:prSet/>
      <dgm:spPr/>
      <dgm:t>
        <a:bodyPr/>
        <a:lstStyle/>
        <a:p>
          <a:endParaRPr lang="hu-HU"/>
        </a:p>
      </dgm:t>
    </dgm:pt>
    <dgm:pt modelId="{A3883338-A3E6-450A-9AE5-4315B7CDC14D}">
      <dgm:prSet phldrT="[Szöveg]" custT="1"/>
      <dgm:spPr/>
      <dgm:t>
        <a:bodyPr/>
        <a:lstStyle/>
        <a:p>
          <a:r>
            <a: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Országgyűlés tájékoztatása</a:t>
          </a:r>
        </a:p>
      </dgm:t>
    </dgm:pt>
    <dgm:pt modelId="{DBFC8191-63E7-40C3-BE7D-A227CF217A41}" type="parTrans" cxnId="{CAE41A9C-AF24-46AD-9761-0F1A6E3C5D1F}">
      <dgm:prSet/>
      <dgm:spPr/>
      <dgm:t>
        <a:bodyPr/>
        <a:lstStyle/>
        <a:p>
          <a:endParaRPr lang="hu-HU"/>
        </a:p>
      </dgm:t>
    </dgm:pt>
    <dgm:pt modelId="{F9F002A4-47AB-43C2-96E9-CF6EA8A10129}" type="sibTrans" cxnId="{CAE41A9C-AF24-46AD-9761-0F1A6E3C5D1F}">
      <dgm:prSet/>
      <dgm:spPr/>
      <dgm:t>
        <a:bodyPr/>
        <a:lstStyle/>
        <a:p>
          <a:endParaRPr lang="hu-HU"/>
        </a:p>
      </dgm:t>
    </dgm:pt>
    <dgm:pt modelId="{D2DC7859-606C-416C-B170-0A10103F16FD}">
      <dgm:prSet phldrT="[Szöveg]" custT="1"/>
      <dgm:spPr/>
      <dgm:t>
        <a:bodyPr/>
        <a:lstStyle/>
        <a:p>
          <a:pPr algn="l"/>
          <a:r>
            <a: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közpénzekre vonatkozó szabályozás figyelemmel kísérése</a:t>
          </a:r>
        </a:p>
      </dgm:t>
    </dgm:pt>
    <dgm:pt modelId="{B5440CE3-D435-4B54-8F7D-8F487A5CDEFD}" type="parTrans" cxnId="{2A11C694-5C14-4BC4-B0E0-98E27A53DC0F}">
      <dgm:prSet/>
      <dgm:spPr/>
      <dgm:t>
        <a:bodyPr/>
        <a:lstStyle/>
        <a:p>
          <a:endParaRPr lang="hu-HU"/>
        </a:p>
      </dgm:t>
    </dgm:pt>
    <dgm:pt modelId="{3A3B4C18-47FE-49C7-9FB7-332A5FB67E0B}" type="sibTrans" cxnId="{2A11C694-5C14-4BC4-B0E0-98E27A53DC0F}">
      <dgm:prSet/>
      <dgm:spPr/>
      <dgm:t>
        <a:bodyPr/>
        <a:lstStyle/>
        <a:p>
          <a:endParaRPr lang="hu-HU"/>
        </a:p>
      </dgm:t>
    </dgm:pt>
    <dgm:pt modelId="{CB9E8C43-4F4C-4C07-BE2A-85C32EA9C51B}" type="pres">
      <dgm:prSet presAssocID="{4483803D-7463-4C9D-AC53-EEB49B8815A4}" presName="vert0" presStyleCnt="0">
        <dgm:presLayoutVars>
          <dgm:dir/>
          <dgm:animOne val="branch"/>
          <dgm:animLvl val="lvl"/>
        </dgm:presLayoutVars>
      </dgm:prSet>
      <dgm:spPr/>
    </dgm:pt>
    <dgm:pt modelId="{553AD782-8C64-4F43-A91B-35E053BA44CB}" type="pres">
      <dgm:prSet presAssocID="{7BFE3837-A326-4DA5-9ECD-F8A4AA558174}" presName="thickLine" presStyleLbl="alignNode1" presStyleIdx="0" presStyleCnt="1"/>
      <dgm:spPr>
        <a:ln>
          <a:noFill/>
        </a:ln>
      </dgm:spPr>
    </dgm:pt>
    <dgm:pt modelId="{34DCE2E2-8238-42B4-95D7-3A3310EDE552}" type="pres">
      <dgm:prSet presAssocID="{7BFE3837-A326-4DA5-9ECD-F8A4AA558174}" presName="horz1" presStyleCnt="0"/>
      <dgm:spPr/>
    </dgm:pt>
    <dgm:pt modelId="{B82D3AA3-4F88-4082-A3EA-51E90127FAD5}" type="pres">
      <dgm:prSet presAssocID="{7BFE3837-A326-4DA5-9ECD-F8A4AA558174}" presName="tx1" presStyleLbl="revTx" presStyleIdx="0" presStyleCnt="5" custScaleX="217533" custScaleY="95292"/>
      <dgm:spPr/>
    </dgm:pt>
    <dgm:pt modelId="{A42A4786-6501-4EC9-8552-155D6248E0DF}" type="pres">
      <dgm:prSet presAssocID="{7BFE3837-A326-4DA5-9ECD-F8A4AA558174}" presName="vert1" presStyleCnt="0"/>
      <dgm:spPr/>
    </dgm:pt>
    <dgm:pt modelId="{742488CC-4C26-4035-82F8-E9BAF35640E6}" type="pres">
      <dgm:prSet presAssocID="{51DF59B9-3434-4F20-99C5-B2FBCC62A998}" presName="vertSpace2a" presStyleCnt="0"/>
      <dgm:spPr/>
    </dgm:pt>
    <dgm:pt modelId="{3033FECA-627F-4AB9-B658-9BDAE43FEDC5}" type="pres">
      <dgm:prSet presAssocID="{51DF59B9-3434-4F20-99C5-B2FBCC62A998}" presName="horz2" presStyleCnt="0"/>
      <dgm:spPr/>
    </dgm:pt>
    <dgm:pt modelId="{7FD13A7A-F03D-47E2-B064-415AB66C5287}" type="pres">
      <dgm:prSet presAssocID="{51DF59B9-3434-4F20-99C5-B2FBCC62A998}" presName="horzSpace2" presStyleCnt="0"/>
      <dgm:spPr/>
    </dgm:pt>
    <dgm:pt modelId="{E90798E7-456A-4DA5-A8C7-94AEB922F80A}" type="pres">
      <dgm:prSet presAssocID="{51DF59B9-3434-4F20-99C5-B2FBCC62A998}" presName="tx2" presStyleLbl="revTx" presStyleIdx="1" presStyleCnt="5" custScaleY="73026" custLinFactNeighborY="8098"/>
      <dgm:spPr/>
    </dgm:pt>
    <dgm:pt modelId="{53E17C9A-CFCA-4CE2-A0E7-60094B04D8F1}" type="pres">
      <dgm:prSet presAssocID="{51DF59B9-3434-4F20-99C5-B2FBCC62A998}" presName="vert2" presStyleCnt="0"/>
      <dgm:spPr/>
    </dgm:pt>
    <dgm:pt modelId="{8D1C4FC7-3299-4008-BDC8-4BDEA81979E3}" type="pres">
      <dgm:prSet presAssocID="{51DF59B9-3434-4F20-99C5-B2FBCC62A998}" presName="thinLine2b" presStyleLbl="callout" presStyleIdx="0" presStyleCnt="4" custLinFactY="-100000" custLinFactNeighborY="-166971"/>
      <dgm:spPr>
        <a:ln>
          <a:solidFill>
            <a:schemeClr val="bg1"/>
          </a:solidFill>
        </a:ln>
      </dgm:spPr>
    </dgm:pt>
    <dgm:pt modelId="{32E99086-2170-41E2-BC19-D519EA0D6A5A}" type="pres">
      <dgm:prSet presAssocID="{51DF59B9-3434-4F20-99C5-B2FBCC62A998}" presName="vertSpace2b" presStyleCnt="0"/>
      <dgm:spPr/>
    </dgm:pt>
    <dgm:pt modelId="{97C1129B-874A-4FB0-A6E4-BCAD0588D91C}" type="pres">
      <dgm:prSet presAssocID="{F05EB1DF-835D-49D7-B790-84DDA2EB3D11}" presName="horz2" presStyleCnt="0"/>
      <dgm:spPr/>
    </dgm:pt>
    <dgm:pt modelId="{694CB72E-993C-4C0C-8912-4F493DDF0B35}" type="pres">
      <dgm:prSet presAssocID="{F05EB1DF-835D-49D7-B790-84DDA2EB3D11}" presName="horzSpace2" presStyleCnt="0"/>
      <dgm:spPr/>
    </dgm:pt>
    <dgm:pt modelId="{795C12C7-7D54-4316-931A-B0414C09C486}" type="pres">
      <dgm:prSet presAssocID="{F05EB1DF-835D-49D7-B790-84DDA2EB3D11}" presName="tx2" presStyleLbl="revTx" presStyleIdx="2" presStyleCnt="5" custLinFactNeighborX="-303" custLinFactNeighborY="-5265"/>
      <dgm:spPr/>
    </dgm:pt>
    <dgm:pt modelId="{5AC70ADF-AE24-43C0-850E-1DE63C38EA68}" type="pres">
      <dgm:prSet presAssocID="{F05EB1DF-835D-49D7-B790-84DDA2EB3D11}" presName="vert2" presStyleCnt="0"/>
      <dgm:spPr/>
    </dgm:pt>
    <dgm:pt modelId="{58884B15-9039-4C43-9916-FD343E53655F}" type="pres">
      <dgm:prSet presAssocID="{F05EB1DF-835D-49D7-B790-84DDA2EB3D11}" presName="thinLine2b" presStyleLbl="callout" presStyleIdx="1" presStyleCnt="4"/>
      <dgm:spPr>
        <a:ln>
          <a:solidFill>
            <a:schemeClr val="bg1"/>
          </a:solidFill>
        </a:ln>
      </dgm:spPr>
    </dgm:pt>
    <dgm:pt modelId="{4F6A7354-8591-4825-9484-66F5AF8BC2AC}" type="pres">
      <dgm:prSet presAssocID="{F05EB1DF-835D-49D7-B790-84DDA2EB3D11}" presName="vertSpace2b" presStyleCnt="0"/>
      <dgm:spPr/>
    </dgm:pt>
    <dgm:pt modelId="{770D937F-C8A1-4708-8350-56B8930DDA21}" type="pres">
      <dgm:prSet presAssocID="{A3883338-A3E6-450A-9AE5-4315B7CDC14D}" presName="horz2" presStyleCnt="0"/>
      <dgm:spPr/>
    </dgm:pt>
    <dgm:pt modelId="{C25880F6-976B-478D-94BB-F22FA51B0852}" type="pres">
      <dgm:prSet presAssocID="{A3883338-A3E6-450A-9AE5-4315B7CDC14D}" presName="horzSpace2" presStyleCnt="0"/>
      <dgm:spPr/>
    </dgm:pt>
    <dgm:pt modelId="{0921FB6D-1228-4660-A5E7-4B8DEBC02B4C}" type="pres">
      <dgm:prSet presAssocID="{A3883338-A3E6-450A-9AE5-4315B7CDC14D}" presName="tx2" presStyleLbl="revTx" presStyleIdx="3" presStyleCnt="5" custLinFactNeighborX="-313" custLinFactNeighborY="21442"/>
      <dgm:spPr/>
    </dgm:pt>
    <dgm:pt modelId="{AF0C8A9C-6844-439D-9580-9684390886B7}" type="pres">
      <dgm:prSet presAssocID="{A3883338-A3E6-450A-9AE5-4315B7CDC14D}" presName="vert2" presStyleCnt="0"/>
      <dgm:spPr/>
    </dgm:pt>
    <dgm:pt modelId="{42A6EF72-5593-488B-A1BC-F3B831DD01F4}" type="pres">
      <dgm:prSet presAssocID="{A3883338-A3E6-450A-9AE5-4315B7CDC14D}" presName="thinLine2b" presStyleLbl="callout" presStyleIdx="2" presStyleCnt="4" custLinFactY="-100000" custLinFactNeighborY="-163913"/>
      <dgm:spPr>
        <a:ln>
          <a:solidFill>
            <a:schemeClr val="bg1"/>
          </a:solidFill>
        </a:ln>
      </dgm:spPr>
    </dgm:pt>
    <dgm:pt modelId="{35C7EA08-D081-4C08-837B-F5C96E737652}" type="pres">
      <dgm:prSet presAssocID="{A3883338-A3E6-450A-9AE5-4315B7CDC14D}" presName="vertSpace2b" presStyleCnt="0"/>
      <dgm:spPr/>
    </dgm:pt>
    <dgm:pt modelId="{322B03BA-3151-4268-868A-08AD84DBADB2}" type="pres">
      <dgm:prSet presAssocID="{D2DC7859-606C-416C-B170-0A10103F16FD}" presName="horz2" presStyleCnt="0"/>
      <dgm:spPr/>
    </dgm:pt>
    <dgm:pt modelId="{7F02CDB0-465F-4414-B2DA-6E06308E70BE}" type="pres">
      <dgm:prSet presAssocID="{D2DC7859-606C-416C-B170-0A10103F16FD}" presName="horzSpace2" presStyleCnt="0"/>
      <dgm:spPr/>
    </dgm:pt>
    <dgm:pt modelId="{6182B0AA-2F34-4A05-BB70-B4CC4CC538ED}" type="pres">
      <dgm:prSet presAssocID="{D2DC7859-606C-416C-B170-0A10103F16FD}" presName="tx2" presStyleLbl="revTx" presStyleIdx="4" presStyleCnt="5"/>
      <dgm:spPr/>
    </dgm:pt>
    <dgm:pt modelId="{DEAA9DA9-CF1F-4417-AA38-AA783435CAF6}" type="pres">
      <dgm:prSet presAssocID="{D2DC7859-606C-416C-B170-0A10103F16FD}" presName="vert2" presStyleCnt="0"/>
      <dgm:spPr/>
    </dgm:pt>
    <dgm:pt modelId="{DD967198-772F-4512-A502-971A6B0D9019}" type="pres">
      <dgm:prSet presAssocID="{D2DC7859-606C-416C-B170-0A10103F16FD}" presName="thinLine2b" presStyleLbl="callout" presStyleIdx="3" presStyleCnt="4"/>
      <dgm:spPr>
        <a:ln>
          <a:noFill/>
        </a:ln>
      </dgm:spPr>
    </dgm:pt>
    <dgm:pt modelId="{60882F5F-0173-4B52-83A6-EA3EC5806477}" type="pres">
      <dgm:prSet presAssocID="{D2DC7859-606C-416C-B170-0A10103F16FD}" presName="vertSpace2b" presStyleCnt="0"/>
      <dgm:spPr/>
    </dgm:pt>
  </dgm:ptLst>
  <dgm:cxnLst>
    <dgm:cxn modelId="{47BD420C-425B-4568-B12F-4C814AF38EDA}" srcId="{7BFE3837-A326-4DA5-9ECD-F8A4AA558174}" destId="{51DF59B9-3434-4F20-99C5-B2FBCC62A998}" srcOrd="0" destOrd="0" parTransId="{6B420CE4-91EC-499D-81E0-E584DEAE7933}" sibTransId="{48F6DACB-F6C9-480B-92CD-B2BF27D99E27}"/>
    <dgm:cxn modelId="{861B5D27-AAC6-4874-B4D2-4CC452AE3566}" srcId="{4483803D-7463-4C9D-AC53-EEB49B8815A4}" destId="{7BFE3837-A326-4DA5-9ECD-F8A4AA558174}" srcOrd="0" destOrd="0" parTransId="{7B547FAC-84FD-49F6-A128-48B146DF13EC}" sibTransId="{762245A7-3569-4B2D-B157-52C83A7BBF6E}"/>
    <dgm:cxn modelId="{EA808A3C-0DCC-4E9F-975C-EC0C9EB74E6A}" type="presOf" srcId="{D2DC7859-606C-416C-B170-0A10103F16FD}" destId="{6182B0AA-2F34-4A05-BB70-B4CC4CC538ED}" srcOrd="0" destOrd="0" presId="urn:microsoft.com/office/officeart/2008/layout/LinedList"/>
    <dgm:cxn modelId="{2A11C694-5C14-4BC4-B0E0-98E27A53DC0F}" srcId="{7BFE3837-A326-4DA5-9ECD-F8A4AA558174}" destId="{D2DC7859-606C-416C-B170-0A10103F16FD}" srcOrd="3" destOrd="0" parTransId="{B5440CE3-D435-4B54-8F7D-8F487A5CDEFD}" sibTransId="{3A3B4C18-47FE-49C7-9FB7-332A5FB67E0B}"/>
    <dgm:cxn modelId="{1B62EA9B-6B9C-4B6A-94DD-4154F77D5427}" type="presOf" srcId="{7BFE3837-A326-4DA5-9ECD-F8A4AA558174}" destId="{B82D3AA3-4F88-4082-A3EA-51E90127FAD5}" srcOrd="0" destOrd="0" presId="urn:microsoft.com/office/officeart/2008/layout/LinedList"/>
    <dgm:cxn modelId="{CAE41A9C-AF24-46AD-9761-0F1A6E3C5D1F}" srcId="{7BFE3837-A326-4DA5-9ECD-F8A4AA558174}" destId="{A3883338-A3E6-450A-9AE5-4315B7CDC14D}" srcOrd="2" destOrd="0" parTransId="{DBFC8191-63E7-40C3-BE7D-A227CF217A41}" sibTransId="{F9F002A4-47AB-43C2-96E9-CF6EA8A10129}"/>
    <dgm:cxn modelId="{4EA2AAA8-7F24-4933-96EB-651BD8D0611A}" type="presOf" srcId="{4483803D-7463-4C9D-AC53-EEB49B8815A4}" destId="{CB9E8C43-4F4C-4C07-BE2A-85C32EA9C51B}" srcOrd="0" destOrd="0" presId="urn:microsoft.com/office/officeart/2008/layout/LinedList"/>
    <dgm:cxn modelId="{09BEDACF-7188-40C2-AB1B-9BE12CFE21A0}" type="presOf" srcId="{51DF59B9-3434-4F20-99C5-B2FBCC62A998}" destId="{E90798E7-456A-4DA5-A8C7-94AEB922F80A}" srcOrd="0" destOrd="0" presId="urn:microsoft.com/office/officeart/2008/layout/LinedList"/>
    <dgm:cxn modelId="{4ECE2BEE-66A1-4B5F-A299-069024E51D9A}" type="presOf" srcId="{A3883338-A3E6-450A-9AE5-4315B7CDC14D}" destId="{0921FB6D-1228-4660-A5E7-4B8DEBC02B4C}" srcOrd="0" destOrd="0" presId="urn:microsoft.com/office/officeart/2008/layout/LinedList"/>
    <dgm:cxn modelId="{2FA017F8-5602-4328-9A9D-40B2D0ADEDCD}" srcId="{7BFE3837-A326-4DA5-9ECD-F8A4AA558174}" destId="{F05EB1DF-835D-49D7-B790-84DDA2EB3D11}" srcOrd="1" destOrd="0" parTransId="{8CE603B9-BB5B-4B05-B72A-C06EAD9694CE}" sibTransId="{51CA3D07-3BFF-4983-BD7A-646B9BE2057A}"/>
    <dgm:cxn modelId="{315F77F8-2EC8-4472-8B9B-3A79263B5323}" type="presOf" srcId="{F05EB1DF-835D-49D7-B790-84DDA2EB3D11}" destId="{795C12C7-7D54-4316-931A-B0414C09C486}" srcOrd="0" destOrd="0" presId="urn:microsoft.com/office/officeart/2008/layout/LinedList"/>
    <dgm:cxn modelId="{E927BBDD-5EE3-4BBA-918D-1DF8F9DB617F}" type="presParOf" srcId="{CB9E8C43-4F4C-4C07-BE2A-85C32EA9C51B}" destId="{553AD782-8C64-4F43-A91B-35E053BA44CB}" srcOrd="0" destOrd="0" presId="urn:microsoft.com/office/officeart/2008/layout/LinedList"/>
    <dgm:cxn modelId="{0D670556-7F57-4A5E-849D-4880C2652BB9}" type="presParOf" srcId="{CB9E8C43-4F4C-4C07-BE2A-85C32EA9C51B}" destId="{34DCE2E2-8238-42B4-95D7-3A3310EDE552}" srcOrd="1" destOrd="0" presId="urn:microsoft.com/office/officeart/2008/layout/LinedList"/>
    <dgm:cxn modelId="{681E2D1B-5DF9-4E7E-A433-11D71C74752C}" type="presParOf" srcId="{34DCE2E2-8238-42B4-95D7-3A3310EDE552}" destId="{B82D3AA3-4F88-4082-A3EA-51E90127FAD5}" srcOrd="0" destOrd="0" presId="urn:microsoft.com/office/officeart/2008/layout/LinedList"/>
    <dgm:cxn modelId="{0D54F1C7-A9E9-4B52-B0C1-B463D7E87381}" type="presParOf" srcId="{34DCE2E2-8238-42B4-95D7-3A3310EDE552}" destId="{A42A4786-6501-4EC9-8552-155D6248E0DF}" srcOrd="1" destOrd="0" presId="urn:microsoft.com/office/officeart/2008/layout/LinedList"/>
    <dgm:cxn modelId="{9EEFF782-E511-469D-B08D-A5B65CB88FFB}" type="presParOf" srcId="{A42A4786-6501-4EC9-8552-155D6248E0DF}" destId="{742488CC-4C26-4035-82F8-E9BAF35640E6}" srcOrd="0" destOrd="0" presId="urn:microsoft.com/office/officeart/2008/layout/LinedList"/>
    <dgm:cxn modelId="{8CE1374E-C1A1-43A1-B910-CB4FDD5ED436}" type="presParOf" srcId="{A42A4786-6501-4EC9-8552-155D6248E0DF}" destId="{3033FECA-627F-4AB9-B658-9BDAE43FEDC5}" srcOrd="1" destOrd="0" presId="urn:microsoft.com/office/officeart/2008/layout/LinedList"/>
    <dgm:cxn modelId="{50A85D1F-BA96-452B-85CC-4B0964F3EB14}" type="presParOf" srcId="{3033FECA-627F-4AB9-B658-9BDAE43FEDC5}" destId="{7FD13A7A-F03D-47E2-B064-415AB66C5287}" srcOrd="0" destOrd="0" presId="urn:microsoft.com/office/officeart/2008/layout/LinedList"/>
    <dgm:cxn modelId="{011A5E96-CC8E-47D4-A289-E8428E87B9C7}" type="presParOf" srcId="{3033FECA-627F-4AB9-B658-9BDAE43FEDC5}" destId="{E90798E7-456A-4DA5-A8C7-94AEB922F80A}" srcOrd="1" destOrd="0" presId="urn:microsoft.com/office/officeart/2008/layout/LinedList"/>
    <dgm:cxn modelId="{5E2470E8-A09C-4ED9-9B5E-BC13872001B8}" type="presParOf" srcId="{3033FECA-627F-4AB9-B658-9BDAE43FEDC5}" destId="{53E17C9A-CFCA-4CE2-A0E7-60094B04D8F1}" srcOrd="2" destOrd="0" presId="urn:microsoft.com/office/officeart/2008/layout/LinedList"/>
    <dgm:cxn modelId="{1967E0DE-208B-4F38-BA2F-3FE3C0187F48}" type="presParOf" srcId="{A42A4786-6501-4EC9-8552-155D6248E0DF}" destId="{8D1C4FC7-3299-4008-BDC8-4BDEA81979E3}" srcOrd="2" destOrd="0" presId="urn:microsoft.com/office/officeart/2008/layout/LinedList"/>
    <dgm:cxn modelId="{6A448B70-5CF2-477C-BDAA-FDE026F16C6F}" type="presParOf" srcId="{A42A4786-6501-4EC9-8552-155D6248E0DF}" destId="{32E99086-2170-41E2-BC19-D519EA0D6A5A}" srcOrd="3" destOrd="0" presId="urn:microsoft.com/office/officeart/2008/layout/LinedList"/>
    <dgm:cxn modelId="{C9EFB745-7568-423B-A8C3-8FFDE2494673}" type="presParOf" srcId="{A42A4786-6501-4EC9-8552-155D6248E0DF}" destId="{97C1129B-874A-4FB0-A6E4-BCAD0588D91C}" srcOrd="4" destOrd="0" presId="urn:microsoft.com/office/officeart/2008/layout/LinedList"/>
    <dgm:cxn modelId="{F892B570-70A7-467E-A5C3-247D64DB983B}" type="presParOf" srcId="{97C1129B-874A-4FB0-A6E4-BCAD0588D91C}" destId="{694CB72E-993C-4C0C-8912-4F493DDF0B35}" srcOrd="0" destOrd="0" presId="urn:microsoft.com/office/officeart/2008/layout/LinedList"/>
    <dgm:cxn modelId="{10E0ED5B-312D-4C5E-8DF5-6AF93B636875}" type="presParOf" srcId="{97C1129B-874A-4FB0-A6E4-BCAD0588D91C}" destId="{795C12C7-7D54-4316-931A-B0414C09C486}" srcOrd="1" destOrd="0" presId="urn:microsoft.com/office/officeart/2008/layout/LinedList"/>
    <dgm:cxn modelId="{AC70CAB7-49E8-414B-9E98-B9DADA4B3F7F}" type="presParOf" srcId="{97C1129B-874A-4FB0-A6E4-BCAD0588D91C}" destId="{5AC70ADF-AE24-43C0-850E-1DE63C38EA68}" srcOrd="2" destOrd="0" presId="urn:microsoft.com/office/officeart/2008/layout/LinedList"/>
    <dgm:cxn modelId="{89C617FE-C753-4211-83BC-E12D9C818289}" type="presParOf" srcId="{A42A4786-6501-4EC9-8552-155D6248E0DF}" destId="{58884B15-9039-4C43-9916-FD343E53655F}" srcOrd="5" destOrd="0" presId="urn:microsoft.com/office/officeart/2008/layout/LinedList"/>
    <dgm:cxn modelId="{EEE5D4D4-B83F-442B-97A4-42E61D45ADBA}" type="presParOf" srcId="{A42A4786-6501-4EC9-8552-155D6248E0DF}" destId="{4F6A7354-8591-4825-9484-66F5AF8BC2AC}" srcOrd="6" destOrd="0" presId="urn:microsoft.com/office/officeart/2008/layout/LinedList"/>
    <dgm:cxn modelId="{B2F8DA84-9A8A-4C14-86D7-71D5B5680912}" type="presParOf" srcId="{A42A4786-6501-4EC9-8552-155D6248E0DF}" destId="{770D937F-C8A1-4708-8350-56B8930DDA21}" srcOrd="7" destOrd="0" presId="urn:microsoft.com/office/officeart/2008/layout/LinedList"/>
    <dgm:cxn modelId="{473E4261-2BD3-4515-8C91-D5B657D5C7E8}" type="presParOf" srcId="{770D937F-C8A1-4708-8350-56B8930DDA21}" destId="{C25880F6-976B-478D-94BB-F22FA51B0852}" srcOrd="0" destOrd="0" presId="urn:microsoft.com/office/officeart/2008/layout/LinedList"/>
    <dgm:cxn modelId="{2D765E87-EE82-4107-95E9-79F698BD1EC4}" type="presParOf" srcId="{770D937F-C8A1-4708-8350-56B8930DDA21}" destId="{0921FB6D-1228-4660-A5E7-4B8DEBC02B4C}" srcOrd="1" destOrd="0" presId="urn:microsoft.com/office/officeart/2008/layout/LinedList"/>
    <dgm:cxn modelId="{75238716-881B-46B3-AD10-C6B5A2557E0F}" type="presParOf" srcId="{770D937F-C8A1-4708-8350-56B8930DDA21}" destId="{AF0C8A9C-6844-439D-9580-9684390886B7}" srcOrd="2" destOrd="0" presId="urn:microsoft.com/office/officeart/2008/layout/LinedList"/>
    <dgm:cxn modelId="{C6021078-6BF3-492C-B527-902FE8ADE6FD}" type="presParOf" srcId="{A42A4786-6501-4EC9-8552-155D6248E0DF}" destId="{42A6EF72-5593-488B-A1BC-F3B831DD01F4}" srcOrd="8" destOrd="0" presId="urn:microsoft.com/office/officeart/2008/layout/LinedList"/>
    <dgm:cxn modelId="{7623650E-199F-4CA3-8AA7-7AA52FF8D865}" type="presParOf" srcId="{A42A4786-6501-4EC9-8552-155D6248E0DF}" destId="{35C7EA08-D081-4C08-837B-F5C96E737652}" srcOrd="9" destOrd="0" presId="urn:microsoft.com/office/officeart/2008/layout/LinedList"/>
    <dgm:cxn modelId="{75A793C6-DF64-4A91-A9A6-2D5FEF46A996}" type="presParOf" srcId="{A42A4786-6501-4EC9-8552-155D6248E0DF}" destId="{322B03BA-3151-4268-868A-08AD84DBADB2}" srcOrd="10" destOrd="0" presId="urn:microsoft.com/office/officeart/2008/layout/LinedList"/>
    <dgm:cxn modelId="{38DDD114-E992-4E23-A1FE-884C4102CF80}" type="presParOf" srcId="{322B03BA-3151-4268-868A-08AD84DBADB2}" destId="{7F02CDB0-465F-4414-B2DA-6E06308E70BE}" srcOrd="0" destOrd="0" presId="urn:microsoft.com/office/officeart/2008/layout/LinedList"/>
    <dgm:cxn modelId="{71221CCF-776F-4302-BDBA-6FD9D1A3954D}" type="presParOf" srcId="{322B03BA-3151-4268-868A-08AD84DBADB2}" destId="{6182B0AA-2F34-4A05-BB70-B4CC4CC538ED}" srcOrd="1" destOrd="0" presId="urn:microsoft.com/office/officeart/2008/layout/LinedList"/>
    <dgm:cxn modelId="{A2131252-99FE-4834-8D93-207D3AF1668C}" type="presParOf" srcId="{322B03BA-3151-4268-868A-08AD84DBADB2}" destId="{DEAA9DA9-CF1F-4417-AA38-AA783435CAF6}" srcOrd="2" destOrd="0" presId="urn:microsoft.com/office/officeart/2008/layout/LinedList"/>
    <dgm:cxn modelId="{61BA8AD7-A1B6-4C67-BEEC-1849A42443AD}" type="presParOf" srcId="{A42A4786-6501-4EC9-8552-155D6248E0DF}" destId="{DD967198-772F-4512-A502-971A6B0D9019}" srcOrd="11" destOrd="0" presId="urn:microsoft.com/office/officeart/2008/layout/LinedList"/>
    <dgm:cxn modelId="{3F0FE376-77D9-4AEF-92F4-E55294BED1AF}" type="presParOf" srcId="{A42A4786-6501-4EC9-8552-155D6248E0DF}" destId="{60882F5F-0173-4B52-83A6-EA3EC5806477}" srcOrd="12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4483803D-7463-4C9D-AC53-EEB49B8815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BFE3837-A326-4DA5-9ECD-F8A4AA558174}">
      <dgm:prSet phldrT="[Szöveg]" custT="1"/>
      <dgm:spPr>
        <a:solidFill>
          <a:schemeClr val="tx2"/>
        </a:solidFill>
        <a:ln w="28575">
          <a:noFill/>
        </a:ln>
      </dgm:spPr>
      <dgm:t>
        <a:bodyPr/>
        <a:lstStyle/>
        <a:p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Számvevőszék ellenőrzési tevékenysége</a:t>
          </a:r>
        </a:p>
      </dgm:t>
    </dgm:pt>
    <dgm:pt modelId="{7B547FAC-84FD-49F6-A128-48B146DF13EC}" type="parTrans" cxnId="{861B5D27-AAC6-4874-B4D2-4CC452AE3566}">
      <dgm:prSet/>
      <dgm:spPr/>
      <dgm:t>
        <a:bodyPr/>
        <a:lstStyle/>
        <a:p>
          <a:endParaRPr lang="hu-HU"/>
        </a:p>
      </dgm:t>
    </dgm:pt>
    <dgm:pt modelId="{762245A7-3569-4B2D-B157-52C83A7BBF6E}" type="sibTrans" cxnId="{861B5D27-AAC6-4874-B4D2-4CC452AE3566}">
      <dgm:prSet/>
      <dgm:spPr/>
      <dgm:t>
        <a:bodyPr/>
        <a:lstStyle/>
        <a:p>
          <a:endParaRPr lang="hu-HU"/>
        </a:p>
      </dgm:t>
    </dgm:pt>
    <dgm:pt modelId="{51DF59B9-3434-4F20-99C5-B2FBCC62A998}">
      <dgm:prSet phldrT="[Szöveg]" custT="1"/>
      <dgm:spPr/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 az államháztartás gazdálkodását</a:t>
          </a:r>
        </a:p>
      </dgm:t>
    </dgm:pt>
    <dgm:pt modelId="{48F6DACB-F6C9-480B-92CD-B2BF27D99E27}" type="sibTrans" cxnId="{47BD420C-425B-4568-B12F-4C814AF38EDA}">
      <dgm:prSet/>
      <dgm:spPr/>
      <dgm:t>
        <a:bodyPr/>
        <a:lstStyle/>
        <a:p>
          <a:endParaRPr lang="hu-HU"/>
        </a:p>
      </dgm:t>
    </dgm:pt>
    <dgm:pt modelId="{6B420CE4-91EC-499D-81E0-E584DEAE7933}" type="parTrans" cxnId="{47BD420C-425B-4568-B12F-4C814AF38EDA}">
      <dgm:prSet/>
      <dgm:spPr/>
      <dgm:t>
        <a:bodyPr/>
        <a:lstStyle/>
        <a:p>
          <a:endParaRPr lang="hu-HU"/>
        </a:p>
      </dgm:t>
    </dgm:pt>
    <dgm:pt modelId="{7A0F20D9-617E-40EE-A3DC-8FE33F941CA9}">
      <dgm:prSet custT="1"/>
      <dgm:spPr/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 az MNB gazdálkodását, az adóhatóságok adóztatási tevékenységét</a:t>
          </a:r>
        </a:p>
      </dgm:t>
    </dgm:pt>
    <dgm:pt modelId="{5BCC3B13-6296-485B-A921-379B73D429F8}" type="parTrans" cxnId="{4BAA1F8E-B094-4CCE-B607-BDEFFDD57AEB}">
      <dgm:prSet/>
      <dgm:spPr/>
      <dgm:t>
        <a:bodyPr/>
        <a:lstStyle/>
        <a:p>
          <a:endParaRPr lang="hu-HU"/>
        </a:p>
      </dgm:t>
    </dgm:pt>
    <dgm:pt modelId="{FED66667-8292-4009-8671-67C46D1E4E06}" type="sibTrans" cxnId="{4BAA1F8E-B094-4CCE-B607-BDEFFDD57AEB}">
      <dgm:prSet/>
      <dgm:spPr/>
      <dgm:t>
        <a:bodyPr/>
        <a:lstStyle/>
        <a:p>
          <a:endParaRPr lang="hu-HU"/>
        </a:p>
      </dgm:t>
    </dgm:pt>
    <dgm:pt modelId="{AC42B129-B8F2-4407-821E-C71C1C226465}">
      <dgm:prSet custT="1"/>
      <dgm:spPr>
        <a:ln>
          <a:noFill/>
        </a:ln>
      </dgm:spPr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törvényben meghatározott esetben csak törvényességi szempontú ellenőrzést végez </a:t>
          </a:r>
          <a:r>
            <a:rPr lang="hu-HU" sz="20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(pl. pártok gazdálkodása)</a:t>
          </a:r>
        </a:p>
      </dgm:t>
    </dgm:pt>
    <dgm:pt modelId="{D79A64BD-07ED-4197-83F3-F0041B788C92}" type="parTrans" cxnId="{EEDCC08D-28C5-46C4-BE76-90B02C2663D3}">
      <dgm:prSet/>
      <dgm:spPr/>
      <dgm:t>
        <a:bodyPr/>
        <a:lstStyle/>
        <a:p>
          <a:endParaRPr lang="hu-HU"/>
        </a:p>
      </dgm:t>
    </dgm:pt>
    <dgm:pt modelId="{742C8B1F-9034-4144-8A69-6561EE404F05}" type="sibTrans" cxnId="{EEDCC08D-28C5-46C4-BE76-90B02C2663D3}">
      <dgm:prSet/>
      <dgm:spPr/>
      <dgm:t>
        <a:bodyPr/>
        <a:lstStyle/>
        <a:p>
          <a:endParaRPr lang="hu-HU"/>
        </a:p>
      </dgm:t>
    </dgm:pt>
    <dgm:pt modelId="{EF8C3219-8DB9-4097-8D4F-0945D7BA56E7}">
      <dgm:prSet custT="1"/>
      <dgm:spPr/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tevékenységéről évente beszámol az Országgyűlésnek</a:t>
          </a:r>
        </a:p>
      </dgm:t>
    </dgm:pt>
    <dgm:pt modelId="{18E4E7BC-4A63-4D07-BF7B-2BC34506972A}" type="parTrans" cxnId="{5D531E32-0F11-4940-8439-8EAC013E45F9}">
      <dgm:prSet/>
      <dgm:spPr/>
      <dgm:t>
        <a:bodyPr/>
        <a:lstStyle/>
        <a:p>
          <a:endParaRPr lang="hu-HU"/>
        </a:p>
      </dgm:t>
    </dgm:pt>
    <dgm:pt modelId="{100DAACC-4404-42B4-B9F9-964C5A869D5E}" type="sibTrans" cxnId="{5D531E32-0F11-4940-8439-8EAC013E45F9}">
      <dgm:prSet/>
      <dgm:spPr/>
      <dgm:t>
        <a:bodyPr/>
        <a:lstStyle/>
        <a:p>
          <a:endParaRPr lang="hu-HU"/>
        </a:p>
      </dgm:t>
    </dgm:pt>
    <dgm:pt modelId="{8A86DA71-916E-4B1F-9442-57750DC105A3}">
      <dgm:prSet phldrT="[Szöveg]" custT="1"/>
      <dgm:spPr/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ellenőrzést folytat a Országgyűlés döntése alapján, a Kormány felkérésére, nemzetközi szervezetek felhívására</a:t>
          </a:r>
        </a:p>
      </dgm:t>
    </dgm:pt>
    <dgm:pt modelId="{FF3586F3-0966-49D0-A27B-D572BB70EA79}" type="parTrans" cxnId="{9CA82FC2-6603-4C4A-8447-B21C4ED2D8C6}">
      <dgm:prSet/>
      <dgm:spPr/>
      <dgm:t>
        <a:bodyPr/>
        <a:lstStyle/>
        <a:p>
          <a:endParaRPr lang="hu-HU"/>
        </a:p>
      </dgm:t>
    </dgm:pt>
    <dgm:pt modelId="{9084995F-DAB2-471B-81C4-EB15883CFDCF}" type="sibTrans" cxnId="{9CA82FC2-6603-4C4A-8447-B21C4ED2D8C6}">
      <dgm:prSet/>
      <dgm:spPr/>
      <dgm:t>
        <a:bodyPr/>
        <a:lstStyle/>
        <a:p>
          <a:endParaRPr lang="hu-HU"/>
        </a:p>
      </dgm:t>
    </dgm:pt>
    <dgm:pt modelId="{CB9E8C43-4F4C-4C07-BE2A-85C32EA9C51B}" type="pres">
      <dgm:prSet presAssocID="{4483803D-7463-4C9D-AC53-EEB49B8815A4}" presName="vert0" presStyleCnt="0">
        <dgm:presLayoutVars>
          <dgm:dir/>
          <dgm:animOne val="branch"/>
          <dgm:animLvl val="lvl"/>
        </dgm:presLayoutVars>
      </dgm:prSet>
      <dgm:spPr/>
    </dgm:pt>
    <dgm:pt modelId="{553AD782-8C64-4F43-A91B-35E053BA44CB}" type="pres">
      <dgm:prSet presAssocID="{7BFE3837-A326-4DA5-9ECD-F8A4AA558174}" presName="thickLine" presStyleLbl="alignNode1" presStyleIdx="0" presStyleCnt="1"/>
      <dgm:spPr>
        <a:ln>
          <a:noFill/>
        </a:ln>
      </dgm:spPr>
    </dgm:pt>
    <dgm:pt modelId="{34DCE2E2-8238-42B4-95D7-3A3310EDE552}" type="pres">
      <dgm:prSet presAssocID="{7BFE3837-A326-4DA5-9ECD-F8A4AA558174}" presName="horz1" presStyleCnt="0"/>
      <dgm:spPr/>
    </dgm:pt>
    <dgm:pt modelId="{B82D3AA3-4F88-4082-A3EA-51E90127FAD5}" type="pres">
      <dgm:prSet presAssocID="{7BFE3837-A326-4DA5-9ECD-F8A4AA558174}" presName="tx1" presStyleLbl="revTx" presStyleIdx="0" presStyleCnt="6" custScaleX="197675" custLinFactNeighborX="-837" custLinFactNeighborY="-49"/>
      <dgm:spPr/>
    </dgm:pt>
    <dgm:pt modelId="{A42A4786-6501-4EC9-8552-155D6248E0DF}" type="pres">
      <dgm:prSet presAssocID="{7BFE3837-A326-4DA5-9ECD-F8A4AA558174}" presName="vert1" presStyleCnt="0"/>
      <dgm:spPr/>
    </dgm:pt>
    <dgm:pt modelId="{BEA43A60-49A0-4543-B7AF-EBF6D84B921A}" type="pres">
      <dgm:prSet presAssocID="{8A86DA71-916E-4B1F-9442-57750DC105A3}" presName="vertSpace2a" presStyleCnt="0"/>
      <dgm:spPr/>
    </dgm:pt>
    <dgm:pt modelId="{B7E4DA92-4608-45AF-A927-76F105375413}" type="pres">
      <dgm:prSet presAssocID="{8A86DA71-916E-4B1F-9442-57750DC105A3}" presName="horz2" presStyleCnt="0"/>
      <dgm:spPr/>
    </dgm:pt>
    <dgm:pt modelId="{EB0779ED-0725-4237-ADE1-08D4E38FD18B}" type="pres">
      <dgm:prSet presAssocID="{8A86DA71-916E-4B1F-9442-57750DC105A3}" presName="horzSpace2" presStyleCnt="0"/>
      <dgm:spPr/>
    </dgm:pt>
    <dgm:pt modelId="{0AFCA4D9-BA03-452A-9DF7-5EF01DA4628C}" type="pres">
      <dgm:prSet presAssocID="{8A86DA71-916E-4B1F-9442-57750DC105A3}" presName="tx2" presStyleLbl="revTx" presStyleIdx="1" presStyleCnt="6" custScaleY="78139"/>
      <dgm:spPr/>
    </dgm:pt>
    <dgm:pt modelId="{ADFF7DB0-E6CD-418F-ACFB-5DB90FA4D732}" type="pres">
      <dgm:prSet presAssocID="{8A86DA71-916E-4B1F-9442-57750DC105A3}" presName="vert2" presStyleCnt="0"/>
      <dgm:spPr/>
    </dgm:pt>
    <dgm:pt modelId="{D6D8ED4B-43F3-4401-8BC8-34D6A8FB0A11}" type="pres">
      <dgm:prSet presAssocID="{8A86DA71-916E-4B1F-9442-57750DC105A3}" presName="thinLine2b" presStyleLbl="callout" presStyleIdx="0" presStyleCnt="5"/>
      <dgm:spPr>
        <a:ln>
          <a:solidFill>
            <a:schemeClr val="bg1"/>
          </a:solidFill>
        </a:ln>
      </dgm:spPr>
    </dgm:pt>
    <dgm:pt modelId="{DB6447DD-98CC-479F-B588-CA38B351AF65}" type="pres">
      <dgm:prSet presAssocID="{8A86DA71-916E-4B1F-9442-57750DC105A3}" presName="vertSpace2b" presStyleCnt="0"/>
      <dgm:spPr/>
    </dgm:pt>
    <dgm:pt modelId="{3033FECA-627F-4AB9-B658-9BDAE43FEDC5}" type="pres">
      <dgm:prSet presAssocID="{51DF59B9-3434-4F20-99C5-B2FBCC62A998}" presName="horz2" presStyleCnt="0"/>
      <dgm:spPr/>
    </dgm:pt>
    <dgm:pt modelId="{7FD13A7A-F03D-47E2-B064-415AB66C5287}" type="pres">
      <dgm:prSet presAssocID="{51DF59B9-3434-4F20-99C5-B2FBCC62A998}" presName="horzSpace2" presStyleCnt="0"/>
      <dgm:spPr/>
    </dgm:pt>
    <dgm:pt modelId="{E90798E7-456A-4DA5-A8C7-94AEB922F80A}" type="pres">
      <dgm:prSet presAssocID="{51DF59B9-3434-4F20-99C5-B2FBCC62A998}" presName="tx2" presStyleLbl="revTx" presStyleIdx="2" presStyleCnt="6" custScaleY="52523" custLinFactNeighborX="28" custLinFactNeighborY="6064"/>
      <dgm:spPr/>
    </dgm:pt>
    <dgm:pt modelId="{53E17C9A-CFCA-4CE2-A0E7-60094B04D8F1}" type="pres">
      <dgm:prSet presAssocID="{51DF59B9-3434-4F20-99C5-B2FBCC62A998}" presName="vert2" presStyleCnt="0"/>
      <dgm:spPr/>
    </dgm:pt>
    <dgm:pt modelId="{8D1C4FC7-3299-4008-BDC8-4BDEA81979E3}" type="pres">
      <dgm:prSet presAssocID="{51DF59B9-3434-4F20-99C5-B2FBCC62A998}" presName="thinLine2b" presStyleLbl="callout" presStyleIdx="1" presStyleCnt="5"/>
      <dgm:spPr>
        <a:ln>
          <a:solidFill>
            <a:schemeClr val="bg1"/>
          </a:solidFill>
        </a:ln>
      </dgm:spPr>
    </dgm:pt>
    <dgm:pt modelId="{32E99086-2170-41E2-BC19-D519EA0D6A5A}" type="pres">
      <dgm:prSet presAssocID="{51DF59B9-3434-4F20-99C5-B2FBCC62A998}" presName="vertSpace2b" presStyleCnt="0"/>
      <dgm:spPr/>
    </dgm:pt>
    <dgm:pt modelId="{0D249887-C72B-40FC-B25D-BBA7D1EA00C9}" type="pres">
      <dgm:prSet presAssocID="{7A0F20D9-617E-40EE-A3DC-8FE33F941CA9}" presName="horz2" presStyleCnt="0"/>
      <dgm:spPr/>
    </dgm:pt>
    <dgm:pt modelId="{5CF3D1C0-50A4-447B-88B4-AEB8B16749A6}" type="pres">
      <dgm:prSet presAssocID="{7A0F20D9-617E-40EE-A3DC-8FE33F941CA9}" presName="horzSpace2" presStyleCnt="0"/>
      <dgm:spPr/>
    </dgm:pt>
    <dgm:pt modelId="{9521E61E-67F7-49B1-AD81-64F414BE424E}" type="pres">
      <dgm:prSet presAssocID="{7A0F20D9-617E-40EE-A3DC-8FE33F941CA9}" presName="tx2" presStyleLbl="revTx" presStyleIdx="3" presStyleCnt="6" custScaleY="78371" custLinFactNeighborY="5269"/>
      <dgm:spPr/>
    </dgm:pt>
    <dgm:pt modelId="{CA2EF5B7-F4E6-4635-A875-7BB0BB96481D}" type="pres">
      <dgm:prSet presAssocID="{7A0F20D9-617E-40EE-A3DC-8FE33F941CA9}" presName="vert2" presStyleCnt="0"/>
      <dgm:spPr/>
    </dgm:pt>
    <dgm:pt modelId="{CB1C21AC-1F85-455A-8C6F-2F5657581FE1}" type="pres">
      <dgm:prSet presAssocID="{7A0F20D9-617E-40EE-A3DC-8FE33F941CA9}" presName="thinLine2b" presStyleLbl="callout" presStyleIdx="2" presStyleCnt="5"/>
      <dgm:spPr>
        <a:ln>
          <a:noFill/>
        </a:ln>
      </dgm:spPr>
    </dgm:pt>
    <dgm:pt modelId="{FDF69D46-9E12-4BF6-9CC6-ACAC2929CF18}" type="pres">
      <dgm:prSet presAssocID="{7A0F20D9-617E-40EE-A3DC-8FE33F941CA9}" presName="vertSpace2b" presStyleCnt="0"/>
      <dgm:spPr/>
    </dgm:pt>
    <dgm:pt modelId="{63891953-707A-4BCF-8D77-85318BA65CAC}" type="pres">
      <dgm:prSet presAssocID="{AC42B129-B8F2-4407-821E-C71C1C226465}" presName="horz2" presStyleCnt="0"/>
      <dgm:spPr/>
    </dgm:pt>
    <dgm:pt modelId="{4DAF5835-CF0A-4B48-B16A-0C123B70593C}" type="pres">
      <dgm:prSet presAssocID="{AC42B129-B8F2-4407-821E-C71C1C226465}" presName="horzSpace2" presStyleCnt="0"/>
      <dgm:spPr/>
    </dgm:pt>
    <dgm:pt modelId="{7EF895A5-7601-42BE-8B90-7EA0672F6844}" type="pres">
      <dgm:prSet presAssocID="{AC42B129-B8F2-4407-821E-C71C1C226465}" presName="tx2" presStyleLbl="revTx" presStyleIdx="4" presStyleCnt="6" custScaleY="93503" custLinFactNeighborX="37" custLinFactNeighborY="-8337"/>
      <dgm:spPr/>
    </dgm:pt>
    <dgm:pt modelId="{FB08657B-C925-41D1-BB69-FBC9DFF07ADB}" type="pres">
      <dgm:prSet presAssocID="{AC42B129-B8F2-4407-821E-C71C1C226465}" presName="vert2" presStyleCnt="0"/>
      <dgm:spPr/>
    </dgm:pt>
    <dgm:pt modelId="{BD49DEFF-891D-4D71-903B-9B8BD76D23AB}" type="pres">
      <dgm:prSet presAssocID="{AC42B129-B8F2-4407-821E-C71C1C226465}" presName="thinLine2b" presStyleLbl="callout" presStyleIdx="3" presStyleCnt="5" custLinFactY="-1443773" custLinFactNeighborX="36" custLinFactNeighborY="-1500000"/>
      <dgm:spPr>
        <a:ln>
          <a:solidFill>
            <a:schemeClr val="bg1"/>
          </a:solidFill>
        </a:ln>
      </dgm:spPr>
    </dgm:pt>
    <dgm:pt modelId="{65C0A80F-9CBD-4781-A89F-FA61C6D26076}" type="pres">
      <dgm:prSet presAssocID="{AC42B129-B8F2-4407-821E-C71C1C226465}" presName="vertSpace2b" presStyleCnt="0"/>
      <dgm:spPr/>
    </dgm:pt>
    <dgm:pt modelId="{A0623A38-F0D9-4920-A75D-14FD233BA388}" type="pres">
      <dgm:prSet presAssocID="{EF8C3219-8DB9-4097-8D4F-0945D7BA56E7}" presName="horz2" presStyleCnt="0"/>
      <dgm:spPr/>
    </dgm:pt>
    <dgm:pt modelId="{147F7712-E9F8-4321-9CCB-EBB33621BAB7}" type="pres">
      <dgm:prSet presAssocID="{EF8C3219-8DB9-4097-8D4F-0945D7BA56E7}" presName="horzSpace2" presStyleCnt="0"/>
      <dgm:spPr/>
    </dgm:pt>
    <dgm:pt modelId="{3C9628AE-B668-4FBD-B4BB-AEB1E96DE51C}" type="pres">
      <dgm:prSet presAssocID="{EF8C3219-8DB9-4097-8D4F-0945D7BA56E7}" presName="tx2" presStyleLbl="revTx" presStyleIdx="5" presStyleCnt="6" custScaleY="46990" custLinFactNeighborY="-15117"/>
      <dgm:spPr/>
    </dgm:pt>
    <dgm:pt modelId="{870D736D-A492-417D-88E0-284D6B67C51C}" type="pres">
      <dgm:prSet presAssocID="{EF8C3219-8DB9-4097-8D4F-0945D7BA56E7}" presName="vert2" presStyleCnt="0"/>
      <dgm:spPr/>
    </dgm:pt>
    <dgm:pt modelId="{E6D9EB76-34BC-44A5-BB34-43B72FE5E77D}" type="pres">
      <dgm:prSet presAssocID="{EF8C3219-8DB9-4097-8D4F-0945D7BA56E7}" presName="thinLine2b" presStyleLbl="callout" presStyleIdx="4" presStyleCnt="5" custLinFactY="-1000000" custLinFactNeighborX="27" custLinFactNeighborY="-1021811"/>
      <dgm:spPr>
        <a:ln>
          <a:solidFill>
            <a:schemeClr val="bg1"/>
          </a:solidFill>
        </a:ln>
      </dgm:spPr>
    </dgm:pt>
    <dgm:pt modelId="{417C7798-9911-44FD-BCBC-C392FE477656}" type="pres">
      <dgm:prSet presAssocID="{EF8C3219-8DB9-4097-8D4F-0945D7BA56E7}" presName="vertSpace2b" presStyleCnt="0"/>
      <dgm:spPr/>
    </dgm:pt>
  </dgm:ptLst>
  <dgm:cxnLst>
    <dgm:cxn modelId="{B88D9703-0500-4EDB-B04B-379F0601B8E5}" type="presOf" srcId="{AC42B129-B8F2-4407-821E-C71C1C226465}" destId="{7EF895A5-7601-42BE-8B90-7EA0672F6844}" srcOrd="0" destOrd="0" presId="urn:microsoft.com/office/officeart/2008/layout/LinedList"/>
    <dgm:cxn modelId="{47BD420C-425B-4568-B12F-4C814AF38EDA}" srcId="{7BFE3837-A326-4DA5-9ECD-F8A4AA558174}" destId="{51DF59B9-3434-4F20-99C5-B2FBCC62A998}" srcOrd="1" destOrd="0" parTransId="{6B420CE4-91EC-499D-81E0-E584DEAE7933}" sibTransId="{48F6DACB-F6C9-480B-92CD-B2BF27D99E27}"/>
    <dgm:cxn modelId="{861B5D27-AAC6-4874-B4D2-4CC452AE3566}" srcId="{4483803D-7463-4C9D-AC53-EEB49B8815A4}" destId="{7BFE3837-A326-4DA5-9ECD-F8A4AA558174}" srcOrd="0" destOrd="0" parTransId="{7B547FAC-84FD-49F6-A128-48B146DF13EC}" sibTransId="{762245A7-3569-4B2D-B157-52C83A7BBF6E}"/>
    <dgm:cxn modelId="{5D531E32-0F11-4940-8439-8EAC013E45F9}" srcId="{7BFE3837-A326-4DA5-9ECD-F8A4AA558174}" destId="{EF8C3219-8DB9-4097-8D4F-0945D7BA56E7}" srcOrd="4" destOrd="0" parTransId="{18E4E7BC-4A63-4D07-BF7B-2BC34506972A}" sibTransId="{100DAACC-4404-42B4-B9F9-964C5A869D5E}"/>
    <dgm:cxn modelId="{8A80613A-ACBF-458B-9847-16E8F86EAC4D}" type="presOf" srcId="{4483803D-7463-4C9D-AC53-EEB49B8815A4}" destId="{CB9E8C43-4F4C-4C07-BE2A-85C32EA9C51B}" srcOrd="0" destOrd="0" presId="urn:microsoft.com/office/officeart/2008/layout/LinedList"/>
    <dgm:cxn modelId="{6EDCFE3C-CBDD-4EF7-A9A4-80D87412A0F8}" type="presOf" srcId="{8A86DA71-916E-4B1F-9442-57750DC105A3}" destId="{0AFCA4D9-BA03-452A-9DF7-5EF01DA4628C}" srcOrd="0" destOrd="0" presId="urn:microsoft.com/office/officeart/2008/layout/LinedList"/>
    <dgm:cxn modelId="{F491CA69-AB7E-4CE0-BC9B-6C0C85182F7D}" type="presOf" srcId="{7BFE3837-A326-4DA5-9ECD-F8A4AA558174}" destId="{B82D3AA3-4F88-4082-A3EA-51E90127FAD5}" srcOrd="0" destOrd="0" presId="urn:microsoft.com/office/officeart/2008/layout/LinedList"/>
    <dgm:cxn modelId="{B1A0454A-63BC-407A-B27E-B745471569CA}" type="presOf" srcId="{51DF59B9-3434-4F20-99C5-B2FBCC62A998}" destId="{E90798E7-456A-4DA5-A8C7-94AEB922F80A}" srcOrd="0" destOrd="0" presId="urn:microsoft.com/office/officeart/2008/layout/LinedList"/>
    <dgm:cxn modelId="{EEDCC08D-28C5-46C4-BE76-90B02C2663D3}" srcId="{7BFE3837-A326-4DA5-9ECD-F8A4AA558174}" destId="{AC42B129-B8F2-4407-821E-C71C1C226465}" srcOrd="3" destOrd="0" parTransId="{D79A64BD-07ED-4197-83F3-F0041B788C92}" sibTransId="{742C8B1F-9034-4144-8A69-6561EE404F05}"/>
    <dgm:cxn modelId="{4BAA1F8E-B094-4CCE-B607-BDEFFDD57AEB}" srcId="{7BFE3837-A326-4DA5-9ECD-F8A4AA558174}" destId="{7A0F20D9-617E-40EE-A3DC-8FE33F941CA9}" srcOrd="2" destOrd="0" parTransId="{5BCC3B13-6296-485B-A921-379B73D429F8}" sibTransId="{FED66667-8292-4009-8671-67C46D1E4E06}"/>
    <dgm:cxn modelId="{26CDA28F-10A4-4C9F-B2B1-74CD6F5493A2}" type="presOf" srcId="{7A0F20D9-617E-40EE-A3DC-8FE33F941CA9}" destId="{9521E61E-67F7-49B1-AD81-64F414BE424E}" srcOrd="0" destOrd="0" presId="urn:microsoft.com/office/officeart/2008/layout/LinedList"/>
    <dgm:cxn modelId="{9CA82FC2-6603-4C4A-8447-B21C4ED2D8C6}" srcId="{7BFE3837-A326-4DA5-9ECD-F8A4AA558174}" destId="{8A86DA71-916E-4B1F-9442-57750DC105A3}" srcOrd="0" destOrd="0" parTransId="{FF3586F3-0966-49D0-A27B-D572BB70EA79}" sibTransId="{9084995F-DAB2-471B-81C4-EB15883CFDCF}"/>
    <dgm:cxn modelId="{28DC37EE-E57B-4052-9E1B-34116A6C5288}" type="presOf" srcId="{EF8C3219-8DB9-4097-8D4F-0945D7BA56E7}" destId="{3C9628AE-B668-4FBD-B4BB-AEB1E96DE51C}" srcOrd="0" destOrd="0" presId="urn:microsoft.com/office/officeart/2008/layout/LinedList"/>
    <dgm:cxn modelId="{F51EF259-376C-486E-AAA3-4A560136670C}" type="presParOf" srcId="{CB9E8C43-4F4C-4C07-BE2A-85C32EA9C51B}" destId="{553AD782-8C64-4F43-A91B-35E053BA44CB}" srcOrd="0" destOrd="0" presId="urn:microsoft.com/office/officeart/2008/layout/LinedList"/>
    <dgm:cxn modelId="{37890315-AA5F-40BD-9546-B9B6B32F237B}" type="presParOf" srcId="{CB9E8C43-4F4C-4C07-BE2A-85C32EA9C51B}" destId="{34DCE2E2-8238-42B4-95D7-3A3310EDE552}" srcOrd="1" destOrd="0" presId="urn:microsoft.com/office/officeart/2008/layout/LinedList"/>
    <dgm:cxn modelId="{C1546256-1E2F-4EA8-B447-3CB0C5118EC7}" type="presParOf" srcId="{34DCE2E2-8238-42B4-95D7-3A3310EDE552}" destId="{B82D3AA3-4F88-4082-A3EA-51E90127FAD5}" srcOrd="0" destOrd="0" presId="urn:microsoft.com/office/officeart/2008/layout/LinedList"/>
    <dgm:cxn modelId="{F00E47D0-90ED-4056-B7D3-83296CC7DBA5}" type="presParOf" srcId="{34DCE2E2-8238-42B4-95D7-3A3310EDE552}" destId="{A42A4786-6501-4EC9-8552-155D6248E0DF}" srcOrd="1" destOrd="0" presId="urn:microsoft.com/office/officeart/2008/layout/LinedList"/>
    <dgm:cxn modelId="{EB5011F9-94C5-49C9-97F7-DDA6060FEA8A}" type="presParOf" srcId="{A42A4786-6501-4EC9-8552-155D6248E0DF}" destId="{BEA43A60-49A0-4543-B7AF-EBF6D84B921A}" srcOrd="0" destOrd="0" presId="urn:microsoft.com/office/officeart/2008/layout/LinedList"/>
    <dgm:cxn modelId="{84AE213A-8DDA-4F43-AD83-85BCCF2B64C1}" type="presParOf" srcId="{A42A4786-6501-4EC9-8552-155D6248E0DF}" destId="{B7E4DA92-4608-45AF-A927-76F105375413}" srcOrd="1" destOrd="0" presId="urn:microsoft.com/office/officeart/2008/layout/LinedList"/>
    <dgm:cxn modelId="{7AC1B5C3-5101-4398-B32D-1D376BE74E1F}" type="presParOf" srcId="{B7E4DA92-4608-45AF-A927-76F105375413}" destId="{EB0779ED-0725-4237-ADE1-08D4E38FD18B}" srcOrd="0" destOrd="0" presId="urn:microsoft.com/office/officeart/2008/layout/LinedList"/>
    <dgm:cxn modelId="{2029A480-4B82-4960-9DC3-06FC8736B194}" type="presParOf" srcId="{B7E4DA92-4608-45AF-A927-76F105375413}" destId="{0AFCA4D9-BA03-452A-9DF7-5EF01DA4628C}" srcOrd="1" destOrd="0" presId="urn:microsoft.com/office/officeart/2008/layout/LinedList"/>
    <dgm:cxn modelId="{5FAF1EEA-3A8D-48AB-88AF-38D7AA2B5B07}" type="presParOf" srcId="{B7E4DA92-4608-45AF-A927-76F105375413}" destId="{ADFF7DB0-E6CD-418F-ACFB-5DB90FA4D732}" srcOrd="2" destOrd="0" presId="urn:microsoft.com/office/officeart/2008/layout/LinedList"/>
    <dgm:cxn modelId="{81FD7D4A-3F14-4E1E-ADA5-613D020853FB}" type="presParOf" srcId="{A42A4786-6501-4EC9-8552-155D6248E0DF}" destId="{D6D8ED4B-43F3-4401-8BC8-34D6A8FB0A11}" srcOrd="2" destOrd="0" presId="urn:microsoft.com/office/officeart/2008/layout/LinedList"/>
    <dgm:cxn modelId="{3BF38AD8-F3F6-474D-8F0B-405B557239D0}" type="presParOf" srcId="{A42A4786-6501-4EC9-8552-155D6248E0DF}" destId="{DB6447DD-98CC-479F-B588-CA38B351AF65}" srcOrd="3" destOrd="0" presId="urn:microsoft.com/office/officeart/2008/layout/LinedList"/>
    <dgm:cxn modelId="{57671F65-7A33-4069-83A7-C2A20F522D37}" type="presParOf" srcId="{A42A4786-6501-4EC9-8552-155D6248E0DF}" destId="{3033FECA-627F-4AB9-B658-9BDAE43FEDC5}" srcOrd="4" destOrd="0" presId="urn:microsoft.com/office/officeart/2008/layout/LinedList"/>
    <dgm:cxn modelId="{2BF88D4F-237E-4D72-8F8A-C8E0D70DCE5F}" type="presParOf" srcId="{3033FECA-627F-4AB9-B658-9BDAE43FEDC5}" destId="{7FD13A7A-F03D-47E2-B064-415AB66C5287}" srcOrd="0" destOrd="0" presId="urn:microsoft.com/office/officeart/2008/layout/LinedList"/>
    <dgm:cxn modelId="{C2EC60B4-ED20-42BF-83BE-E459442DAAFC}" type="presParOf" srcId="{3033FECA-627F-4AB9-B658-9BDAE43FEDC5}" destId="{E90798E7-456A-4DA5-A8C7-94AEB922F80A}" srcOrd="1" destOrd="0" presId="urn:microsoft.com/office/officeart/2008/layout/LinedList"/>
    <dgm:cxn modelId="{B64719EC-8278-421A-A9A2-321875F53356}" type="presParOf" srcId="{3033FECA-627F-4AB9-B658-9BDAE43FEDC5}" destId="{53E17C9A-CFCA-4CE2-A0E7-60094B04D8F1}" srcOrd="2" destOrd="0" presId="urn:microsoft.com/office/officeart/2008/layout/LinedList"/>
    <dgm:cxn modelId="{020006FF-B1B9-4748-B2F5-15C3BDD63F84}" type="presParOf" srcId="{A42A4786-6501-4EC9-8552-155D6248E0DF}" destId="{8D1C4FC7-3299-4008-BDC8-4BDEA81979E3}" srcOrd="5" destOrd="0" presId="urn:microsoft.com/office/officeart/2008/layout/LinedList"/>
    <dgm:cxn modelId="{63D0264C-4311-4498-8605-1A103AB8412C}" type="presParOf" srcId="{A42A4786-6501-4EC9-8552-155D6248E0DF}" destId="{32E99086-2170-41E2-BC19-D519EA0D6A5A}" srcOrd="6" destOrd="0" presId="urn:microsoft.com/office/officeart/2008/layout/LinedList"/>
    <dgm:cxn modelId="{BCC0E503-B90E-4BDD-82B6-B4B2A4FC069A}" type="presParOf" srcId="{A42A4786-6501-4EC9-8552-155D6248E0DF}" destId="{0D249887-C72B-40FC-B25D-BBA7D1EA00C9}" srcOrd="7" destOrd="0" presId="urn:microsoft.com/office/officeart/2008/layout/LinedList"/>
    <dgm:cxn modelId="{2BA427F7-DF1F-4EDA-B2A0-FBD7AB0A2CF9}" type="presParOf" srcId="{0D249887-C72B-40FC-B25D-BBA7D1EA00C9}" destId="{5CF3D1C0-50A4-447B-88B4-AEB8B16749A6}" srcOrd="0" destOrd="0" presId="urn:microsoft.com/office/officeart/2008/layout/LinedList"/>
    <dgm:cxn modelId="{B2373AA7-7CB3-4C94-A66A-8650ED95263D}" type="presParOf" srcId="{0D249887-C72B-40FC-B25D-BBA7D1EA00C9}" destId="{9521E61E-67F7-49B1-AD81-64F414BE424E}" srcOrd="1" destOrd="0" presId="urn:microsoft.com/office/officeart/2008/layout/LinedList"/>
    <dgm:cxn modelId="{84E663BB-2B50-4BE0-BA47-1242F4DE8EAD}" type="presParOf" srcId="{0D249887-C72B-40FC-B25D-BBA7D1EA00C9}" destId="{CA2EF5B7-F4E6-4635-A875-7BB0BB96481D}" srcOrd="2" destOrd="0" presId="urn:microsoft.com/office/officeart/2008/layout/LinedList"/>
    <dgm:cxn modelId="{F5D1774B-DD1F-4CA3-800D-019E0A05EE52}" type="presParOf" srcId="{A42A4786-6501-4EC9-8552-155D6248E0DF}" destId="{CB1C21AC-1F85-455A-8C6F-2F5657581FE1}" srcOrd="8" destOrd="0" presId="urn:microsoft.com/office/officeart/2008/layout/LinedList"/>
    <dgm:cxn modelId="{25DAB8AA-4642-496C-A38A-6409062BF4C6}" type="presParOf" srcId="{A42A4786-6501-4EC9-8552-155D6248E0DF}" destId="{FDF69D46-9E12-4BF6-9CC6-ACAC2929CF18}" srcOrd="9" destOrd="0" presId="urn:microsoft.com/office/officeart/2008/layout/LinedList"/>
    <dgm:cxn modelId="{AE037855-568A-4329-9C8F-6A6A60DCBE5C}" type="presParOf" srcId="{A42A4786-6501-4EC9-8552-155D6248E0DF}" destId="{63891953-707A-4BCF-8D77-85318BA65CAC}" srcOrd="10" destOrd="0" presId="urn:microsoft.com/office/officeart/2008/layout/LinedList"/>
    <dgm:cxn modelId="{C45CD60D-D049-4CC7-9907-A364CF09A1BD}" type="presParOf" srcId="{63891953-707A-4BCF-8D77-85318BA65CAC}" destId="{4DAF5835-CF0A-4B48-B16A-0C123B70593C}" srcOrd="0" destOrd="0" presId="urn:microsoft.com/office/officeart/2008/layout/LinedList"/>
    <dgm:cxn modelId="{46FE009B-C0EB-4616-8697-C55DB3C18A1E}" type="presParOf" srcId="{63891953-707A-4BCF-8D77-85318BA65CAC}" destId="{7EF895A5-7601-42BE-8B90-7EA0672F6844}" srcOrd="1" destOrd="0" presId="urn:microsoft.com/office/officeart/2008/layout/LinedList"/>
    <dgm:cxn modelId="{0520DBA0-C57B-4EF7-A8D3-A5CEB7656DB0}" type="presParOf" srcId="{63891953-707A-4BCF-8D77-85318BA65CAC}" destId="{FB08657B-C925-41D1-BB69-FBC9DFF07ADB}" srcOrd="2" destOrd="0" presId="urn:microsoft.com/office/officeart/2008/layout/LinedList"/>
    <dgm:cxn modelId="{08DE77AF-34CE-4AF9-996E-F58F85F50EED}" type="presParOf" srcId="{A42A4786-6501-4EC9-8552-155D6248E0DF}" destId="{BD49DEFF-891D-4D71-903B-9B8BD76D23AB}" srcOrd="11" destOrd="0" presId="urn:microsoft.com/office/officeart/2008/layout/LinedList"/>
    <dgm:cxn modelId="{4BF2F0C0-A85B-48D8-A993-F6AC638522A5}" type="presParOf" srcId="{A42A4786-6501-4EC9-8552-155D6248E0DF}" destId="{65C0A80F-9CBD-4781-A89F-FA61C6D26076}" srcOrd="12" destOrd="0" presId="urn:microsoft.com/office/officeart/2008/layout/LinedList"/>
    <dgm:cxn modelId="{1C4422BC-2639-4900-B720-F1AEE1DD32EA}" type="presParOf" srcId="{A42A4786-6501-4EC9-8552-155D6248E0DF}" destId="{A0623A38-F0D9-4920-A75D-14FD233BA388}" srcOrd="13" destOrd="0" presId="urn:microsoft.com/office/officeart/2008/layout/LinedList"/>
    <dgm:cxn modelId="{8A9063F0-E3CE-4024-834C-4B9CC5324AFC}" type="presParOf" srcId="{A0623A38-F0D9-4920-A75D-14FD233BA388}" destId="{147F7712-E9F8-4321-9CCB-EBB33621BAB7}" srcOrd="0" destOrd="0" presId="urn:microsoft.com/office/officeart/2008/layout/LinedList"/>
    <dgm:cxn modelId="{503E4842-D00A-4E0F-8450-525399056B59}" type="presParOf" srcId="{A0623A38-F0D9-4920-A75D-14FD233BA388}" destId="{3C9628AE-B668-4FBD-B4BB-AEB1E96DE51C}" srcOrd="1" destOrd="0" presId="urn:microsoft.com/office/officeart/2008/layout/LinedList"/>
    <dgm:cxn modelId="{E0E105BC-D70D-4A29-9B25-CE6906350E60}" type="presParOf" srcId="{A0623A38-F0D9-4920-A75D-14FD233BA388}" destId="{870D736D-A492-417D-88E0-284D6B67C51C}" srcOrd="2" destOrd="0" presId="urn:microsoft.com/office/officeart/2008/layout/LinedList"/>
    <dgm:cxn modelId="{767C5109-4BFA-40F1-A0FB-DE71CE881782}" type="presParOf" srcId="{A42A4786-6501-4EC9-8552-155D6248E0DF}" destId="{E6D9EB76-34BC-44A5-BB34-43B72FE5E77D}" srcOrd="14" destOrd="0" presId="urn:microsoft.com/office/officeart/2008/layout/LinedList"/>
    <dgm:cxn modelId="{33D8D8F1-1B80-4DD5-8B86-EC22A45169E5}" type="presParOf" srcId="{A42A4786-6501-4EC9-8552-155D6248E0DF}" destId="{417C7798-9911-44FD-BCBC-C392FE477656}" srcOrd="15" destOrd="0" presId="urn:microsoft.com/office/officeart/2008/layout/Lin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Európai Támogatásokat </a:t>
          </a:r>
          <a:r>
            <a:rPr lang="hu-HU" sz="2200" b="0" dirty="0" err="1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Auditáló</a:t>
          </a:r>
          <a:r>
            <a:rPr lang="hu-HU" sz="22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Főigazgatóság 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ellenőrzi: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/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 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ellátja:</a:t>
          </a: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70AE8202-B7C5-4CD8-8DFF-44E2481EFB6C}">
      <dgm:prSet phldrT="[Szöveg]" custT="1"/>
      <dgm:spPr>
        <a:noFill/>
        <a:ln>
          <a:noFill/>
        </a:ln>
      </dgm:spPr>
      <dgm:t>
        <a:bodyPr/>
        <a:lstStyle/>
        <a:p>
          <a:pPr algn="just"/>
          <a:r>
            <a:rPr lang="hu-H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hozzájárulások, támogatások ellenőrzését</a:t>
          </a:r>
          <a:endParaRPr lang="hu-HU" sz="16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CC79E9B9-CE8D-4672-B14D-F29F0BFC40B9}" type="parTrans" cxnId="{159E6021-C388-40C9-BEF0-DB62C456B98A}">
      <dgm:prSet/>
      <dgm:spPr/>
      <dgm:t>
        <a:bodyPr/>
        <a:lstStyle/>
        <a:p>
          <a:endParaRPr lang="hu-HU"/>
        </a:p>
      </dgm:t>
    </dgm:pt>
    <dgm:pt modelId="{FE66FF76-D574-4ED6-B87A-ACB3C5A0F849}" type="sibTrans" cxnId="{159E6021-C388-40C9-BEF0-DB62C456B98A}">
      <dgm:prSet/>
      <dgm:spPr/>
      <dgm:t>
        <a:bodyPr/>
        <a:lstStyle/>
        <a:p>
          <a:endParaRPr lang="hu-HU"/>
        </a:p>
      </dgm:t>
    </dgm:pt>
    <dgm:pt modelId="{268D6A2B-5768-4E48-87CB-7085462777DC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alrendszer szerveire kiterjedő vizsgálatokat</a:t>
          </a:r>
        </a:p>
      </dgm:t>
    </dgm:pt>
    <dgm:pt modelId="{6F094CAE-BDC8-4C51-8B0E-79F1B36AD04F}" type="parTrans" cxnId="{C4B2522A-6896-452F-A7FB-E2AE1069B512}">
      <dgm:prSet/>
      <dgm:spPr/>
      <dgm:t>
        <a:bodyPr/>
        <a:lstStyle/>
        <a:p>
          <a:endParaRPr lang="hu-HU"/>
        </a:p>
      </dgm:t>
    </dgm:pt>
    <dgm:pt modelId="{FCF0790C-1FCF-425A-9D04-69EA5A6B0155}" type="sibTrans" cxnId="{C4B2522A-6896-452F-A7FB-E2AE1069B512}">
      <dgm:prSet/>
      <dgm:spPr/>
      <dgm:t>
        <a:bodyPr/>
        <a:lstStyle/>
        <a:p>
          <a:endParaRPr lang="hu-HU"/>
        </a:p>
      </dgm:t>
    </dgm:pt>
    <dgm:pt modelId="{5BA625A9-A96D-43BA-BB89-970D9F910370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Korm. rendeletben meghatározott forrásokból nyújtott költségvetési támogatások felhasználását</a:t>
          </a:r>
          <a:endParaRPr lang="hu-HU" sz="16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027D56C5-3DC4-499C-B840-B59A930C3434}" type="sibTrans" cxnId="{EBC4336C-FFD1-44E3-98C4-76241AA78131}">
      <dgm:prSet/>
      <dgm:spPr>
        <a:ln>
          <a:solidFill>
            <a:srgbClr val="FF9900"/>
          </a:solidFill>
        </a:ln>
      </dgm:spPr>
      <dgm:t>
        <a:bodyPr/>
        <a:lstStyle/>
        <a:p>
          <a:endParaRPr lang="hu-HU"/>
        </a:p>
      </dgm:t>
    </dgm:pt>
    <dgm:pt modelId="{D3D31E31-51EC-4932-95D0-722863B038FE}" type="parTrans" cxnId="{EBC4336C-FFD1-44E3-98C4-76241AA78131}">
      <dgm:prSet/>
      <dgm:spPr/>
      <dgm:t>
        <a:bodyPr/>
        <a:lstStyle/>
        <a:p>
          <a:endParaRPr lang="hu-HU"/>
        </a:p>
      </dgm:t>
    </dgm:pt>
    <dgm:pt modelId="{0205E65E-2AD0-4E4C-909D-EA0EDBCD827C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2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Kormányzati Ellenőrzési Hivatal 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 – egyebek mellett –:</a:t>
          </a:r>
        </a:p>
      </dgm:t>
    </dgm:pt>
    <dgm:pt modelId="{43E70FA9-09F1-4CEB-8A24-9C6E16879A0A}" type="parTrans" cxnId="{8240525E-55BD-48CB-8658-6E906CD085D5}">
      <dgm:prSet/>
      <dgm:spPr/>
      <dgm:t>
        <a:bodyPr/>
        <a:lstStyle/>
        <a:p>
          <a:endParaRPr lang="hu-HU"/>
        </a:p>
      </dgm:t>
    </dgm:pt>
    <dgm:pt modelId="{20C70328-DFB4-44C9-8CCF-507D613ADDC5}" type="sibTrans" cxnId="{8240525E-55BD-48CB-8658-6E906CD085D5}">
      <dgm:prSet/>
      <dgm:spPr/>
      <dgm:t>
        <a:bodyPr/>
        <a:lstStyle/>
        <a:p>
          <a:endParaRPr lang="hu-HU"/>
        </a:p>
      </dgm:t>
    </dgm:pt>
    <dgm:pt modelId="{BF95A77A-BACB-4CD1-90AE-F7B54E274388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támogatásokkal összefüggésben megvalósított beszerzéseket</a:t>
          </a:r>
        </a:p>
      </dgm:t>
    </dgm:pt>
    <dgm:pt modelId="{4414FA03-0C92-4EFE-99A8-8261930F8B43}" type="parTrans" cxnId="{E8A1357A-075E-4CE6-89F0-2AC3263C0C20}">
      <dgm:prSet/>
      <dgm:spPr/>
      <dgm:t>
        <a:bodyPr/>
        <a:lstStyle/>
        <a:p>
          <a:endParaRPr lang="hu-HU"/>
        </a:p>
      </dgm:t>
    </dgm:pt>
    <dgm:pt modelId="{A157C74C-9B97-452C-ABD5-29205EA47250}" type="sibTrans" cxnId="{E8A1357A-075E-4CE6-89F0-2AC3263C0C20}">
      <dgm:prSet/>
      <dgm:spPr/>
      <dgm:t>
        <a:bodyPr/>
        <a:lstStyle/>
        <a:p>
          <a:endParaRPr lang="hu-HU"/>
        </a:p>
      </dgm:t>
    </dgm:pt>
    <dgm:pt modelId="{31A8E87F-3C7C-4B8F-BCFF-15A381F88EA0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kormánydöntések végrehajtását</a:t>
          </a:r>
        </a:p>
      </dgm:t>
    </dgm:pt>
    <dgm:pt modelId="{E60DD617-61BB-4A24-9F47-4D015CB7AAEB}" type="parTrans" cxnId="{FFAB7048-E5F9-49C4-8D8C-7830ED48FB66}">
      <dgm:prSet/>
      <dgm:spPr/>
      <dgm:t>
        <a:bodyPr/>
        <a:lstStyle/>
        <a:p>
          <a:endParaRPr lang="hu-HU"/>
        </a:p>
      </dgm:t>
    </dgm:pt>
    <dgm:pt modelId="{A2D91A18-E02F-48F8-96BD-1DEBAF8C8D0D}" type="sibTrans" cxnId="{FFAB7048-E5F9-49C4-8D8C-7830ED48FB66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B2CD5A2-31DD-419E-BFFA-32556B90F651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 irányítása alatt álló fejezetek előirányzatait, a kormány irányítása/felügyelete alatt álló költségvetési szerveket</a:t>
          </a:r>
        </a:p>
      </dgm:t>
    </dgm:pt>
    <dgm:pt modelId="{564EA9A2-A0D1-47A8-9A06-383299173539}" type="parTrans" cxnId="{E2AE5774-B26D-452C-B700-4BBBB5EABFDD}">
      <dgm:prSet/>
      <dgm:spPr/>
      <dgm:t>
        <a:bodyPr/>
        <a:lstStyle/>
        <a:p>
          <a:endParaRPr lang="hu-HU"/>
        </a:p>
      </dgm:t>
    </dgm:pt>
    <dgm:pt modelId="{E7D75DDE-BC09-4669-AB45-5D7BFE4B2081}" type="sibTrans" cxnId="{E2AE5774-B26D-452C-B700-4BBBB5EABFDD}">
      <dgm:prSet/>
      <dgm:spPr/>
      <dgm:t>
        <a:bodyPr/>
        <a:lstStyle/>
        <a:p>
          <a:endParaRPr lang="hu-HU"/>
        </a:p>
      </dgm:t>
    </dgm:pt>
    <dgm:pt modelId="{0F20075F-4D0C-4FFF-AC2B-1FDA310B79F2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6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támogatások, az ingyenesen juttatott állami vagyon felhasználását </a:t>
          </a:r>
          <a:r>
            <a:rPr lang="hu-HU" sz="16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(pl. a gazdálkodó szerveknél, társadalmi szervezeteknél, térségi fejlesztési tanácsoknál) </a:t>
          </a:r>
        </a:p>
      </dgm:t>
    </dgm:pt>
    <dgm:pt modelId="{DBCE1FCB-4252-4E81-BB07-B6193A675D8D}" type="parTrans" cxnId="{8BE54005-A01C-45E3-8B8F-86DA56BF2424}">
      <dgm:prSet/>
      <dgm:spPr/>
      <dgm:t>
        <a:bodyPr/>
        <a:lstStyle/>
        <a:p>
          <a:endParaRPr lang="hu-HU"/>
        </a:p>
      </dgm:t>
    </dgm:pt>
    <dgm:pt modelId="{4C4E2D3E-C1CA-437F-B670-6900DE4D6071}" type="sibTrans" cxnId="{8BE54005-A01C-45E3-8B8F-86DA56BF2424}">
      <dgm:prSet/>
      <dgm:spPr/>
      <dgm:t>
        <a:bodyPr/>
        <a:lstStyle/>
        <a:p>
          <a:endParaRPr lang="hu-HU"/>
        </a:p>
      </dgm:t>
    </dgm:pt>
    <dgm:pt modelId="{AA3D9ACE-EB13-45DE-BBF4-13BD0961049A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600" dirty="0">
              <a:solidFill>
                <a:schemeClr val="tx1"/>
              </a:solidFill>
            </a:rPr>
            <a:t>a nemzetgazdasági szempontból kiemelt jelentőségű nemzeti vagyonba tartozó és állami tulajdonban álló, valamint az olyan gazdasági társaságokat </a:t>
          </a:r>
          <a:endParaRPr lang="hu-HU" sz="1600" b="0" i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FF9C0623-CCF4-4352-8608-43FAD5529C05}" type="parTrans" cxnId="{E9EB1D84-1C38-4D4B-81D0-B6E5901C74D0}">
      <dgm:prSet/>
      <dgm:spPr/>
      <dgm:t>
        <a:bodyPr/>
        <a:lstStyle/>
        <a:p>
          <a:endParaRPr lang="hu-HU"/>
        </a:p>
      </dgm:t>
    </dgm:pt>
    <dgm:pt modelId="{F491EB19-6900-46BF-8CFF-1E04689D56B5}" type="sibTrans" cxnId="{E9EB1D84-1C38-4D4B-81D0-B6E5901C74D0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3"/>
      <dgm:spPr/>
    </dgm:pt>
    <dgm:pt modelId="{F2EFDC1C-68CB-49F4-9888-DCC567D73F33}" type="pres">
      <dgm:prSet presAssocID="{48BB07EC-347F-4CC0-98DF-225DBB7083C1}" presName="conn" presStyleLbl="parChTrans1D2" presStyleIdx="0" presStyleCnt="1"/>
      <dgm:spPr/>
    </dgm:pt>
    <dgm:pt modelId="{04CA6420-0D0B-42A0-AD9B-1767757C56CC}" type="pres">
      <dgm:prSet presAssocID="{48BB07EC-347F-4CC0-98DF-225DBB7083C1}" presName="extraNode" presStyleLbl="node1" presStyleIdx="0" presStyleCnt="3"/>
      <dgm:spPr/>
    </dgm:pt>
    <dgm:pt modelId="{EC47DE55-E8AA-4B08-9932-F2B951CAB5A0}" type="pres">
      <dgm:prSet presAssocID="{48BB07EC-347F-4CC0-98DF-225DBB7083C1}" presName="dstNode" presStyleLbl="node1" presStyleIdx="0" presStyleCnt="3"/>
      <dgm:spPr/>
    </dgm:pt>
    <dgm:pt modelId="{72C13343-DD31-4869-9CC4-E45F2F15C728}" type="pres">
      <dgm:prSet presAssocID="{0205E65E-2AD0-4E4C-909D-EA0EDBCD827C}" presName="text_1" presStyleLbl="node1" presStyleIdx="0" presStyleCnt="3" custScaleY="213952" custLinFactNeighborX="1340" custLinFactNeighborY="-10580">
        <dgm:presLayoutVars>
          <dgm:bulletEnabled val="1"/>
        </dgm:presLayoutVars>
      </dgm:prSet>
      <dgm:spPr/>
    </dgm:pt>
    <dgm:pt modelId="{2B3268C5-1E6E-4620-AEF7-B5BF764FFDEE}" type="pres">
      <dgm:prSet presAssocID="{0205E65E-2AD0-4E4C-909D-EA0EDBCD827C}" presName="accent_1" presStyleCnt="0"/>
      <dgm:spPr/>
    </dgm:pt>
    <dgm:pt modelId="{B9E65464-F885-46E0-BE65-A908DC7EBE0C}" type="pres">
      <dgm:prSet presAssocID="{0205E65E-2AD0-4E4C-909D-EA0EDBCD827C}" presName="accentRepeatNode" presStyleLbl="solidFgAcc1" presStyleIdx="0" presStyleCnt="3" custLinFactNeighborX="9844" custLinFactNeighborY="-2832"/>
      <dgm:spPr>
        <a:solidFill>
          <a:schemeClr val="tx2"/>
        </a:solidFill>
        <a:ln>
          <a:noFill/>
        </a:ln>
      </dgm:spPr>
    </dgm:pt>
    <dgm:pt modelId="{3F4E13A7-FD66-4A73-991D-57F637A9C0EF}" type="pres">
      <dgm:prSet presAssocID="{717A7CDD-E642-4AC3-996F-E139B6E0CC74}" presName="text_2" presStyleLbl="node1" presStyleIdx="1" presStyleCnt="3" custScaleX="102945" custScaleY="152407" custLinFactNeighborX="22" custLinFactNeighborY="49118">
        <dgm:presLayoutVars>
          <dgm:bulletEnabled val="1"/>
        </dgm:presLayoutVars>
      </dgm:prSet>
      <dgm:spPr/>
    </dgm:pt>
    <dgm:pt modelId="{6AA137BE-D1A4-472F-9FCD-3204B9618F4E}" type="pres">
      <dgm:prSet presAssocID="{717A7CDD-E642-4AC3-996F-E139B6E0CC74}" presName="accent_2" presStyleCnt="0"/>
      <dgm:spPr/>
    </dgm:pt>
    <dgm:pt modelId="{3CAAD10D-8D7F-4175-9075-66548E9398C7}" type="pres">
      <dgm:prSet presAssocID="{717A7CDD-E642-4AC3-996F-E139B6E0CC74}" presName="accentRepeatNode" presStyleLbl="solidFgAcc1" presStyleIdx="1" presStyleCnt="3" custLinFactNeighborX="-2821" custLinFactNeighborY="14819"/>
      <dgm:spPr>
        <a:solidFill>
          <a:schemeClr val="tx2"/>
        </a:solidFill>
        <a:ln>
          <a:noFill/>
        </a:ln>
      </dgm:spPr>
    </dgm:pt>
    <dgm:pt modelId="{DA81DC89-3A5B-42F5-A850-9AB3C16E410A}" type="pres">
      <dgm:prSet presAssocID="{9440231A-A6B5-49C9-9161-20E1CE6A616E}" presName="text_3" presStyleLbl="node1" presStyleIdx="2" presStyleCnt="3" custLinFactNeighborX="1523" custLinFactNeighborY="18982">
        <dgm:presLayoutVars>
          <dgm:bulletEnabled val="1"/>
        </dgm:presLayoutVars>
      </dgm:prSet>
      <dgm:spPr/>
    </dgm:pt>
    <dgm:pt modelId="{813D9ED0-0943-404F-A832-FD84CA79DD98}" type="pres">
      <dgm:prSet presAssocID="{9440231A-A6B5-49C9-9161-20E1CE6A616E}" presName="accent_3" presStyleCnt="0"/>
      <dgm:spPr/>
    </dgm:pt>
    <dgm:pt modelId="{FB37A8F8-D8B9-4515-A2C9-873BC73D7C45}" type="pres">
      <dgm:prSet presAssocID="{9440231A-A6B5-49C9-9161-20E1CE6A616E}" presName="accentRepeatNode" presStyleLbl="solidFgAcc1" presStyleIdx="2" presStyleCnt="3" custLinFactNeighborX="-1794" custLinFactNeighborY="19390"/>
      <dgm:spPr>
        <a:solidFill>
          <a:schemeClr val="tx2"/>
        </a:solidFill>
        <a:ln>
          <a:noFill/>
        </a:ln>
      </dgm:spPr>
    </dgm:pt>
  </dgm:ptLst>
  <dgm:cxnLst>
    <dgm:cxn modelId="{881C5604-C51E-4D09-B641-8978083ACF6E}" type="presOf" srcId="{BF95A77A-BACB-4CD1-90AE-F7B54E274388}" destId="{3F4E13A7-FD66-4A73-991D-57F637A9C0EF}" srcOrd="0" destOrd="2" presId="urn:microsoft.com/office/officeart/2008/layout/VerticalCurvedList"/>
    <dgm:cxn modelId="{8BE54005-A01C-45E3-8B8F-86DA56BF2424}" srcId="{0205E65E-2AD0-4E4C-909D-EA0EDBCD827C}" destId="{0F20075F-4D0C-4FFF-AC2B-1FDA310B79F2}" srcOrd="2" destOrd="0" parTransId="{DBCE1FCB-4252-4E81-BB07-B6193A675D8D}" sibTransId="{4C4E2D3E-C1CA-437F-B670-6900DE4D6071}"/>
    <dgm:cxn modelId="{A3626D13-E388-47C8-B816-0512043A567F}" srcId="{48BB07EC-347F-4CC0-98DF-225DBB7083C1}" destId="{717A7CDD-E642-4AC3-996F-E139B6E0CC74}" srcOrd="1" destOrd="0" parTransId="{CBDA8BE3-0AF0-406F-AA6F-686F259C26B2}" sibTransId="{F60B3A3B-42DA-46D0-81A5-5F03B3F0E9F4}"/>
    <dgm:cxn modelId="{FA08791D-E8D7-4040-9521-4F36BA9AA3F0}" type="presOf" srcId="{268D6A2B-5768-4E48-87CB-7085462777DC}" destId="{DA81DC89-3A5B-42F5-A850-9AB3C16E410A}" srcOrd="0" destOrd="2" presId="urn:microsoft.com/office/officeart/2008/layout/VerticalCurvedList"/>
    <dgm:cxn modelId="{159E6021-C388-40C9-BEF0-DB62C456B98A}" srcId="{9440231A-A6B5-49C9-9161-20E1CE6A616E}" destId="{70AE8202-B7C5-4CD8-8DFF-44E2481EFB6C}" srcOrd="0" destOrd="0" parTransId="{CC79E9B9-CE8D-4672-B14D-F29F0BFC40B9}" sibTransId="{FE66FF76-D574-4ED6-B87A-ACB3C5A0F849}"/>
    <dgm:cxn modelId="{C4B2522A-6896-452F-A7FB-E2AE1069B512}" srcId="{9440231A-A6B5-49C9-9161-20E1CE6A616E}" destId="{268D6A2B-5768-4E48-87CB-7085462777DC}" srcOrd="1" destOrd="0" parTransId="{6F094CAE-BDC8-4C51-8B0E-79F1B36AD04F}" sibTransId="{FCF0790C-1FCF-425A-9D04-69EA5A6B0155}"/>
    <dgm:cxn modelId="{B272282D-E3AF-42B1-99D2-E752AD21CF4E}" type="presOf" srcId="{5B2CD5A2-31DD-419E-BFFA-32556B90F651}" destId="{72C13343-DD31-4869-9CC4-E45F2F15C728}" srcOrd="0" destOrd="2" presId="urn:microsoft.com/office/officeart/2008/layout/VerticalCurvedList"/>
    <dgm:cxn modelId="{0BE7075E-EAF4-4BB8-8290-C5F4909FBF5F}" type="presOf" srcId="{9440231A-A6B5-49C9-9161-20E1CE6A616E}" destId="{DA81DC89-3A5B-42F5-A850-9AB3C16E410A}" srcOrd="0" destOrd="0" presId="urn:microsoft.com/office/officeart/2008/layout/VerticalCurvedList"/>
    <dgm:cxn modelId="{8240525E-55BD-48CB-8658-6E906CD085D5}" srcId="{48BB07EC-347F-4CC0-98DF-225DBB7083C1}" destId="{0205E65E-2AD0-4E4C-909D-EA0EDBCD827C}" srcOrd="0" destOrd="0" parTransId="{43E70FA9-09F1-4CEB-8A24-9C6E16879A0A}" sibTransId="{20C70328-DFB4-44C9-8CCF-507D613ADDC5}"/>
    <dgm:cxn modelId="{FFAB7048-E5F9-49C4-8D8C-7830ED48FB66}" srcId="{0205E65E-2AD0-4E4C-909D-EA0EDBCD827C}" destId="{31A8E87F-3C7C-4B8F-BCFF-15A381F88EA0}" srcOrd="0" destOrd="0" parTransId="{E60DD617-61BB-4A24-9F47-4D015CB7AAEB}" sibTransId="{A2D91A18-E02F-48F8-96BD-1DEBAF8C8D0D}"/>
    <dgm:cxn modelId="{EBC4336C-FFD1-44E3-98C4-76241AA78131}" srcId="{717A7CDD-E642-4AC3-996F-E139B6E0CC74}" destId="{5BA625A9-A96D-43BA-BB89-970D9F910370}" srcOrd="0" destOrd="0" parTransId="{D3D31E31-51EC-4932-95D0-722863B038FE}" sibTransId="{027D56C5-3DC4-499C-B840-B59A930C3434}"/>
    <dgm:cxn modelId="{E2AE5774-B26D-452C-B700-4BBBB5EABFDD}" srcId="{0205E65E-2AD0-4E4C-909D-EA0EDBCD827C}" destId="{5B2CD5A2-31DD-419E-BFFA-32556B90F651}" srcOrd="1" destOrd="0" parTransId="{564EA9A2-A0D1-47A8-9A06-383299173539}" sibTransId="{E7D75DDE-BC09-4669-AB45-5D7BFE4B2081}"/>
    <dgm:cxn modelId="{99494B59-437A-4567-A73C-04EEB675BD12}" type="presOf" srcId="{0F20075F-4D0C-4FFF-AC2B-1FDA310B79F2}" destId="{72C13343-DD31-4869-9CC4-E45F2F15C728}" srcOrd="0" destOrd="3" presId="urn:microsoft.com/office/officeart/2008/layout/VerticalCurvedList"/>
    <dgm:cxn modelId="{E8A1357A-075E-4CE6-89F0-2AC3263C0C20}" srcId="{717A7CDD-E642-4AC3-996F-E139B6E0CC74}" destId="{BF95A77A-BACB-4CD1-90AE-F7B54E274388}" srcOrd="1" destOrd="0" parTransId="{4414FA03-0C92-4EFE-99A8-8261930F8B43}" sibTransId="{A157C74C-9B97-452C-ABD5-29205EA47250}"/>
    <dgm:cxn modelId="{99A82E81-CCD8-4A53-930B-F2902D20BA39}" srcId="{48BB07EC-347F-4CC0-98DF-225DBB7083C1}" destId="{9440231A-A6B5-49C9-9161-20E1CE6A616E}" srcOrd="2" destOrd="0" parTransId="{604C11CB-4917-409D-BB5F-F1F7B5F3979D}" sibTransId="{E8A9015D-9A54-4B95-B97B-C4FF703BC5DE}"/>
    <dgm:cxn modelId="{E9EB1D84-1C38-4D4B-81D0-B6E5901C74D0}" srcId="{0205E65E-2AD0-4E4C-909D-EA0EDBCD827C}" destId="{AA3D9ACE-EB13-45DE-BBF4-13BD0961049A}" srcOrd="3" destOrd="0" parTransId="{FF9C0623-CCF4-4352-8608-43FAD5529C05}" sibTransId="{F491EB19-6900-46BF-8CFF-1E04689D56B5}"/>
    <dgm:cxn modelId="{7F165E86-A7A9-4FB3-A1D4-4266A6F5AAD6}" type="presOf" srcId="{AA3D9ACE-EB13-45DE-BBF4-13BD0961049A}" destId="{72C13343-DD31-4869-9CC4-E45F2F15C728}" srcOrd="0" destOrd="4" presId="urn:microsoft.com/office/officeart/2008/layout/VerticalCurvedList"/>
    <dgm:cxn modelId="{CDA56093-B830-45D3-920A-28096E361ECE}" type="presOf" srcId="{48BB07EC-347F-4CC0-98DF-225DBB7083C1}" destId="{33019A0C-957A-4235-8B4C-E31233476F25}" srcOrd="0" destOrd="0" presId="urn:microsoft.com/office/officeart/2008/layout/VerticalCurvedList"/>
    <dgm:cxn modelId="{817C80B6-CA9D-4CB0-AF9F-EE25528B4ADB}" type="presOf" srcId="{70AE8202-B7C5-4CD8-8DFF-44E2481EFB6C}" destId="{DA81DC89-3A5B-42F5-A850-9AB3C16E410A}" srcOrd="0" destOrd="1" presId="urn:microsoft.com/office/officeart/2008/layout/VerticalCurvedList"/>
    <dgm:cxn modelId="{BA3978C4-27A0-4E0B-AA48-664A94BCCD75}" type="presOf" srcId="{A2D91A18-E02F-48F8-96BD-1DEBAF8C8D0D}" destId="{F2EFDC1C-68CB-49F4-9888-DCC567D73F33}" srcOrd="0" destOrd="0" presId="urn:microsoft.com/office/officeart/2008/layout/VerticalCurvedList"/>
    <dgm:cxn modelId="{281888C6-4160-438F-A715-A32451E8CDD6}" type="presOf" srcId="{0205E65E-2AD0-4E4C-909D-EA0EDBCD827C}" destId="{72C13343-DD31-4869-9CC4-E45F2F15C728}" srcOrd="0" destOrd="0" presId="urn:microsoft.com/office/officeart/2008/layout/VerticalCurvedList"/>
    <dgm:cxn modelId="{C43660D2-10F5-48BB-AA00-D0AA9B74EA0A}" type="presOf" srcId="{31A8E87F-3C7C-4B8F-BCFF-15A381F88EA0}" destId="{72C13343-DD31-4869-9CC4-E45F2F15C728}" srcOrd="0" destOrd="1" presId="urn:microsoft.com/office/officeart/2008/layout/VerticalCurvedList"/>
    <dgm:cxn modelId="{BD05A1E2-43E0-4834-9993-CF3A0B2128ED}" type="presOf" srcId="{717A7CDD-E642-4AC3-996F-E139B6E0CC74}" destId="{3F4E13A7-FD66-4A73-991D-57F637A9C0EF}" srcOrd="0" destOrd="0" presId="urn:microsoft.com/office/officeart/2008/layout/VerticalCurvedList"/>
    <dgm:cxn modelId="{94BC9EE3-5083-418C-A531-0CD4D84F7056}" type="presOf" srcId="{5BA625A9-A96D-43BA-BB89-970D9F910370}" destId="{3F4E13A7-FD66-4A73-991D-57F637A9C0EF}" srcOrd="0" destOrd="1" presId="urn:microsoft.com/office/officeart/2008/layout/VerticalCurvedList"/>
    <dgm:cxn modelId="{531E0FAF-7E83-480A-9016-A028A440787D}" type="presParOf" srcId="{33019A0C-957A-4235-8B4C-E31233476F25}" destId="{B33FF049-BE36-4CFB-B2CA-CE2108342764}" srcOrd="0" destOrd="0" presId="urn:microsoft.com/office/officeart/2008/layout/VerticalCurvedList"/>
    <dgm:cxn modelId="{DFD6DD83-F8A9-4E2D-8440-6AFF09BE0645}" type="presParOf" srcId="{B33FF049-BE36-4CFB-B2CA-CE2108342764}" destId="{C84329EC-A398-4B9B-85BD-6B78D926B1A0}" srcOrd="0" destOrd="0" presId="urn:microsoft.com/office/officeart/2008/layout/VerticalCurvedList"/>
    <dgm:cxn modelId="{12097B9F-0508-421E-90B2-D63C83C97301}" type="presParOf" srcId="{C84329EC-A398-4B9B-85BD-6B78D926B1A0}" destId="{A4E1C155-CDAC-4A66-9384-81A58113E12E}" srcOrd="0" destOrd="0" presId="urn:microsoft.com/office/officeart/2008/layout/VerticalCurvedList"/>
    <dgm:cxn modelId="{588907D6-E8A6-4DC8-98DA-BBD9FB108B0C}" type="presParOf" srcId="{C84329EC-A398-4B9B-85BD-6B78D926B1A0}" destId="{F2EFDC1C-68CB-49F4-9888-DCC567D73F33}" srcOrd="1" destOrd="0" presId="urn:microsoft.com/office/officeart/2008/layout/VerticalCurvedList"/>
    <dgm:cxn modelId="{12A7DAA4-2416-4F28-B4F6-C7E9BB784F43}" type="presParOf" srcId="{C84329EC-A398-4B9B-85BD-6B78D926B1A0}" destId="{04CA6420-0D0B-42A0-AD9B-1767757C56CC}" srcOrd="2" destOrd="0" presId="urn:microsoft.com/office/officeart/2008/layout/VerticalCurvedList"/>
    <dgm:cxn modelId="{F7451BC5-6708-461A-B04F-CF572F8096C1}" type="presParOf" srcId="{C84329EC-A398-4B9B-85BD-6B78D926B1A0}" destId="{EC47DE55-E8AA-4B08-9932-F2B951CAB5A0}" srcOrd="3" destOrd="0" presId="urn:microsoft.com/office/officeart/2008/layout/VerticalCurvedList"/>
    <dgm:cxn modelId="{F61FAF70-6752-49A0-804F-E220049E4007}" type="presParOf" srcId="{B33FF049-BE36-4CFB-B2CA-CE2108342764}" destId="{72C13343-DD31-4869-9CC4-E45F2F15C728}" srcOrd="1" destOrd="0" presId="urn:microsoft.com/office/officeart/2008/layout/VerticalCurvedList"/>
    <dgm:cxn modelId="{40524055-0744-40E4-B9E8-0F1C74BBB9EE}" type="presParOf" srcId="{B33FF049-BE36-4CFB-B2CA-CE2108342764}" destId="{2B3268C5-1E6E-4620-AEF7-B5BF764FFDEE}" srcOrd="2" destOrd="0" presId="urn:microsoft.com/office/officeart/2008/layout/VerticalCurvedList"/>
    <dgm:cxn modelId="{5DDE94A1-2EAA-472A-9252-BDA36C39AD37}" type="presParOf" srcId="{2B3268C5-1E6E-4620-AEF7-B5BF764FFDEE}" destId="{B9E65464-F885-46E0-BE65-A908DC7EBE0C}" srcOrd="0" destOrd="0" presId="urn:microsoft.com/office/officeart/2008/layout/VerticalCurvedList"/>
    <dgm:cxn modelId="{0EFAF25B-A6F9-4A50-B465-E8544B950DEB}" type="presParOf" srcId="{B33FF049-BE36-4CFB-B2CA-CE2108342764}" destId="{3F4E13A7-FD66-4A73-991D-57F637A9C0EF}" srcOrd="3" destOrd="0" presId="urn:microsoft.com/office/officeart/2008/layout/VerticalCurvedList"/>
    <dgm:cxn modelId="{AA0DCF23-D790-4CE6-AF7C-9EDA6FF7F101}" type="presParOf" srcId="{B33FF049-BE36-4CFB-B2CA-CE2108342764}" destId="{6AA137BE-D1A4-472F-9FCD-3204B9618F4E}" srcOrd="4" destOrd="0" presId="urn:microsoft.com/office/officeart/2008/layout/VerticalCurvedList"/>
    <dgm:cxn modelId="{AB199C45-A405-4ED4-8985-40C880AA76D2}" type="presParOf" srcId="{6AA137BE-D1A4-472F-9FCD-3204B9618F4E}" destId="{3CAAD10D-8D7F-4175-9075-66548E9398C7}" srcOrd="0" destOrd="0" presId="urn:microsoft.com/office/officeart/2008/layout/VerticalCurvedList"/>
    <dgm:cxn modelId="{830E1290-2ABD-4C9F-8D91-33C0BFE7B658}" type="presParOf" srcId="{B33FF049-BE36-4CFB-B2CA-CE2108342764}" destId="{DA81DC89-3A5B-42F5-A850-9AB3C16E410A}" srcOrd="5" destOrd="0" presId="urn:microsoft.com/office/officeart/2008/layout/VerticalCurvedList"/>
    <dgm:cxn modelId="{119FF650-7A3F-49EE-BBD3-10A8731A754B}" type="presParOf" srcId="{B33FF049-BE36-4CFB-B2CA-CE2108342764}" destId="{813D9ED0-0943-404F-A832-FD84CA79DD98}" srcOrd="6" destOrd="0" presId="urn:microsoft.com/office/officeart/2008/layout/VerticalCurvedList"/>
    <dgm:cxn modelId="{2CEF1BFA-32DC-427A-9E8C-03F19B66F1BC}" type="presParOf" srcId="{813D9ED0-0943-404F-A832-FD84CA79DD98}" destId="{FB37A8F8-D8B9-4515-A2C9-873BC73D7C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2AD18E-CC6C-40E3-B547-430ADAB5DA8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DF1B497-95CF-42A1-A1B5-4C0923BF1EDB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alrendszer</a:t>
          </a:r>
        </a:p>
      </dgm:t>
    </dgm:pt>
    <dgm:pt modelId="{7E853157-9219-4922-980C-B1DA654785D5}" type="sibTrans" cxnId="{70EA6BFF-6154-49D3-AAAD-9597BA1AFEDA}">
      <dgm:prSet/>
      <dgm:spPr/>
      <dgm:t>
        <a:bodyPr/>
        <a:lstStyle/>
        <a:p>
          <a:endParaRPr lang="hu-HU"/>
        </a:p>
      </dgm:t>
    </dgm:pt>
    <dgm:pt modelId="{BA8A7830-346A-47D6-A466-AAB0C3BA53BF}" type="parTrans" cxnId="{70EA6BFF-6154-49D3-AAAD-9597BA1AFEDA}">
      <dgm:prSet/>
      <dgm:spPr/>
      <dgm:t>
        <a:bodyPr/>
        <a:lstStyle/>
        <a:p>
          <a:endParaRPr lang="hu-HU"/>
        </a:p>
      </dgm:t>
    </dgm:pt>
    <dgm:pt modelId="{CE1BFCEB-BD65-4BA5-9633-A6743001CA99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</a:t>
          </a:r>
        </a:p>
      </dgm:t>
    </dgm:pt>
    <dgm:pt modelId="{B329328A-B119-43DD-973D-3FE5D6F1654B}" type="sibTrans" cxnId="{579984F2-B879-4CC5-9BC1-C1738D4EBE84}">
      <dgm:prSet/>
      <dgm:spPr/>
      <dgm:t>
        <a:bodyPr/>
        <a:lstStyle/>
        <a:p>
          <a:endParaRPr lang="hu-HU"/>
        </a:p>
      </dgm:t>
    </dgm:pt>
    <dgm:pt modelId="{2BBAEF06-F7C4-4E51-9146-270457EF5F0F}" type="parTrans" cxnId="{579984F2-B879-4CC5-9BC1-C1738D4EBE84}">
      <dgm:prSet/>
      <dgm:spPr>
        <a:ln>
          <a:solidFill>
            <a:srgbClr val="BF7B17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8ADFF11-F931-46EA-B950-AF3E0530B365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20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alrendszer</a:t>
          </a:r>
        </a:p>
      </dgm:t>
    </dgm:pt>
    <dgm:pt modelId="{CA09255D-996E-4160-8520-F6493A2E0FCF}" type="sibTrans" cxnId="{1683C9D3-5013-4325-BB87-936974FFEEC2}">
      <dgm:prSet/>
      <dgm:spPr/>
      <dgm:t>
        <a:bodyPr/>
        <a:lstStyle/>
        <a:p>
          <a:endParaRPr lang="hu-HU"/>
        </a:p>
      </dgm:t>
    </dgm:pt>
    <dgm:pt modelId="{4EEAAEB9-F2F9-45F0-A000-C3ED38EDFE8A}" type="parTrans" cxnId="{1683C9D3-5013-4325-BB87-936974FFEEC2}">
      <dgm:prSet/>
      <dgm:spPr/>
      <dgm:t>
        <a:bodyPr/>
        <a:lstStyle/>
        <a:p>
          <a:endParaRPr lang="hu-HU"/>
        </a:p>
      </dgm:t>
    </dgm:pt>
    <dgm:pt modelId="{368E9A6B-AAF6-42E2-AB07-8A012F01FB75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költségvetési szerv</a:t>
          </a:r>
        </a:p>
      </dgm:t>
    </dgm:pt>
    <dgm:pt modelId="{85C33EF3-E6C1-458B-81B6-217580FF5900}" type="parTrans" cxnId="{F6A5EEFD-075F-432A-9D2E-023EAD3F4038}">
      <dgm:prSet/>
      <dgm:spPr>
        <a:ln>
          <a:solidFill>
            <a:srgbClr val="BF7B17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7F3D424-7AEE-4218-8AE0-738ADE61FFDA}" type="sibTrans" cxnId="{F6A5EEFD-075F-432A-9D2E-023EAD3F4038}">
      <dgm:prSet/>
      <dgm:spPr/>
      <dgm:t>
        <a:bodyPr/>
        <a:lstStyle/>
        <a:p>
          <a:endParaRPr lang="hu-HU"/>
        </a:p>
      </dgm:t>
    </dgm:pt>
    <dgm:pt modelId="{2EC0D163-0106-4F91-BFED-74CBCA221272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 által ide sorolt köztestület, és az általa irányított köztestületi költségvetési szerv</a:t>
          </a:r>
        </a:p>
      </dgm:t>
    </dgm:pt>
    <dgm:pt modelId="{5FA659F2-15C2-4336-ABAB-FCCE38DDB999}" type="parTrans" cxnId="{1A64585E-1C99-453C-B026-7C5C59E314AF}">
      <dgm:prSet/>
      <dgm:spPr>
        <a:ln>
          <a:solidFill>
            <a:srgbClr val="BF7B17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B9806D-CCB9-490A-A925-8E2D618DA3AB}" type="sibTrans" cxnId="{1A64585E-1C99-453C-B026-7C5C59E314AF}">
      <dgm:prSet/>
      <dgm:spPr/>
      <dgm:t>
        <a:bodyPr/>
        <a:lstStyle/>
        <a:p>
          <a:endParaRPr lang="hu-HU"/>
        </a:p>
      </dgm:t>
    </dgm:pt>
    <dgm:pt modelId="{0EDDA76E-690F-4C79-A674-CF83A185C63D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</a:t>
          </a:r>
        </a:p>
      </dgm:t>
    </dgm:pt>
    <dgm:pt modelId="{95933939-21D8-4F11-9B3D-E2E7C7728CF7}" type="parTrans" cxnId="{DC004DFC-D7E9-47B2-8C6C-E02C4645F155}">
      <dgm:prSet/>
      <dgm:spPr>
        <a:ln>
          <a:solidFill>
            <a:srgbClr val="CC6600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564787-5CFC-40E5-89CB-95DB607933B4}" type="sibTrans" cxnId="{DC004DFC-D7E9-47B2-8C6C-E02C4645F155}">
      <dgm:prSet/>
      <dgm:spPr/>
      <dgm:t>
        <a:bodyPr/>
        <a:lstStyle/>
        <a:p>
          <a:endParaRPr lang="hu-HU"/>
        </a:p>
      </dgm:t>
    </dgm:pt>
    <dgm:pt modelId="{31F480E7-AD49-4F3D-9BD3-653E894A01E9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és országos nemzetiségi önkormányzat </a:t>
          </a:r>
        </a:p>
      </dgm:t>
    </dgm:pt>
    <dgm:pt modelId="{D92A320A-47BB-4A4A-BCF9-1F433DB53122}" type="parTrans" cxnId="{10D7ADFF-0706-4049-BB1F-2729A233E937}">
      <dgm:prSet/>
      <dgm:spPr>
        <a:ln>
          <a:solidFill>
            <a:srgbClr val="CC6600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D8C0264-854F-4030-BE67-AFE9A80F557C}" type="sibTrans" cxnId="{10D7ADFF-0706-4049-BB1F-2729A233E937}">
      <dgm:prSet/>
      <dgm:spPr/>
      <dgm:t>
        <a:bodyPr/>
        <a:lstStyle/>
        <a:p>
          <a:endParaRPr lang="hu-HU"/>
        </a:p>
      </dgm:t>
    </dgm:pt>
    <dgm:pt modelId="{283C8AB1-A676-4F55-AD3D-204F2B7BD00D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társulás</a:t>
          </a:r>
        </a:p>
      </dgm:t>
    </dgm:pt>
    <dgm:pt modelId="{D8302588-D60A-48C2-91B8-66231B63409F}" type="parTrans" cxnId="{2217B335-7006-4B50-97DF-12E26F7B340B}">
      <dgm:prSet/>
      <dgm:spPr>
        <a:ln>
          <a:solidFill>
            <a:srgbClr val="CC6600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EE5C1F1-3550-4431-82E1-8907B5C9B122}" type="sibTrans" cxnId="{2217B335-7006-4B50-97DF-12E26F7B340B}">
      <dgm:prSet/>
      <dgm:spPr/>
      <dgm:t>
        <a:bodyPr/>
        <a:lstStyle/>
        <a:p>
          <a:endParaRPr lang="hu-HU"/>
        </a:p>
      </dgm:t>
    </dgm:pt>
    <dgm:pt modelId="{BBA9C5C2-8506-4D61-B6D1-1845FAC142CA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térségi fejlesztési tanács</a:t>
          </a:r>
        </a:p>
      </dgm:t>
    </dgm:pt>
    <dgm:pt modelId="{D4EC2003-3898-4CF6-887F-A42674959D4D}" type="parTrans" cxnId="{93E8F725-3624-4D8B-8720-7F9AC5340114}">
      <dgm:prSet/>
      <dgm:spPr>
        <a:ln>
          <a:solidFill>
            <a:srgbClr val="BF7B17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AC2E8FB-15A6-43CC-B1CD-B9D2728B15D5}" type="sibTrans" cxnId="{93E8F725-3624-4D8B-8720-7F9AC5340114}">
      <dgm:prSet/>
      <dgm:spPr/>
      <dgm:t>
        <a:bodyPr/>
        <a:lstStyle/>
        <a:p>
          <a:endParaRPr lang="hu-HU"/>
        </a:p>
      </dgm:t>
    </dgm:pt>
    <dgm:pt modelId="{C66CD4A0-35B3-495D-9F92-64E5AAEC2A68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1400" b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költségvetési szerv</a:t>
          </a:r>
        </a:p>
      </dgm:t>
    </dgm:pt>
    <dgm:pt modelId="{65E85BD6-9C7E-481D-8AD7-631FEA19FD0D}" type="parTrans" cxnId="{89B70DBF-0034-4C8E-8D45-4D476B04BFD7}">
      <dgm:prSet/>
      <dgm:spPr>
        <a:ln>
          <a:solidFill>
            <a:srgbClr val="BF7B17"/>
          </a:solidFill>
        </a:ln>
      </dgm:spPr>
      <dgm:t>
        <a:bodyPr/>
        <a:lstStyle/>
        <a:p>
          <a:endParaRPr lang="hu-HU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71DEE60-6CEF-496F-8C6A-4A317F0D7C45}" type="sibTrans" cxnId="{89B70DBF-0034-4C8E-8D45-4D476B04BFD7}">
      <dgm:prSet/>
      <dgm:spPr/>
      <dgm:t>
        <a:bodyPr/>
        <a:lstStyle/>
        <a:p>
          <a:endParaRPr lang="hu-HU"/>
        </a:p>
      </dgm:t>
    </dgm:pt>
    <dgm:pt modelId="{F30F294E-0B95-436E-B4D9-22A8A9293060}" type="pres">
      <dgm:prSet presAssocID="{712AD18E-CC6C-40E3-B547-430ADAB5DA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8A1688-D7FE-4B40-8754-1576DAD9E9A5}" type="pres">
      <dgm:prSet presAssocID="{A8ADFF11-F931-46EA-B950-AF3E0530B365}" presName="root" presStyleCnt="0"/>
      <dgm:spPr/>
    </dgm:pt>
    <dgm:pt modelId="{9B9F629E-571F-4C49-A105-8982F3BF0689}" type="pres">
      <dgm:prSet presAssocID="{A8ADFF11-F931-46EA-B950-AF3E0530B365}" presName="rootComposite" presStyleCnt="0"/>
      <dgm:spPr/>
    </dgm:pt>
    <dgm:pt modelId="{6D9FFC9F-8A1E-407C-8AD7-C4761EE9CBB6}" type="pres">
      <dgm:prSet presAssocID="{A8ADFF11-F931-46EA-B950-AF3E0530B365}" presName="rootText" presStyleLbl="node1" presStyleIdx="0" presStyleCnt="2" custScaleX="338758" custScaleY="108256" custLinFactNeighborX="-61" custLinFactNeighborY="5369"/>
      <dgm:spPr/>
    </dgm:pt>
    <dgm:pt modelId="{45EE36FD-CBEA-441D-B9B2-BE47C507F054}" type="pres">
      <dgm:prSet presAssocID="{A8ADFF11-F931-46EA-B950-AF3E0530B365}" presName="rootConnector" presStyleLbl="node1" presStyleIdx="0" presStyleCnt="2"/>
      <dgm:spPr/>
    </dgm:pt>
    <dgm:pt modelId="{4BB90E02-11CC-46F1-903E-106C110CA900}" type="pres">
      <dgm:prSet presAssocID="{A8ADFF11-F931-46EA-B950-AF3E0530B365}" presName="childShape" presStyleCnt="0"/>
      <dgm:spPr/>
    </dgm:pt>
    <dgm:pt modelId="{EEAAE69F-7B0F-4E58-8F07-B73DF2FEFC8E}" type="pres">
      <dgm:prSet presAssocID="{2BBAEF06-F7C4-4E51-9146-270457EF5F0F}" presName="Name13" presStyleLbl="parChTrans1D2" presStyleIdx="0" presStyleCnt="8"/>
      <dgm:spPr/>
    </dgm:pt>
    <dgm:pt modelId="{569E77D0-BB86-42E2-B21A-76B8A60E6E6D}" type="pres">
      <dgm:prSet presAssocID="{CE1BFCEB-BD65-4BA5-9633-A6743001CA99}" presName="childText" presStyleLbl="bgAcc1" presStyleIdx="0" presStyleCnt="8" custScaleX="163127" custScaleY="97113" custLinFactNeighborX="-2279">
        <dgm:presLayoutVars>
          <dgm:bulletEnabled val="1"/>
        </dgm:presLayoutVars>
      </dgm:prSet>
      <dgm:spPr/>
    </dgm:pt>
    <dgm:pt modelId="{97117695-5FF1-4708-B7A9-0CD446121D4D}" type="pres">
      <dgm:prSet presAssocID="{85C33EF3-E6C1-458B-81B6-217580FF5900}" presName="Name13" presStyleLbl="parChTrans1D2" presStyleIdx="1" presStyleCnt="8"/>
      <dgm:spPr/>
    </dgm:pt>
    <dgm:pt modelId="{C1904128-0B44-40E7-B446-14AAC5E5B037}" type="pres">
      <dgm:prSet presAssocID="{368E9A6B-AAF6-42E2-AB07-8A012F01FB75}" presName="childText" presStyleLbl="bgAcc1" presStyleIdx="1" presStyleCnt="8" custScaleX="217319" custScaleY="205740" custLinFactNeighborX="-2656" custLinFactNeighborY="3172">
        <dgm:presLayoutVars>
          <dgm:bulletEnabled val="1"/>
        </dgm:presLayoutVars>
      </dgm:prSet>
      <dgm:spPr/>
    </dgm:pt>
    <dgm:pt modelId="{D0F063B5-B746-4C51-86F2-79EE1E037EB2}" type="pres">
      <dgm:prSet presAssocID="{5FA659F2-15C2-4336-ABAB-FCCE38DDB999}" presName="Name13" presStyleLbl="parChTrans1D2" presStyleIdx="2" presStyleCnt="8"/>
      <dgm:spPr/>
    </dgm:pt>
    <dgm:pt modelId="{EDB5B510-26F3-491E-A642-C32196B2CCC7}" type="pres">
      <dgm:prSet presAssocID="{2EC0D163-0106-4F91-BFED-74CBCA221272}" presName="childText" presStyleLbl="bgAcc1" presStyleIdx="2" presStyleCnt="8" custScaleX="247109" custScaleY="411814" custLinFactNeighborX="23" custLinFactNeighborY="9808">
        <dgm:presLayoutVars>
          <dgm:bulletEnabled val="1"/>
        </dgm:presLayoutVars>
      </dgm:prSet>
      <dgm:spPr/>
    </dgm:pt>
    <dgm:pt modelId="{5C83BEA2-DB7A-46C2-A60C-F98F4FD92AF4}" type="pres">
      <dgm:prSet presAssocID="{FDF1B497-95CF-42A1-A1B5-4C0923BF1EDB}" presName="root" presStyleCnt="0"/>
      <dgm:spPr/>
    </dgm:pt>
    <dgm:pt modelId="{09949A77-75D1-4F81-879F-E56625A85B9F}" type="pres">
      <dgm:prSet presAssocID="{FDF1B497-95CF-42A1-A1B5-4C0923BF1EDB}" presName="rootComposite" presStyleCnt="0"/>
      <dgm:spPr/>
    </dgm:pt>
    <dgm:pt modelId="{78FFF220-AF76-4BBD-8B00-AE4BDE34B70B}" type="pres">
      <dgm:prSet presAssocID="{FDF1B497-95CF-42A1-A1B5-4C0923BF1EDB}" presName="rootText" presStyleLbl="node1" presStyleIdx="1" presStyleCnt="2" custScaleX="303773" custScaleY="130222" custLinFactNeighborX="1500" custLinFactNeighborY="-1951"/>
      <dgm:spPr/>
    </dgm:pt>
    <dgm:pt modelId="{7256161F-A379-4D8E-89F5-94045F9CE08C}" type="pres">
      <dgm:prSet presAssocID="{FDF1B497-95CF-42A1-A1B5-4C0923BF1EDB}" presName="rootConnector" presStyleLbl="node1" presStyleIdx="1" presStyleCnt="2"/>
      <dgm:spPr/>
    </dgm:pt>
    <dgm:pt modelId="{64763D9A-070D-41A9-8A67-59E15062862E}" type="pres">
      <dgm:prSet presAssocID="{FDF1B497-95CF-42A1-A1B5-4C0923BF1EDB}" presName="childShape" presStyleCnt="0"/>
      <dgm:spPr/>
    </dgm:pt>
    <dgm:pt modelId="{B5CA029C-E29D-4D41-AAEB-0A57E7C55118}" type="pres">
      <dgm:prSet presAssocID="{95933939-21D8-4F11-9B3D-E2E7C7728CF7}" presName="Name13" presStyleLbl="parChTrans1D2" presStyleIdx="3" presStyleCnt="8"/>
      <dgm:spPr/>
    </dgm:pt>
    <dgm:pt modelId="{64C7C70F-5081-492D-B720-E8E16D854168}" type="pres">
      <dgm:prSet presAssocID="{0EDDA76E-690F-4C79-A674-CF83A185C63D}" presName="childText" presStyleLbl="bgAcc1" presStyleIdx="3" presStyleCnt="8" custScaleX="264168" custScaleY="128044" custLinFactNeighborX="-11520" custLinFactNeighborY="-12450">
        <dgm:presLayoutVars>
          <dgm:bulletEnabled val="1"/>
        </dgm:presLayoutVars>
      </dgm:prSet>
      <dgm:spPr/>
    </dgm:pt>
    <dgm:pt modelId="{6FF86873-A83D-4187-AF97-4966A8A54C1B}" type="pres">
      <dgm:prSet presAssocID="{D92A320A-47BB-4A4A-BCF9-1F433DB53122}" presName="Name13" presStyleLbl="parChTrans1D2" presStyleIdx="4" presStyleCnt="8"/>
      <dgm:spPr/>
    </dgm:pt>
    <dgm:pt modelId="{B90D8E79-CB54-4CCC-9C57-03C2F02D1968}" type="pres">
      <dgm:prSet presAssocID="{31F480E7-AD49-4F3D-9BD3-653E894A01E9}" presName="childText" presStyleLbl="bgAcc1" presStyleIdx="4" presStyleCnt="8" custScaleX="243838" custScaleY="188414" custLinFactNeighborX="1828" custLinFactNeighborY="-23140">
        <dgm:presLayoutVars>
          <dgm:bulletEnabled val="1"/>
        </dgm:presLayoutVars>
      </dgm:prSet>
      <dgm:spPr/>
    </dgm:pt>
    <dgm:pt modelId="{688FE02F-34D9-4D2C-8194-19B6B94C84BA}" type="pres">
      <dgm:prSet presAssocID="{D8302588-D60A-48C2-91B8-66231B63409F}" presName="Name13" presStyleLbl="parChTrans1D2" presStyleIdx="5" presStyleCnt="8"/>
      <dgm:spPr/>
    </dgm:pt>
    <dgm:pt modelId="{CFECF307-7967-459F-A621-ED96F2B2FBDE}" type="pres">
      <dgm:prSet presAssocID="{283C8AB1-A676-4F55-AD3D-204F2B7BD00D}" presName="childText" presStyleLbl="bgAcc1" presStyleIdx="5" presStyleCnt="8" custScaleX="242171" custScaleY="73014" custLinFactNeighborX="2195" custLinFactNeighborY="56178">
        <dgm:presLayoutVars>
          <dgm:bulletEnabled val="1"/>
        </dgm:presLayoutVars>
      </dgm:prSet>
      <dgm:spPr/>
    </dgm:pt>
    <dgm:pt modelId="{7405805A-31E4-4BE3-96F4-BCDC1F912EB7}" type="pres">
      <dgm:prSet presAssocID="{D4EC2003-3898-4CF6-887F-A42674959D4D}" presName="Name13" presStyleLbl="parChTrans1D2" presStyleIdx="6" presStyleCnt="8"/>
      <dgm:spPr/>
    </dgm:pt>
    <dgm:pt modelId="{A298B081-DEB2-4960-895C-5216D363E37C}" type="pres">
      <dgm:prSet presAssocID="{BBA9C5C2-8506-4D61-B6D1-1845FAC142CA}" presName="childText" presStyleLbl="bgAcc1" presStyleIdx="6" presStyleCnt="8" custScaleX="265335" custScaleY="142455" custLinFactNeighborX="-12635" custLinFactNeighborY="79229">
        <dgm:presLayoutVars>
          <dgm:bulletEnabled val="1"/>
        </dgm:presLayoutVars>
      </dgm:prSet>
      <dgm:spPr/>
    </dgm:pt>
    <dgm:pt modelId="{E34972DA-E9C2-498C-8A28-633BC680ACA6}" type="pres">
      <dgm:prSet presAssocID="{65E85BD6-9C7E-481D-8AD7-631FEA19FD0D}" presName="Name13" presStyleLbl="parChTrans1D2" presStyleIdx="7" presStyleCnt="8"/>
      <dgm:spPr/>
    </dgm:pt>
    <dgm:pt modelId="{FA2B0ADA-4AAF-4F43-9723-FFE4BCCDD412}" type="pres">
      <dgm:prSet presAssocID="{C66CD4A0-35B3-495D-9F92-64E5AAEC2A68}" presName="childText" presStyleLbl="bgAcc1" presStyleIdx="7" presStyleCnt="8" custScaleX="211315" custScaleY="235103" custLinFactX="161397" custLinFactY="-200000" custLinFactNeighborX="200000" custLinFactNeighborY="-212222">
        <dgm:presLayoutVars>
          <dgm:bulletEnabled val="1"/>
        </dgm:presLayoutVars>
      </dgm:prSet>
      <dgm:spPr/>
    </dgm:pt>
  </dgm:ptLst>
  <dgm:cxnLst>
    <dgm:cxn modelId="{DCF2B012-547B-4ADB-9A9D-816F006D7C45}" type="presOf" srcId="{D4EC2003-3898-4CF6-887F-A42674959D4D}" destId="{7405805A-31E4-4BE3-96F4-BCDC1F912EB7}" srcOrd="0" destOrd="0" presId="urn:microsoft.com/office/officeart/2005/8/layout/hierarchy3"/>
    <dgm:cxn modelId="{4DF8FB1A-9403-439D-9AAF-1238FF8E23C6}" type="presOf" srcId="{2EC0D163-0106-4F91-BFED-74CBCA221272}" destId="{EDB5B510-26F3-491E-A642-C32196B2CCC7}" srcOrd="0" destOrd="0" presId="urn:microsoft.com/office/officeart/2005/8/layout/hierarchy3"/>
    <dgm:cxn modelId="{93E8F725-3624-4D8B-8720-7F9AC5340114}" srcId="{FDF1B497-95CF-42A1-A1B5-4C0923BF1EDB}" destId="{BBA9C5C2-8506-4D61-B6D1-1845FAC142CA}" srcOrd="3" destOrd="0" parTransId="{D4EC2003-3898-4CF6-887F-A42674959D4D}" sibTransId="{AAC2E8FB-15A6-43CC-B1CD-B9D2728B15D5}"/>
    <dgm:cxn modelId="{2217B335-7006-4B50-97DF-12E26F7B340B}" srcId="{FDF1B497-95CF-42A1-A1B5-4C0923BF1EDB}" destId="{283C8AB1-A676-4F55-AD3D-204F2B7BD00D}" srcOrd="2" destOrd="0" parTransId="{D8302588-D60A-48C2-91B8-66231B63409F}" sibTransId="{2EE5C1F1-3550-4431-82E1-8907B5C9B122}"/>
    <dgm:cxn modelId="{82362A38-67B7-4D52-A39F-B62C9CDBB665}" type="presOf" srcId="{CE1BFCEB-BD65-4BA5-9633-A6743001CA99}" destId="{569E77D0-BB86-42E2-B21A-76B8A60E6E6D}" srcOrd="0" destOrd="0" presId="urn:microsoft.com/office/officeart/2005/8/layout/hierarchy3"/>
    <dgm:cxn modelId="{1A64585E-1C99-453C-B026-7C5C59E314AF}" srcId="{A8ADFF11-F931-46EA-B950-AF3E0530B365}" destId="{2EC0D163-0106-4F91-BFED-74CBCA221272}" srcOrd="2" destOrd="0" parTransId="{5FA659F2-15C2-4336-ABAB-FCCE38DDB999}" sibTransId="{38B9806D-CCB9-490A-A925-8E2D618DA3AB}"/>
    <dgm:cxn modelId="{03398262-4C42-4634-A7F5-FB8644C2B08E}" type="presOf" srcId="{5FA659F2-15C2-4336-ABAB-FCCE38DDB999}" destId="{D0F063B5-B746-4C51-86F2-79EE1E037EB2}" srcOrd="0" destOrd="0" presId="urn:microsoft.com/office/officeart/2005/8/layout/hierarchy3"/>
    <dgm:cxn modelId="{58774746-362F-46E8-9B40-EE6B32BF2D0C}" type="presOf" srcId="{0EDDA76E-690F-4C79-A674-CF83A185C63D}" destId="{64C7C70F-5081-492D-B720-E8E16D854168}" srcOrd="0" destOrd="0" presId="urn:microsoft.com/office/officeart/2005/8/layout/hierarchy3"/>
    <dgm:cxn modelId="{9C5A6748-771E-41B7-9408-1E73F2954357}" type="presOf" srcId="{D92A320A-47BB-4A4A-BCF9-1F433DB53122}" destId="{6FF86873-A83D-4187-AF97-4966A8A54C1B}" srcOrd="0" destOrd="0" presId="urn:microsoft.com/office/officeart/2005/8/layout/hierarchy3"/>
    <dgm:cxn modelId="{99CAF755-C8ED-476B-B971-149357AB952D}" type="presOf" srcId="{D8302588-D60A-48C2-91B8-66231B63409F}" destId="{688FE02F-34D9-4D2C-8194-19B6B94C84BA}" srcOrd="0" destOrd="0" presId="urn:microsoft.com/office/officeart/2005/8/layout/hierarchy3"/>
    <dgm:cxn modelId="{DA899B59-D92A-4C46-B273-BC65C1FABECC}" type="presOf" srcId="{85C33EF3-E6C1-458B-81B6-217580FF5900}" destId="{97117695-5FF1-4708-B7A9-0CD446121D4D}" srcOrd="0" destOrd="0" presId="urn:microsoft.com/office/officeart/2005/8/layout/hierarchy3"/>
    <dgm:cxn modelId="{C002AB7A-BB4B-4F09-827C-8AECA2F86995}" type="presOf" srcId="{A8ADFF11-F931-46EA-B950-AF3E0530B365}" destId="{6D9FFC9F-8A1E-407C-8AD7-C4761EE9CBB6}" srcOrd="0" destOrd="0" presId="urn:microsoft.com/office/officeart/2005/8/layout/hierarchy3"/>
    <dgm:cxn modelId="{68E4A77D-8639-42FF-9EDD-AA4771BC11AD}" type="presOf" srcId="{C66CD4A0-35B3-495D-9F92-64E5AAEC2A68}" destId="{FA2B0ADA-4AAF-4F43-9723-FFE4BCCDD412}" srcOrd="0" destOrd="0" presId="urn:microsoft.com/office/officeart/2005/8/layout/hierarchy3"/>
    <dgm:cxn modelId="{00AE0782-41D2-4690-8622-2A68E29A160B}" type="presOf" srcId="{FDF1B497-95CF-42A1-A1B5-4C0923BF1EDB}" destId="{78FFF220-AF76-4BBD-8B00-AE4BDE34B70B}" srcOrd="0" destOrd="0" presId="urn:microsoft.com/office/officeart/2005/8/layout/hierarchy3"/>
    <dgm:cxn modelId="{0C662A8F-D2DB-45F1-ABEC-A22E43BC762B}" type="presOf" srcId="{95933939-21D8-4F11-9B3D-E2E7C7728CF7}" destId="{B5CA029C-E29D-4D41-AAEB-0A57E7C55118}" srcOrd="0" destOrd="0" presId="urn:microsoft.com/office/officeart/2005/8/layout/hierarchy3"/>
    <dgm:cxn modelId="{409B8795-1C3C-44F9-8297-723AF43727F9}" type="presOf" srcId="{368E9A6B-AAF6-42E2-AB07-8A012F01FB75}" destId="{C1904128-0B44-40E7-B446-14AAC5E5B037}" srcOrd="0" destOrd="0" presId="urn:microsoft.com/office/officeart/2005/8/layout/hierarchy3"/>
    <dgm:cxn modelId="{9D6884A4-9C29-4B26-8E63-42B367F2B5A9}" type="presOf" srcId="{283C8AB1-A676-4F55-AD3D-204F2B7BD00D}" destId="{CFECF307-7967-459F-A621-ED96F2B2FBDE}" srcOrd="0" destOrd="0" presId="urn:microsoft.com/office/officeart/2005/8/layout/hierarchy3"/>
    <dgm:cxn modelId="{1F28F0A9-1C31-4E70-9DD5-DC56D36EC819}" type="presOf" srcId="{BBA9C5C2-8506-4D61-B6D1-1845FAC142CA}" destId="{A298B081-DEB2-4960-895C-5216D363E37C}" srcOrd="0" destOrd="0" presId="urn:microsoft.com/office/officeart/2005/8/layout/hierarchy3"/>
    <dgm:cxn modelId="{14AC00AE-F9CF-4A27-A26C-5A1A064F13E7}" type="presOf" srcId="{2BBAEF06-F7C4-4E51-9146-270457EF5F0F}" destId="{EEAAE69F-7B0F-4E58-8F07-B73DF2FEFC8E}" srcOrd="0" destOrd="0" presId="urn:microsoft.com/office/officeart/2005/8/layout/hierarchy3"/>
    <dgm:cxn modelId="{F3217CAE-1745-4308-93EB-3B5AAC3FB991}" type="presOf" srcId="{A8ADFF11-F931-46EA-B950-AF3E0530B365}" destId="{45EE36FD-CBEA-441D-B9B2-BE47C507F054}" srcOrd="1" destOrd="0" presId="urn:microsoft.com/office/officeart/2005/8/layout/hierarchy3"/>
    <dgm:cxn modelId="{627874B4-DDF5-4403-A772-C6651BA4C466}" type="presOf" srcId="{FDF1B497-95CF-42A1-A1B5-4C0923BF1EDB}" destId="{7256161F-A379-4D8E-89F5-94045F9CE08C}" srcOrd="1" destOrd="0" presId="urn:microsoft.com/office/officeart/2005/8/layout/hierarchy3"/>
    <dgm:cxn modelId="{89B70DBF-0034-4C8E-8D45-4D476B04BFD7}" srcId="{FDF1B497-95CF-42A1-A1B5-4C0923BF1EDB}" destId="{C66CD4A0-35B3-495D-9F92-64E5AAEC2A68}" srcOrd="4" destOrd="0" parTransId="{65E85BD6-9C7E-481D-8AD7-631FEA19FD0D}" sibTransId="{971DEE60-6CEF-496F-8C6A-4A317F0D7C45}"/>
    <dgm:cxn modelId="{105A79CF-C77C-4551-821F-F2D08E94EF14}" type="presOf" srcId="{712AD18E-CC6C-40E3-B547-430ADAB5DA8F}" destId="{F30F294E-0B95-436E-B4D9-22A8A9293060}" srcOrd="0" destOrd="0" presId="urn:microsoft.com/office/officeart/2005/8/layout/hierarchy3"/>
    <dgm:cxn modelId="{1683C9D3-5013-4325-BB87-936974FFEEC2}" srcId="{712AD18E-CC6C-40E3-B547-430ADAB5DA8F}" destId="{A8ADFF11-F931-46EA-B950-AF3E0530B365}" srcOrd="0" destOrd="0" parTransId="{4EEAAEB9-F2F9-45F0-A000-C3ED38EDFE8A}" sibTransId="{CA09255D-996E-4160-8520-F6493A2E0FCF}"/>
    <dgm:cxn modelId="{E6112CD7-6391-48C8-A942-1CA861677736}" type="presOf" srcId="{65E85BD6-9C7E-481D-8AD7-631FEA19FD0D}" destId="{E34972DA-E9C2-498C-8A28-633BC680ACA6}" srcOrd="0" destOrd="0" presId="urn:microsoft.com/office/officeart/2005/8/layout/hierarchy3"/>
    <dgm:cxn modelId="{32B92FE9-3287-4E94-8A60-1F48B6A19D4A}" type="presOf" srcId="{31F480E7-AD49-4F3D-9BD3-653E894A01E9}" destId="{B90D8E79-CB54-4CCC-9C57-03C2F02D1968}" srcOrd="0" destOrd="0" presId="urn:microsoft.com/office/officeart/2005/8/layout/hierarchy3"/>
    <dgm:cxn modelId="{579984F2-B879-4CC5-9BC1-C1738D4EBE84}" srcId="{A8ADFF11-F931-46EA-B950-AF3E0530B365}" destId="{CE1BFCEB-BD65-4BA5-9633-A6743001CA99}" srcOrd="0" destOrd="0" parTransId="{2BBAEF06-F7C4-4E51-9146-270457EF5F0F}" sibTransId="{B329328A-B119-43DD-973D-3FE5D6F1654B}"/>
    <dgm:cxn modelId="{DC004DFC-D7E9-47B2-8C6C-E02C4645F155}" srcId="{FDF1B497-95CF-42A1-A1B5-4C0923BF1EDB}" destId="{0EDDA76E-690F-4C79-A674-CF83A185C63D}" srcOrd="0" destOrd="0" parTransId="{95933939-21D8-4F11-9B3D-E2E7C7728CF7}" sibTransId="{38564787-5CFC-40E5-89CB-95DB607933B4}"/>
    <dgm:cxn modelId="{F6A5EEFD-075F-432A-9D2E-023EAD3F4038}" srcId="{A8ADFF11-F931-46EA-B950-AF3E0530B365}" destId="{368E9A6B-AAF6-42E2-AB07-8A012F01FB75}" srcOrd="1" destOrd="0" parTransId="{85C33EF3-E6C1-458B-81B6-217580FF5900}" sibTransId="{77F3D424-7AEE-4218-8AE0-738ADE61FFDA}"/>
    <dgm:cxn modelId="{70EA6BFF-6154-49D3-AAAD-9597BA1AFEDA}" srcId="{712AD18E-CC6C-40E3-B547-430ADAB5DA8F}" destId="{FDF1B497-95CF-42A1-A1B5-4C0923BF1EDB}" srcOrd="1" destOrd="0" parTransId="{BA8A7830-346A-47D6-A466-AAB0C3BA53BF}" sibTransId="{7E853157-9219-4922-980C-B1DA654785D5}"/>
    <dgm:cxn modelId="{10D7ADFF-0706-4049-BB1F-2729A233E937}" srcId="{FDF1B497-95CF-42A1-A1B5-4C0923BF1EDB}" destId="{31F480E7-AD49-4F3D-9BD3-653E894A01E9}" srcOrd="1" destOrd="0" parTransId="{D92A320A-47BB-4A4A-BCF9-1F433DB53122}" sibTransId="{AD8C0264-854F-4030-BE67-AFE9A80F557C}"/>
    <dgm:cxn modelId="{D91BAC5A-4D9B-43D4-976B-7DCCE3436440}" type="presParOf" srcId="{F30F294E-0B95-436E-B4D9-22A8A9293060}" destId="{9E8A1688-D7FE-4B40-8754-1576DAD9E9A5}" srcOrd="0" destOrd="0" presId="urn:microsoft.com/office/officeart/2005/8/layout/hierarchy3"/>
    <dgm:cxn modelId="{C5027E12-2B10-4D38-ACB0-DC3C414318F4}" type="presParOf" srcId="{9E8A1688-D7FE-4B40-8754-1576DAD9E9A5}" destId="{9B9F629E-571F-4C49-A105-8982F3BF0689}" srcOrd="0" destOrd="0" presId="urn:microsoft.com/office/officeart/2005/8/layout/hierarchy3"/>
    <dgm:cxn modelId="{A9676391-6E9F-4562-B0EB-A1A6248B7F05}" type="presParOf" srcId="{9B9F629E-571F-4C49-A105-8982F3BF0689}" destId="{6D9FFC9F-8A1E-407C-8AD7-C4761EE9CBB6}" srcOrd="0" destOrd="0" presId="urn:microsoft.com/office/officeart/2005/8/layout/hierarchy3"/>
    <dgm:cxn modelId="{61F25935-A265-4A23-9704-1BB1D2BEDA1D}" type="presParOf" srcId="{9B9F629E-571F-4C49-A105-8982F3BF0689}" destId="{45EE36FD-CBEA-441D-B9B2-BE47C507F054}" srcOrd="1" destOrd="0" presId="urn:microsoft.com/office/officeart/2005/8/layout/hierarchy3"/>
    <dgm:cxn modelId="{0E7C2F2D-2393-45D3-BDCB-6607FA808BFB}" type="presParOf" srcId="{9E8A1688-D7FE-4B40-8754-1576DAD9E9A5}" destId="{4BB90E02-11CC-46F1-903E-106C110CA900}" srcOrd="1" destOrd="0" presId="urn:microsoft.com/office/officeart/2005/8/layout/hierarchy3"/>
    <dgm:cxn modelId="{E1173FED-B828-449E-BB85-20F0F6FD923A}" type="presParOf" srcId="{4BB90E02-11CC-46F1-903E-106C110CA900}" destId="{EEAAE69F-7B0F-4E58-8F07-B73DF2FEFC8E}" srcOrd="0" destOrd="0" presId="urn:microsoft.com/office/officeart/2005/8/layout/hierarchy3"/>
    <dgm:cxn modelId="{CCEBC1A6-B12E-4C84-852E-30D2263F2403}" type="presParOf" srcId="{4BB90E02-11CC-46F1-903E-106C110CA900}" destId="{569E77D0-BB86-42E2-B21A-76B8A60E6E6D}" srcOrd="1" destOrd="0" presId="urn:microsoft.com/office/officeart/2005/8/layout/hierarchy3"/>
    <dgm:cxn modelId="{F9B2F5C3-DC4B-44BA-9865-6A3DE944EAC7}" type="presParOf" srcId="{4BB90E02-11CC-46F1-903E-106C110CA900}" destId="{97117695-5FF1-4708-B7A9-0CD446121D4D}" srcOrd="2" destOrd="0" presId="urn:microsoft.com/office/officeart/2005/8/layout/hierarchy3"/>
    <dgm:cxn modelId="{A62DE72C-CB26-470C-8869-C16A68BAFE22}" type="presParOf" srcId="{4BB90E02-11CC-46F1-903E-106C110CA900}" destId="{C1904128-0B44-40E7-B446-14AAC5E5B037}" srcOrd="3" destOrd="0" presId="urn:microsoft.com/office/officeart/2005/8/layout/hierarchy3"/>
    <dgm:cxn modelId="{73619FCA-4D2B-4CEA-BB47-6DFD047DD610}" type="presParOf" srcId="{4BB90E02-11CC-46F1-903E-106C110CA900}" destId="{D0F063B5-B746-4C51-86F2-79EE1E037EB2}" srcOrd="4" destOrd="0" presId="urn:microsoft.com/office/officeart/2005/8/layout/hierarchy3"/>
    <dgm:cxn modelId="{60F4B601-73DF-4444-B38A-1E742A042170}" type="presParOf" srcId="{4BB90E02-11CC-46F1-903E-106C110CA900}" destId="{EDB5B510-26F3-491E-A642-C32196B2CCC7}" srcOrd="5" destOrd="0" presId="urn:microsoft.com/office/officeart/2005/8/layout/hierarchy3"/>
    <dgm:cxn modelId="{5707D293-6F20-4738-980C-11EEAA9CFB6D}" type="presParOf" srcId="{F30F294E-0B95-436E-B4D9-22A8A9293060}" destId="{5C83BEA2-DB7A-46C2-A60C-F98F4FD92AF4}" srcOrd="1" destOrd="0" presId="urn:microsoft.com/office/officeart/2005/8/layout/hierarchy3"/>
    <dgm:cxn modelId="{67B967F2-2ADD-4B90-ACDE-9B96D1141096}" type="presParOf" srcId="{5C83BEA2-DB7A-46C2-A60C-F98F4FD92AF4}" destId="{09949A77-75D1-4F81-879F-E56625A85B9F}" srcOrd="0" destOrd="0" presId="urn:microsoft.com/office/officeart/2005/8/layout/hierarchy3"/>
    <dgm:cxn modelId="{887B672E-CBC7-4D0C-82B4-2C7893391DDE}" type="presParOf" srcId="{09949A77-75D1-4F81-879F-E56625A85B9F}" destId="{78FFF220-AF76-4BBD-8B00-AE4BDE34B70B}" srcOrd="0" destOrd="0" presId="urn:microsoft.com/office/officeart/2005/8/layout/hierarchy3"/>
    <dgm:cxn modelId="{F3177277-B2FD-4EB9-86D5-5A4731845E6A}" type="presParOf" srcId="{09949A77-75D1-4F81-879F-E56625A85B9F}" destId="{7256161F-A379-4D8E-89F5-94045F9CE08C}" srcOrd="1" destOrd="0" presId="urn:microsoft.com/office/officeart/2005/8/layout/hierarchy3"/>
    <dgm:cxn modelId="{CD7AFE89-FD4F-4D33-AB07-30E6FB07E934}" type="presParOf" srcId="{5C83BEA2-DB7A-46C2-A60C-F98F4FD92AF4}" destId="{64763D9A-070D-41A9-8A67-59E15062862E}" srcOrd="1" destOrd="0" presId="urn:microsoft.com/office/officeart/2005/8/layout/hierarchy3"/>
    <dgm:cxn modelId="{60817AF3-7A1A-4382-9D2B-344F9EAFF369}" type="presParOf" srcId="{64763D9A-070D-41A9-8A67-59E15062862E}" destId="{B5CA029C-E29D-4D41-AAEB-0A57E7C55118}" srcOrd="0" destOrd="0" presId="urn:microsoft.com/office/officeart/2005/8/layout/hierarchy3"/>
    <dgm:cxn modelId="{39B3DD88-9D28-439C-BE7E-229F0A33FE7E}" type="presParOf" srcId="{64763D9A-070D-41A9-8A67-59E15062862E}" destId="{64C7C70F-5081-492D-B720-E8E16D854168}" srcOrd="1" destOrd="0" presId="urn:microsoft.com/office/officeart/2005/8/layout/hierarchy3"/>
    <dgm:cxn modelId="{483FBE1F-7877-480C-B6AD-936ACAE2DCE5}" type="presParOf" srcId="{64763D9A-070D-41A9-8A67-59E15062862E}" destId="{6FF86873-A83D-4187-AF97-4966A8A54C1B}" srcOrd="2" destOrd="0" presId="urn:microsoft.com/office/officeart/2005/8/layout/hierarchy3"/>
    <dgm:cxn modelId="{05C281A7-5AD4-4F86-A493-C4AE6A1E664F}" type="presParOf" srcId="{64763D9A-070D-41A9-8A67-59E15062862E}" destId="{B90D8E79-CB54-4CCC-9C57-03C2F02D1968}" srcOrd="3" destOrd="0" presId="urn:microsoft.com/office/officeart/2005/8/layout/hierarchy3"/>
    <dgm:cxn modelId="{30CF81BE-9E1F-4910-B1DD-764A7AEDA0A9}" type="presParOf" srcId="{64763D9A-070D-41A9-8A67-59E15062862E}" destId="{688FE02F-34D9-4D2C-8194-19B6B94C84BA}" srcOrd="4" destOrd="0" presId="urn:microsoft.com/office/officeart/2005/8/layout/hierarchy3"/>
    <dgm:cxn modelId="{073CED40-3949-49A1-BCC8-72E668447E4A}" type="presParOf" srcId="{64763D9A-070D-41A9-8A67-59E15062862E}" destId="{CFECF307-7967-459F-A621-ED96F2B2FBDE}" srcOrd="5" destOrd="0" presId="urn:microsoft.com/office/officeart/2005/8/layout/hierarchy3"/>
    <dgm:cxn modelId="{CF2C3A69-DDF2-4C5A-B7C6-31CBB5FD1EEC}" type="presParOf" srcId="{64763D9A-070D-41A9-8A67-59E15062862E}" destId="{7405805A-31E4-4BE3-96F4-BCDC1F912EB7}" srcOrd="6" destOrd="0" presId="urn:microsoft.com/office/officeart/2005/8/layout/hierarchy3"/>
    <dgm:cxn modelId="{02CD8923-5D0D-4A5F-B9D9-1006C5C6B032}" type="presParOf" srcId="{64763D9A-070D-41A9-8A67-59E15062862E}" destId="{A298B081-DEB2-4960-895C-5216D363E37C}" srcOrd="7" destOrd="0" presId="urn:microsoft.com/office/officeart/2005/8/layout/hierarchy3"/>
    <dgm:cxn modelId="{193CAB3D-480F-4E6B-A9CF-C063D962E23D}" type="presParOf" srcId="{64763D9A-070D-41A9-8A67-59E15062862E}" destId="{E34972DA-E9C2-498C-8A28-633BC680ACA6}" srcOrd="8" destOrd="0" presId="urn:microsoft.com/office/officeart/2005/8/layout/hierarchy3"/>
    <dgm:cxn modelId="{0831DAEE-2520-43D7-A7C6-D68DAB13BD5A}" type="presParOf" srcId="{64763D9A-070D-41A9-8A67-59E15062862E}" destId="{FA2B0ADA-4AAF-4F43-9723-FFE4BCCDD41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8BB07EC-347F-4CC0-98DF-225DBB7083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17A7CDD-E642-4AC3-996F-E139B6E0CC74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8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kontrollrendszer</a:t>
          </a:r>
        </a:p>
      </dgm:t>
    </dgm:pt>
    <dgm:pt modelId="{CBDA8BE3-0AF0-406F-AA6F-686F259C26B2}" type="parTrans" cxnId="{A3626D13-E388-47C8-B816-0512043A567F}">
      <dgm:prSet/>
      <dgm:spPr/>
      <dgm:t>
        <a:bodyPr/>
        <a:lstStyle/>
        <a:p>
          <a:endParaRPr lang="hu-HU"/>
        </a:p>
      </dgm:t>
    </dgm:pt>
    <dgm:pt modelId="{F60B3A3B-42DA-46D0-81A5-5F03B3F0E9F4}" type="sibTrans" cxnId="{A3626D13-E388-47C8-B816-0512043A567F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/>
        </a:p>
      </dgm:t>
    </dgm:pt>
    <dgm:pt modelId="{9440231A-A6B5-49C9-9161-20E1CE6A616E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28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Függetlenített belső ellenőrzés</a:t>
          </a:r>
        </a:p>
      </dgm:t>
    </dgm:pt>
    <dgm:pt modelId="{604C11CB-4917-409D-BB5F-F1F7B5F3979D}" type="parTrans" cxnId="{99A82E81-CCD8-4A53-930B-F2902D20BA39}">
      <dgm:prSet/>
      <dgm:spPr/>
      <dgm:t>
        <a:bodyPr/>
        <a:lstStyle/>
        <a:p>
          <a:endParaRPr lang="hu-HU"/>
        </a:p>
      </dgm:t>
    </dgm:pt>
    <dgm:pt modelId="{E8A9015D-9A54-4B95-B97B-C4FF703BC5DE}" type="sibTrans" cxnId="{99A82E81-CCD8-4A53-930B-F2902D20BA39}">
      <dgm:prSet/>
      <dgm:spPr/>
      <dgm:t>
        <a:bodyPr/>
        <a:lstStyle/>
        <a:p>
          <a:endParaRPr lang="hu-HU"/>
        </a:p>
      </dgm:t>
    </dgm:pt>
    <dgm:pt modelId="{70AE8202-B7C5-4CD8-8DFF-44E2481EFB6C}">
      <dgm:prSet phldrT="[Szöveg]" custT="1"/>
      <dgm:spPr>
        <a:noFill/>
        <a:ln>
          <a:noFill/>
        </a:ln>
      </dgm:spPr>
      <dgm:t>
        <a:bodyPr/>
        <a:lstStyle/>
        <a:p>
          <a:pPr algn="l"/>
          <a:r>
            <a:rPr lang="hu-HU" sz="18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független,</a:t>
          </a:r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tárgyilagos </a:t>
          </a:r>
          <a:r>
            <a:rPr lang="hu-HU" sz="18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bizonyosságot adó </a:t>
          </a:r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és </a:t>
          </a:r>
          <a:r>
            <a:rPr lang="hu-HU" sz="1800" b="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tanácsadó </a:t>
          </a:r>
          <a:r>
            <a:rPr lang="hu-HU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tevékenység, amelynek célja, hogy az ellenőrzött szervezet működését fejlessze és eredményességét növelje</a:t>
          </a:r>
          <a:endParaRPr lang="hu-HU" sz="18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CC79E9B9-CE8D-4672-B14D-F29F0BFC40B9}" type="parTrans" cxnId="{159E6021-C388-40C9-BEF0-DB62C456B98A}">
      <dgm:prSet/>
      <dgm:spPr/>
      <dgm:t>
        <a:bodyPr/>
        <a:lstStyle/>
        <a:p>
          <a:endParaRPr lang="hu-HU"/>
        </a:p>
      </dgm:t>
    </dgm:pt>
    <dgm:pt modelId="{FE66FF76-D574-4ED6-B87A-ACB3C5A0F849}" type="sibTrans" cxnId="{159E6021-C388-40C9-BEF0-DB62C456B98A}">
      <dgm:prSet/>
      <dgm:spPr/>
      <dgm:t>
        <a:bodyPr/>
        <a:lstStyle/>
        <a:p>
          <a:endParaRPr lang="hu-HU"/>
        </a:p>
      </dgm:t>
    </dgm:pt>
    <dgm:pt modelId="{5BA625A9-A96D-43BA-BB89-970D9F910370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kontrollkörnyezet</a:t>
          </a:r>
        </a:p>
      </dgm:t>
    </dgm:pt>
    <dgm:pt modelId="{D3D31E31-51EC-4932-95D0-722863B038FE}" type="parTrans" cxnId="{EBC4336C-FFD1-44E3-98C4-76241AA78131}">
      <dgm:prSet/>
      <dgm:spPr/>
      <dgm:t>
        <a:bodyPr/>
        <a:lstStyle/>
        <a:p>
          <a:endParaRPr lang="hu-HU"/>
        </a:p>
      </dgm:t>
    </dgm:pt>
    <dgm:pt modelId="{027D56C5-3DC4-499C-B840-B59A930C3434}" type="sibTrans" cxnId="{EBC4336C-FFD1-44E3-98C4-76241AA78131}">
      <dgm:prSet/>
      <dgm:spPr>
        <a:ln>
          <a:solidFill>
            <a:srgbClr val="C00000"/>
          </a:solidFill>
        </a:ln>
      </dgm:spPr>
      <dgm:t>
        <a:bodyPr/>
        <a:lstStyle/>
        <a:p>
          <a:endParaRPr lang="hu-H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5CBF8F-B28A-4054-A5A3-FA61B1BAA55D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integrált kockázatkezelési rendszer</a:t>
          </a:r>
        </a:p>
      </dgm:t>
    </dgm:pt>
    <dgm:pt modelId="{7969D4C5-06E2-443C-B660-494ACB81B861}" type="parTrans" cxnId="{F4AD9F26-60D5-4543-B2B2-D4435ED11FA2}">
      <dgm:prSet/>
      <dgm:spPr/>
      <dgm:t>
        <a:bodyPr/>
        <a:lstStyle/>
        <a:p>
          <a:endParaRPr lang="hu-HU"/>
        </a:p>
      </dgm:t>
    </dgm:pt>
    <dgm:pt modelId="{B499A1C1-0B8B-42CD-BCF8-2B8636F5A202}" type="sibTrans" cxnId="{F4AD9F26-60D5-4543-B2B2-D4435ED11FA2}">
      <dgm:prSet/>
      <dgm:spPr/>
      <dgm:t>
        <a:bodyPr/>
        <a:lstStyle/>
        <a:p>
          <a:endParaRPr lang="hu-HU"/>
        </a:p>
      </dgm:t>
    </dgm:pt>
    <dgm:pt modelId="{52056B77-0894-4827-AED7-DD26F9816625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kontrolltevékenységek</a:t>
          </a:r>
        </a:p>
      </dgm:t>
    </dgm:pt>
    <dgm:pt modelId="{A73E3ADA-26C7-41A7-A4AA-FB1EC1EF9495}" type="parTrans" cxnId="{0FC80D8D-C3D7-4364-B0A9-6B1BEBBC66DF}">
      <dgm:prSet/>
      <dgm:spPr/>
      <dgm:t>
        <a:bodyPr/>
        <a:lstStyle/>
        <a:p>
          <a:endParaRPr lang="hu-HU"/>
        </a:p>
      </dgm:t>
    </dgm:pt>
    <dgm:pt modelId="{25FF8CD0-D459-4302-9612-12CE374BD8AF}" type="sibTrans" cxnId="{0FC80D8D-C3D7-4364-B0A9-6B1BEBBC66DF}">
      <dgm:prSet/>
      <dgm:spPr/>
      <dgm:t>
        <a:bodyPr/>
        <a:lstStyle/>
        <a:p>
          <a:endParaRPr lang="hu-HU"/>
        </a:p>
      </dgm:t>
    </dgm:pt>
    <dgm:pt modelId="{D2298518-2E0A-4081-827E-7BD20243922D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információs és kommunikációs rendszer</a:t>
          </a:r>
        </a:p>
      </dgm:t>
    </dgm:pt>
    <dgm:pt modelId="{B8C16C1B-A6C7-47A8-A3B3-8EEF4B9F072F}" type="parTrans" cxnId="{FCB2BBC3-D4DD-47C3-87F9-2363333F3DDE}">
      <dgm:prSet/>
      <dgm:spPr/>
      <dgm:t>
        <a:bodyPr/>
        <a:lstStyle/>
        <a:p>
          <a:endParaRPr lang="hu-HU"/>
        </a:p>
      </dgm:t>
    </dgm:pt>
    <dgm:pt modelId="{17C2B03F-A600-441C-ADE4-43F5F6142FBB}" type="sibTrans" cxnId="{FCB2BBC3-D4DD-47C3-87F9-2363333F3DDE}">
      <dgm:prSet/>
      <dgm:spPr/>
      <dgm:t>
        <a:bodyPr/>
        <a:lstStyle/>
        <a:p>
          <a:endParaRPr lang="hu-HU"/>
        </a:p>
      </dgm:t>
    </dgm:pt>
    <dgm:pt modelId="{9A0806E2-FC61-4BC3-B652-A28061471110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1800" b="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nyomonkövetési</a:t>
          </a:r>
          <a:r>
            <a:rPr lang="hu-HU" sz="18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(monitoring) rendszer</a:t>
          </a:r>
        </a:p>
      </dgm:t>
    </dgm:pt>
    <dgm:pt modelId="{26403678-1CC9-483E-9830-786D072870C4}" type="parTrans" cxnId="{BEF17515-39FE-417E-93A2-D03D1A4F0A86}">
      <dgm:prSet/>
      <dgm:spPr/>
      <dgm:t>
        <a:bodyPr/>
        <a:lstStyle/>
        <a:p>
          <a:endParaRPr lang="hu-HU"/>
        </a:p>
      </dgm:t>
    </dgm:pt>
    <dgm:pt modelId="{ED67BA66-00D9-4D02-B114-7C4016A4CCB9}" type="sibTrans" cxnId="{BEF17515-39FE-417E-93A2-D03D1A4F0A86}">
      <dgm:prSet/>
      <dgm:spPr/>
      <dgm:t>
        <a:bodyPr/>
        <a:lstStyle/>
        <a:p>
          <a:endParaRPr lang="hu-HU"/>
        </a:p>
      </dgm:t>
    </dgm:pt>
    <dgm:pt modelId="{33019A0C-957A-4235-8B4C-E31233476F25}" type="pres">
      <dgm:prSet presAssocID="{48BB07EC-347F-4CC0-98DF-225DBB7083C1}" presName="Name0" presStyleCnt="0">
        <dgm:presLayoutVars>
          <dgm:chMax val="7"/>
          <dgm:chPref val="7"/>
          <dgm:dir/>
        </dgm:presLayoutVars>
      </dgm:prSet>
      <dgm:spPr/>
    </dgm:pt>
    <dgm:pt modelId="{B33FF049-BE36-4CFB-B2CA-CE2108342764}" type="pres">
      <dgm:prSet presAssocID="{48BB07EC-347F-4CC0-98DF-225DBB7083C1}" presName="Name1" presStyleCnt="0"/>
      <dgm:spPr/>
    </dgm:pt>
    <dgm:pt modelId="{C84329EC-A398-4B9B-85BD-6B78D926B1A0}" type="pres">
      <dgm:prSet presAssocID="{48BB07EC-347F-4CC0-98DF-225DBB7083C1}" presName="cycle" presStyleCnt="0"/>
      <dgm:spPr/>
    </dgm:pt>
    <dgm:pt modelId="{A4E1C155-CDAC-4A66-9384-81A58113E12E}" type="pres">
      <dgm:prSet presAssocID="{48BB07EC-347F-4CC0-98DF-225DBB7083C1}" presName="srcNode" presStyleLbl="node1" presStyleIdx="0" presStyleCnt="2"/>
      <dgm:spPr/>
    </dgm:pt>
    <dgm:pt modelId="{F2EFDC1C-68CB-49F4-9888-DCC567D73F33}" type="pres">
      <dgm:prSet presAssocID="{48BB07EC-347F-4CC0-98DF-225DBB7083C1}" presName="conn" presStyleLbl="parChTrans1D2" presStyleIdx="0" presStyleCnt="1"/>
      <dgm:spPr/>
    </dgm:pt>
    <dgm:pt modelId="{04CA6420-0D0B-42A0-AD9B-1767757C56CC}" type="pres">
      <dgm:prSet presAssocID="{48BB07EC-347F-4CC0-98DF-225DBB7083C1}" presName="extraNode" presStyleLbl="node1" presStyleIdx="0" presStyleCnt="2"/>
      <dgm:spPr/>
    </dgm:pt>
    <dgm:pt modelId="{EC47DE55-E8AA-4B08-9932-F2B951CAB5A0}" type="pres">
      <dgm:prSet presAssocID="{48BB07EC-347F-4CC0-98DF-225DBB7083C1}" presName="dstNode" presStyleLbl="node1" presStyleIdx="0" presStyleCnt="2"/>
      <dgm:spPr/>
    </dgm:pt>
    <dgm:pt modelId="{3CA37A64-9C2D-4C2D-A172-D5D6FAF2DC8D}" type="pres">
      <dgm:prSet presAssocID="{717A7CDD-E642-4AC3-996F-E139B6E0CC74}" presName="text_1" presStyleLbl="node1" presStyleIdx="0" presStyleCnt="2" custScaleY="181730" custLinFactNeighborX="-534" custLinFactNeighborY="-9539">
        <dgm:presLayoutVars>
          <dgm:bulletEnabled val="1"/>
        </dgm:presLayoutVars>
      </dgm:prSet>
      <dgm:spPr/>
    </dgm:pt>
    <dgm:pt modelId="{F2F5D5B0-04E3-4D92-A7F5-F40D58ECF49A}" type="pres">
      <dgm:prSet presAssocID="{717A7CDD-E642-4AC3-996F-E139B6E0CC74}" presName="accent_1" presStyleCnt="0"/>
      <dgm:spPr/>
    </dgm:pt>
    <dgm:pt modelId="{3CAAD10D-8D7F-4175-9075-66548E9398C7}" type="pres">
      <dgm:prSet presAssocID="{717A7CDD-E642-4AC3-996F-E139B6E0CC74}" presName="accentRepeatNode" presStyleLbl="solidFgAcc1" presStyleIdx="0" presStyleCnt="2"/>
      <dgm:spPr>
        <a:solidFill>
          <a:schemeClr val="tx2"/>
        </a:solidFill>
        <a:ln>
          <a:noFill/>
        </a:ln>
      </dgm:spPr>
    </dgm:pt>
    <dgm:pt modelId="{602DC24A-0F4A-42F1-AD19-E4F4D865946B}" type="pres">
      <dgm:prSet presAssocID="{9440231A-A6B5-49C9-9161-20E1CE6A616E}" presName="text_2" presStyleLbl="node1" presStyleIdx="1" presStyleCnt="2" custScaleY="169097" custLinFactNeighborX="353" custLinFactNeighborY="29308">
        <dgm:presLayoutVars>
          <dgm:bulletEnabled val="1"/>
        </dgm:presLayoutVars>
      </dgm:prSet>
      <dgm:spPr/>
    </dgm:pt>
    <dgm:pt modelId="{4728A096-6AA4-45D0-AD0D-01AA90A71677}" type="pres">
      <dgm:prSet presAssocID="{9440231A-A6B5-49C9-9161-20E1CE6A616E}" presName="accent_2" presStyleCnt="0"/>
      <dgm:spPr/>
    </dgm:pt>
    <dgm:pt modelId="{FB37A8F8-D8B9-4515-A2C9-873BC73D7C45}" type="pres">
      <dgm:prSet presAssocID="{9440231A-A6B5-49C9-9161-20E1CE6A616E}" presName="accentRepeatNode" presStyleLbl="solidFgAcc1" presStyleIdx="1" presStyleCnt="2" custLinFactNeighborX="6210" custLinFactNeighborY="2024"/>
      <dgm:spPr>
        <a:solidFill>
          <a:schemeClr val="tx2"/>
        </a:solidFill>
        <a:ln>
          <a:noFill/>
        </a:ln>
      </dgm:spPr>
    </dgm:pt>
  </dgm:ptLst>
  <dgm:cxnLst>
    <dgm:cxn modelId="{98087501-F77C-43E0-8A01-F8750CC1A255}" type="presOf" srcId="{48BB07EC-347F-4CC0-98DF-225DBB7083C1}" destId="{33019A0C-957A-4235-8B4C-E31233476F25}" srcOrd="0" destOrd="0" presId="urn:microsoft.com/office/officeart/2008/layout/VerticalCurvedList"/>
    <dgm:cxn modelId="{30950C06-2500-481F-8173-9284DF44243D}" type="presOf" srcId="{9440231A-A6B5-49C9-9161-20E1CE6A616E}" destId="{602DC24A-0F4A-42F1-AD19-E4F4D865946B}" srcOrd="0" destOrd="0" presId="urn:microsoft.com/office/officeart/2008/layout/VerticalCurvedList"/>
    <dgm:cxn modelId="{A3626D13-E388-47C8-B816-0512043A567F}" srcId="{48BB07EC-347F-4CC0-98DF-225DBB7083C1}" destId="{717A7CDD-E642-4AC3-996F-E139B6E0CC74}" srcOrd="0" destOrd="0" parTransId="{CBDA8BE3-0AF0-406F-AA6F-686F259C26B2}" sibTransId="{F60B3A3B-42DA-46D0-81A5-5F03B3F0E9F4}"/>
    <dgm:cxn modelId="{BEF17515-39FE-417E-93A2-D03D1A4F0A86}" srcId="{717A7CDD-E642-4AC3-996F-E139B6E0CC74}" destId="{9A0806E2-FC61-4BC3-B652-A28061471110}" srcOrd="4" destOrd="0" parTransId="{26403678-1CC9-483E-9830-786D072870C4}" sibTransId="{ED67BA66-00D9-4D02-B114-7C4016A4CCB9}"/>
    <dgm:cxn modelId="{A9FF3E20-B6FA-4E6D-979C-84004719FF4E}" type="presOf" srcId="{027D56C5-3DC4-499C-B840-B59A930C3434}" destId="{F2EFDC1C-68CB-49F4-9888-DCC567D73F33}" srcOrd="0" destOrd="0" presId="urn:microsoft.com/office/officeart/2008/layout/VerticalCurvedList"/>
    <dgm:cxn modelId="{159E6021-C388-40C9-BEF0-DB62C456B98A}" srcId="{9440231A-A6B5-49C9-9161-20E1CE6A616E}" destId="{70AE8202-B7C5-4CD8-8DFF-44E2481EFB6C}" srcOrd="0" destOrd="0" parTransId="{CC79E9B9-CE8D-4672-B14D-F29F0BFC40B9}" sibTransId="{FE66FF76-D574-4ED6-B87A-ACB3C5A0F849}"/>
    <dgm:cxn modelId="{F4AD9F26-60D5-4543-B2B2-D4435ED11FA2}" srcId="{717A7CDD-E642-4AC3-996F-E139B6E0CC74}" destId="{9D5CBF8F-B28A-4054-A5A3-FA61B1BAA55D}" srcOrd="1" destOrd="0" parTransId="{7969D4C5-06E2-443C-B660-494ACB81B861}" sibTransId="{B499A1C1-0B8B-42CD-BCF8-2B8636F5A202}"/>
    <dgm:cxn modelId="{79B5AD61-0CD7-4234-A830-B6D6B19B9F4C}" type="presOf" srcId="{5BA625A9-A96D-43BA-BB89-970D9F910370}" destId="{3CA37A64-9C2D-4C2D-A172-D5D6FAF2DC8D}" srcOrd="0" destOrd="1" presId="urn:microsoft.com/office/officeart/2008/layout/VerticalCurvedList"/>
    <dgm:cxn modelId="{18460769-4EFA-4B95-B4F8-81C671A0FD3A}" type="presOf" srcId="{9A0806E2-FC61-4BC3-B652-A28061471110}" destId="{3CA37A64-9C2D-4C2D-A172-D5D6FAF2DC8D}" srcOrd="0" destOrd="5" presId="urn:microsoft.com/office/officeart/2008/layout/VerticalCurvedList"/>
    <dgm:cxn modelId="{6FE31849-4359-4E33-951D-98619F9371D2}" type="presOf" srcId="{D2298518-2E0A-4081-827E-7BD20243922D}" destId="{3CA37A64-9C2D-4C2D-A172-D5D6FAF2DC8D}" srcOrd="0" destOrd="4" presId="urn:microsoft.com/office/officeart/2008/layout/VerticalCurvedList"/>
    <dgm:cxn modelId="{EBC4336C-FFD1-44E3-98C4-76241AA78131}" srcId="{717A7CDD-E642-4AC3-996F-E139B6E0CC74}" destId="{5BA625A9-A96D-43BA-BB89-970D9F910370}" srcOrd="0" destOrd="0" parTransId="{D3D31E31-51EC-4932-95D0-722863B038FE}" sibTransId="{027D56C5-3DC4-499C-B840-B59A930C3434}"/>
    <dgm:cxn modelId="{99A82E81-CCD8-4A53-930B-F2902D20BA39}" srcId="{48BB07EC-347F-4CC0-98DF-225DBB7083C1}" destId="{9440231A-A6B5-49C9-9161-20E1CE6A616E}" srcOrd="1" destOrd="0" parTransId="{604C11CB-4917-409D-BB5F-F1F7B5F3979D}" sibTransId="{E8A9015D-9A54-4B95-B97B-C4FF703BC5DE}"/>
    <dgm:cxn modelId="{09839A81-EED7-453B-8503-01DCF24AFFF9}" type="presOf" srcId="{9D5CBF8F-B28A-4054-A5A3-FA61B1BAA55D}" destId="{3CA37A64-9C2D-4C2D-A172-D5D6FAF2DC8D}" srcOrd="0" destOrd="2" presId="urn:microsoft.com/office/officeart/2008/layout/VerticalCurvedList"/>
    <dgm:cxn modelId="{0FC80D8D-C3D7-4364-B0A9-6B1BEBBC66DF}" srcId="{717A7CDD-E642-4AC3-996F-E139B6E0CC74}" destId="{52056B77-0894-4827-AED7-DD26F9816625}" srcOrd="2" destOrd="0" parTransId="{A73E3ADA-26C7-41A7-A4AA-FB1EC1EF9495}" sibTransId="{25FF8CD0-D459-4302-9612-12CE374BD8AF}"/>
    <dgm:cxn modelId="{D610D49C-811D-49A1-A04E-CF5629E4FC1B}" type="presOf" srcId="{717A7CDD-E642-4AC3-996F-E139B6E0CC74}" destId="{3CA37A64-9C2D-4C2D-A172-D5D6FAF2DC8D}" srcOrd="0" destOrd="0" presId="urn:microsoft.com/office/officeart/2008/layout/VerticalCurvedList"/>
    <dgm:cxn modelId="{FCB2BBC3-D4DD-47C3-87F9-2363333F3DDE}" srcId="{717A7CDD-E642-4AC3-996F-E139B6E0CC74}" destId="{D2298518-2E0A-4081-827E-7BD20243922D}" srcOrd="3" destOrd="0" parTransId="{B8C16C1B-A6C7-47A8-A3B3-8EEF4B9F072F}" sibTransId="{17C2B03F-A600-441C-ADE4-43F5F6142FBB}"/>
    <dgm:cxn modelId="{1D90E8D6-24DE-4420-9C45-0C95231DF75E}" type="presOf" srcId="{70AE8202-B7C5-4CD8-8DFF-44E2481EFB6C}" destId="{602DC24A-0F4A-42F1-AD19-E4F4D865946B}" srcOrd="0" destOrd="1" presId="urn:microsoft.com/office/officeart/2008/layout/VerticalCurvedList"/>
    <dgm:cxn modelId="{AB722DDB-89D6-4E50-8F03-CB19238F5183}" type="presOf" srcId="{52056B77-0894-4827-AED7-DD26F9816625}" destId="{3CA37A64-9C2D-4C2D-A172-D5D6FAF2DC8D}" srcOrd="0" destOrd="3" presId="urn:microsoft.com/office/officeart/2008/layout/VerticalCurvedList"/>
    <dgm:cxn modelId="{B7857629-AD86-4860-BBF0-8C2A01CACE59}" type="presParOf" srcId="{33019A0C-957A-4235-8B4C-E31233476F25}" destId="{B33FF049-BE36-4CFB-B2CA-CE2108342764}" srcOrd="0" destOrd="0" presId="urn:microsoft.com/office/officeart/2008/layout/VerticalCurvedList"/>
    <dgm:cxn modelId="{0F026B17-4BCC-4202-A2B8-34CFF4D5B78D}" type="presParOf" srcId="{B33FF049-BE36-4CFB-B2CA-CE2108342764}" destId="{C84329EC-A398-4B9B-85BD-6B78D926B1A0}" srcOrd="0" destOrd="0" presId="urn:microsoft.com/office/officeart/2008/layout/VerticalCurvedList"/>
    <dgm:cxn modelId="{0FA73999-721C-41BE-B654-BA12B3C30619}" type="presParOf" srcId="{C84329EC-A398-4B9B-85BD-6B78D926B1A0}" destId="{A4E1C155-CDAC-4A66-9384-81A58113E12E}" srcOrd="0" destOrd="0" presId="urn:microsoft.com/office/officeart/2008/layout/VerticalCurvedList"/>
    <dgm:cxn modelId="{7A7A3805-E048-464D-9E4F-0582FFA3CC9F}" type="presParOf" srcId="{C84329EC-A398-4B9B-85BD-6B78D926B1A0}" destId="{F2EFDC1C-68CB-49F4-9888-DCC567D73F33}" srcOrd="1" destOrd="0" presId="urn:microsoft.com/office/officeart/2008/layout/VerticalCurvedList"/>
    <dgm:cxn modelId="{EE03449C-C911-45B1-92DC-4CD195488733}" type="presParOf" srcId="{C84329EC-A398-4B9B-85BD-6B78D926B1A0}" destId="{04CA6420-0D0B-42A0-AD9B-1767757C56CC}" srcOrd="2" destOrd="0" presId="urn:microsoft.com/office/officeart/2008/layout/VerticalCurvedList"/>
    <dgm:cxn modelId="{A6108FCD-B6EA-4BCC-9604-EF7043C9A266}" type="presParOf" srcId="{C84329EC-A398-4B9B-85BD-6B78D926B1A0}" destId="{EC47DE55-E8AA-4B08-9932-F2B951CAB5A0}" srcOrd="3" destOrd="0" presId="urn:microsoft.com/office/officeart/2008/layout/VerticalCurvedList"/>
    <dgm:cxn modelId="{B73B6CE2-2E01-484C-A3B5-AFF8AB1AD1AD}" type="presParOf" srcId="{B33FF049-BE36-4CFB-B2CA-CE2108342764}" destId="{3CA37A64-9C2D-4C2D-A172-D5D6FAF2DC8D}" srcOrd="1" destOrd="0" presId="urn:microsoft.com/office/officeart/2008/layout/VerticalCurvedList"/>
    <dgm:cxn modelId="{5C0AA73C-FEF8-4B24-8542-77C0A7C91383}" type="presParOf" srcId="{B33FF049-BE36-4CFB-B2CA-CE2108342764}" destId="{F2F5D5B0-04E3-4D92-A7F5-F40D58ECF49A}" srcOrd="2" destOrd="0" presId="urn:microsoft.com/office/officeart/2008/layout/VerticalCurvedList"/>
    <dgm:cxn modelId="{BCFD8BA1-E757-44CE-B0BF-D38C86C8A1FB}" type="presParOf" srcId="{F2F5D5B0-04E3-4D92-A7F5-F40D58ECF49A}" destId="{3CAAD10D-8D7F-4175-9075-66548E9398C7}" srcOrd="0" destOrd="0" presId="urn:microsoft.com/office/officeart/2008/layout/VerticalCurvedList"/>
    <dgm:cxn modelId="{4771AC38-BC3F-4464-AEAC-10FDD8239DE9}" type="presParOf" srcId="{B33FF049-BE36-4CFB-B2CA-CE2108342764}" destId="{602DC24A-0F4A-42F1-AD19-E4F4D865946B}" srcOrd="3" destOrd="0" presId="urn:microsoft.com/office/officeart/2008/layout/VerticalCurvedList"/>
    <dgm:cxn modelId="{C920B46A-1A93-4A91-9B8A-734323D06528}" type="presParOf" srcId="{B33FF049-BE36-4CFB-B2CA-CE2108342764}" destId="{4728A096-6AA4-45D0-AD0D-01AA90A71677}" srcOrd="4" destOrd="0" presId="urn:microsoft.com/office/officeart/2008/layout/VerticalCurvedList"/>
    <dgm:cxn modelId="{4C57AC04-B320-4772-B53B-501004984F17}" type="presParOf" srcId="{4728A096-6AA4-45D0-AD0D-01AA90A71677}" destId="{FB37A8F8-D8B9-4515-A2C9-873BC73D7C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7C2A6D4C-7FC4-4E65-8F77-DECA88EE2C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F1E397E-DB38-4238-9375-05CF55B5D15B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pPr algn="l"/>
          <a:r>
            <a:rPr lang="hu-HU" sz="28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ellenőrzés a helyi önkormányzatoknál</a:t>
          </a:r>
        </a:p>
      </dgm:t>
    </dgm:pt>
    <dgm:pt modelId="{730AFD79-B582-4CD2-A697-69C00A67371D}" type="parTrans" cxnId="{A225A1F3-2277-47E6-B06B-6680CBDC52E8}">
      <dgm:prSet/>
      <dgm:spPr/>
      <dgm:t>
        <a:bodyPr/>
        <a:lstStyle/>
        <a:p>
          <a:pPr algn="just"/>
          <a:endParaRPr lang="hu-HU"/>
        </a:p>
      </dgm:t>
    </dgm:pt>
    <dgm:pt modelId="{7132445A-8997-41C6-8C85-60B0CD92D6FC}" type="sibTrans" cxnId="{A225A1F3-2277-47E6-B06B-6680CBDC52E8}">
      <dgm:prSet/>
      <dgm:spPr/>
      <dgm:t>
        <a:bodyPr/>
        <a:lstStyle/>
        <a:p>
          <a:pPr algn="just"/>
          <a:endParaRPr lang="hu-HU"/>
        </a:p>
      </dgm:t>
    </dgm:pt>
    <dgm:pt modelId="{0DFD4000-9994-4F8B-AA18-D532ACF3A9B1}">
      <dgm:prSet phldrT="[Szöveg]" custT="1"/>
      <dgm:spPr>
        <a:ln>
          <a:noFill/>
        </a:ln>
      </dgm:spPr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működtetéséről a </a:t>
          </a:r>
          <a:r>
            <a:rPr lang="hu-HU" sz="20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köteles gondoskodni</a:t>
          </a:r>
        </a:p>
      </dgm:t>
    </dgm:pt>
    <dgm:pt modelId="{D6832FD2-C2C9-45CF-980E-2C304BCA75B3}" type="parTrans" cxnId="{F109CF50-B78C-4128-8C51-6F69AEB5BD2B}">
      <dgm:prSet/>
      <dgm:spPr/>
      <dgm:t>
        <a:bodyPr/>
        <a:lstStyle/>
        <a:p>
          <a:pPr algn="just"/>
          <a:endParaRPr lang="hu-HU"/>
        </a:p>
      </dgm:t>
    </dgm:pt>
    <dgm:pt modelId="{FE061152-AC22-43AA-80DB-2DB5436742CA}" type="sibTrans" cxnId="{F109CF50-B78C-4128-8C51-6F69AEB5BD2B}">
      <dgm:prSet/>
      <dgm:spPr/>
      <dgm:t>
        <a:bodyPr/>
        <a:lstStyle/>
        <a:p>
          <a:pPr algn="just"/>
          <a:endParaRPr lang="hu-HU"/>
        </a:p>
      </dgm:t>
    </dgm:pt>
    <dgm:pt modelId="{A43B122D-0B49-4844-809B-BDCFC8AB7A78}">
      <dgm:prSet phldrT="[Szöveg]" custT="1"/>
      <dgm:spPr>
        <a:ln>
          <a:noFill/>
        </a:ln>
      </dgm:spPr>
      <dgm:t>
        <a:bodyPr/>
        <a:lstStyle/>
        <a:p>
          <a:pPr algn="l"/>
          <a:r>
            <a:rPr lang="hu-H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sajátos ellenőrzési szerv: </a:t>
          </a:r>
          <a:r>
            <a:rPr lang="hu-HU" sz="20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Bizottság</a:t>
          </a:r>
        </a:p>
        <a:p>
          <a:pPr algn="l"/>
          <a:r>
            <a:rPr lang="hu-HU" sz="1800" b="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(2000-nél nagyobb lélekszámú településen kötelező)</a:t>
          </a:r>
        </a:p>
        <a:p>
          <a:pPr algn="just"/>
          <a:endParaRPr lang="hu-HU" sz="18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algn="just"/>
          <a:endParaRPr lang="hu-HU" sz="1800" b="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15AC013-F09F-4422-A9E3-A3A572A76416}" type="parTrans" cxnId="{F8B01B65-1C16-41D8-A866-9EBC8E77E4A1}">
      <dgm:prSet/>
      <dgm:spPr/>
      <dgm:t>
        <a:bodyPr/>
        <a:lstStyle/>
        <a:p>
          <a:pPr algn="just"/>
          <a:endParaRPr lang="hu-HU"/>
        </a:p>
      </dgm:t>
    </dgm:pt>
    <dgm:pt modelId="{9F16D1D0-D88E-4461-90BF-81E9CABEA1F9}" type="sibTrans" cxnId="{F8B01B65-1C16-41D8-A866-9EBC8E77E4A1}">
      <dgm:prSet/>
      <dgm:spPr/>
      <dgm:t>
        <a:bodyPr/>
        <a:lstStyle/>
        <a:p>
          <a:pPr algn="just"/>
          <a:endParaRPr lang="hu-HU"/>
        </a:p>
      </dgm:t>
    </dgm:pt>
    <dgm:pt modelId="{608513E7-A41E-4D4D-85E9-924C29F5DD10}" type="pres">
      <dgm:prSet presAssocID="{7C2A6D4C-7FC4-4E65-8F77-DECA88EE2C8F}" presName="vert0" presStyleCnt="0">
        <dgm:presLayoutVars>
          <dgm:dir/>
          <dgm:animOne val="branch"/>
          <dgm:animLvl val="lvl"/>
        </dgm:presLayoutVars>
      </dgm:prSet>
      <dgm:spPr/>
    </dgm:pt>
    <dgm:pt modelId="{2D14BD9A-7C1D-45DC-9DCE-18E9F945864D}" type="pres">
      <dgm:prSet presAssocID="{6F1E397E-DB38-4238-9375-05CF55B5D15B}" presName="thickLine" presStyleLbl="alignNode1" presStyleIdx="0" presStyleCnt="1"/>
      <dgm:spPr>
        <a:ln>
          <a:noFill/>
        </a:ln>
      </dgm:spPr>
    </dgm:pt>
    <dgm:pt modelId="{D20DB6A7-3DF2-4F68-B363-19894E5CEBC5}" type="pres">
      <dgm:prSet presAssocID="{6F1E397E-DB38-4238-9375-05CF55B5D15B}" presName="horz1" presStyleCnt="0"/>
      <dgm:spPr/>
    </dgm:pt>
    <dgm:pt modelId="{274BA20A-482F-422A-9143-8117D8DA6D06}" type="pres">
      <dgm:prSet presAssocID="{6F1E397E-DB38-4238-9375-05CF55B5D15B}" presName="tx1" presStyleLbl="revTx" presStyleIdx="0" presStyleCnt="3" custScaleX="299011" custScaleY="99998" custLinFactNeighborY="-1717"/>
      <dgm:spPr/>
    </dgm:pt>
    <dgm:pt modelId="{24321599-50C5-4D2F-827C-057CEAE49F07}" type="pres">
      <dgm:prSet presAssocID="{6F1E397E-DB38-4238-9375-05CF55B5D15B}" presName="vert1" presStyleCnt="0"/>
      <dgm:spPr/>
    </dgm:pt>
    <dgm:pt modelId="{E2992787-571C-4733-90F9-FEE3CB7F498F}" type="pres">
      <dgm:prSet presAssocID="{0DFD4000-9994-4F8B-AA18-D532ACF3A9B1}" presName="vertSpace2a" presStyleCnt="0"/>
      <dgm:spPr/>
    </dgm:pt>
    <dgm:pt modelId="{84B711DF-B98E-4108-83F1-5A4A3D2130CC}" type="pres">
      <dgm:prSet presAssocID="{0DFD4000-9994-4F8B-AA18-D532ACF3A9B1}" presName="horz2" presStyleCnt="0"/>
      <dgm:spPr/>
    </dgm:pt>
    <dgm:pt modelId="{23EA4C91-F5FB-46AD-8D1F-18EA48AACC47}" type="pres">
      <dgm:prSet presAssocID="{0DFD4000-9994-4F8B-AA18-D532ACF3A9B1}" presName="horzSpace2" presStyleCnt="0"/>
      <dgm:spPr/>
    </dgm:pt>
    <dgm:pt modelId="{659AD52F-33ED-48AA-A627-C6C207CDE69C}" type="pres">
      <dgm:prSet presAssocID="{0DFD4000-9994-4F8B-AA18-D532ACF3A9B1}" presName="tx2" presStyleLbl="revTx" presStyleIdx="1" presStyleCnt="3" custScaleX="111339" custScaleY="24957" custLinFactNeighborX="-1979" custLinFactNeighborY="974"/>
      <dgm:spPr/>
    </dgm:pt>
    <dgm:pt modelId="{287DA41E-AD18-4942-85CA-228CCC516F37}" type="pres">
      <dgm:prSet presAssocID="{0DFD4000-9994-4F8B-AA18-D532ACF3A9B1}" presName="vert2" presStyleCnt="0"/>
      <dgm:spPr/>
    </dgm:pt>
    <dgm:pt modelId="{7EE4CFA6-8C27-42C6-A840-C474FF0CB638}" type="pres">
      <dgm:prSet presAssocID="{0DFD4000-9994-4F8B-AA18-D532ACF3A9B1}" presName="thinLine2b" presStyleLbl="callout" presStyleIdx="0" presStyleCnt="2"/>
      <dgm:spPr>
        <a:ln>
          <a:noFill/>
        </a:ln>
      </dgm:spPr>
    </dgm:pt>
    <dgm:pt modelId="{0C75B1A4-79FA-466A-B636-8663BA0B7547}" type="pres">
      <dgm:prSet presAssocID="{0DFD4000-9994-4F8B-AA18-D532ACF3A9B1}" presName="vertSpace2b" presStyleCnt="0"/>
      <dgm:spPr/>
    </dgm:pt>
    <dgm:pt modelId="{D1FBE0BF-9FAA-4489-A306-31C6F111EAF4}" type="pres">
      <dgm:prSet presAssocID="{A43B122D-0B49-4844-809B-BDCFC8AB7A78}" presName="horz2" presStyleCnt="0"/>
      <dgm:spPr/>
    </dgm:pt>
    <dgm:pt modelId="{8FBC1972-0436-4B15-9FF1-E6C2842A573F}" type="pres">
      <dgm:prSet presAssocID="{A43B122D-0B49-4844-809B-BDCFC8AB7A78}" presName="horzSpace2" presStyleCnt="0"/>
      <dgm:spPr/>
    </dgm:pt>
    <dgm:pt modelId="{BB9BAE71-5F6D-47F3-9B9C-76578D05E897}" type="pres">
      <dgm:prSet presAssocID="{A43B122D-0B49-4844-809B-BDCFC8AB7A78}" presName="tx2" presStyleLbl="revTx" presStyleIdx="2" presStyleCnt="3" custScaleX="105962" custScaleY="39637" custLinFactNeighborX="-1325" custLinFactNeighborY="1340"/>
      <dgm:spPr/>
    </dgm:pt>
    <dgm:pt modelId="{23B6E44B-08ED-46C9-8753-E72E42DD1AAF}" type="pres">
      <dgm:prSet presAssocID="{A43B122D-0B49-4844-809B-BDCFC8AB7A78}" presName="vert2" presStyleCnt="0"/>
      <dgm:spPr/>
    </dgm:pt>
    <dgm:pt modelId="{1628A98F-9D60-4616-9E9E-1CD607706BDE}" type="pres">
      <dgm:prSet presAssocID="{A43B122D-0B49-4844-809B-BDCFC8AB7A78}" presName="thinLine2b" presStyleLbl="callout" presStyleIdx="1" presStyleCnt="2" custLinFactY="23914" custLinFactNeighborY="100000"/>
      <dgm:spPr>
        <a:ln>
          <a:noFill/>
        </a:ln>
      </dgm:spPr>
    </dgm:pt>
    <dgm:pt modelId="{1EFEEE5D-04FA-4E11-A4F3-DDBF35DBECFC}" type="pres">
      <dgm:prSet presAssocID="{A43B122D-0B49-4844-809B-BDCFC8AB7A78}" presName="vertSpace2b" presStyleCnt="0"/>
      <dgm:spPr/>
    </dgm:pt>
  </dgm:ptLst>
  <dgm:cxnLst>
    <dgm:cxn modelId="{913CF728-EADE-4B1F-996E-24B2878E3CCD}" type="presOf" srcId="{6F1E397E-DB38-4238-9375-05CF55B5D15B}" destId="{274BA20A-482F-422A-9143-8117D8DA6D06}" srcOrd="0" destOrd="0" presId="urn:microsoft.com/office/officeart/2008/layout/LinedList"/>
    <dgm:cxn modelId="{F8B01B65-1C16-41D8-A866-9EBC8E77E4A1}" srcId="{6F1E397E-DB38-4238-9375-05CF55B5D15B}" destId="{A43B122D-0B49-4844-809B-BDCFC8AB7A78}" srcOrd="1" destOrd="0" parTransId="{515AC013-F09F-4422-A9E3-A3A572A76416}" sibTransId="{9F16D1D0-D88E-4461-90BF-81E9CABEA1F9}"/>
    <dgm:cxn modelId="{F109CF50-B78C-4128-8C51-6F69AEB5BD2B}" srcId="{6F1E397E-DB38-4238-9375-05CF55B5D15B}" destId="{0DFD4000-9994-4F8B-AA18-D532ACF3A9B1}" srcOrd="0" destOrd="0" parTransId="{D6832FD2-C2C9-45CF-980E-2C304BCA75B3}" sibTransId="{FE061152-AC22-43AA-80DB-2DB5436742CA}"/>
    <dgm:cxn modelId="{3F3F1387-2A05-46A7-9E13-45F7C63A4CD2}" type="presOf" srcId="{7C2A6D4C-7FC4-4E65-8F77-DECA88EE2C8F}" destId="{608513E7-A41E-4D4D-85E9-924C29F5DD10}" srcOrd="0" destOrd="0" presId="urn:microsoft.com/office/officeart/2008/layout/LinedList"/>
    <dgm:cxn modelId="{C4F24996-F310-45E8-9B51-AC7F06352553}" type="presOf" srcId="{A43B122D-0B49-4844-809B-BDCFC8AB7A78}" destId="{BB9BAE71-5F6D-47F3-9B9C-76578D05E897}" srcOrd="0" destOrd="0" presId="urn:microsoft.com/office/officeart/2008/layout/LinedList"/>
    <dgm:cxn modelId="{18880CC8-979F-44F2-B8A9-E1756FF042D9}" type="presOf" srcId="{0DFD4000-9994-4F8B-AA18-D532ACF3A9B1}" destId="{659AD52F-33ED-48AA-A627-C6C207CDE69C}" srcOrd="0" destOrd="0" presId="urn:microsoft.com/office/officeart/2008/layout/LinedList"/>
    <dgm:cxn modelId="{A225A1F3-2277-47E6-B06B-6680CBDC52E8}" srcId="{7C2A6D4C-7FC4-4E65-8F77-DECA88EE2C8F}" destId="{6F1E397E-DB38-4238-9375-05CF55B5D15B}" srcOrd="0" destOrd="0" parTransId="{730AFD79-B582-4CD2-A697-69C00A67371D}" sibTransId="{7132445A-8997-41C6-8C85-60B0CD92D6FC}"/>
    <dgm:cxn modelId="{DE543C64-4D41-463B-8652-B10675414924}" type="presParOf" srcId="{608513E7-A41E-4D4D-85E9-924C29F5DD10}" destId="{2D14BD9A-7C1D-45DC-9DCE-18E9F945864D}" srcOrd="0" destOrd="0" presId="urn:microsoft.com/office/officeart/2008/layout/LinedList"/>
    <dgm:cxn modelId="{9F4D6A6E-185E-4225-80B2-48B8E56D61CA}" type="presParOf" srcId="{608513E7-A41E-4D4D-85E9-924C29F5DD10}" destId="{D20DB6A7-3DF2-4F68-B363-19894E5CEBC5}" srcOrd="1" destOrd="0" presId="urn:microsoft.com/office/officeart/2008/layout/LinedList"/>
    <dgm:cxn modelId="{D27658F0-0A72-49A6-B248-1CC5E0AB8767}" type="presParOf" srcId="{D20DB6A7-3DF2-4F68-B363-19894E5CEBC5}" destId="{274BA20A-482F-422A-9143-8117D8DA6D06}" srcOrd="0" destOrd="0" presId="urn:microsoft.com/office/officeart/2008/layout/LinedList"/>
    <dgm:cxn modelId="{CACB6CB8-C5CE-4009-B64F-EEDA25148E41}" type="presParOf" srcId="{D20DB6A7-3DF2-4F68-B363-19894E5CEBC5}" destId="{24321599-50C5-4D2F-827C-057CEAE49F07}" srcOrd="1" destOrd="0" presId="urn:microsoft.com/office/officeart/2008/layout/LinedList"/>
    <dgm:cxn modelId="{6BE4B149-ECD3-464B-9478-BF422B034F30}" type="presParOf" srcId="{24321599-50C5-4D2F-827C-057CEAE49F07}" destId="{E2992787-571C-4733-90F9-FEE3CB7F498F}" srcOrd="0" destOrd="0" presId="urn:microsoft.com/office/officeart/2008/layout/LinedList"/>
    <dgm:cxn modelId="{A56B6E7D-261A-4498-99C3-8D5F50B3CD86}" type="presParOf" srcId="{24321599-50C5-4D2F-827C-057CEAE49F07}" destId="{84B711DF-B98E-4108-83F1-5A4A3D2130CC}" srcOrd="1" destOrd="0" presId="urn:microsoft.com/office/officeart/2008/layout/LinedList"/>
    <dgm:cxn modelId="{CB4CB1C9-6CF3-47A9-B7BC-C33BFA68E81B}" type="presParOf" srcId="{84B711DF-B98E-4108-83F1-5A4A3D2130CC}" destId="{23EA4C91-F5FB-46AD-8D1F-18EA48AACC47}" srcOrd="0" destOrd="0" presId="urn:microsoft.com/office/officeart/2008/layout/LinedList"/>
    <dgm:cxn modelId="{68B9F6D3-32A4-400C-BD48-1CBB0FDAF55C}" type="presParOf" srcId="{84B711DF-B98E-4108-83F1-5A4A3D2130CC}" destId="{659AD52F-33ED-48AA-A627-C6C207CDE69C}" srcOrd="1" destOrd="0" presId="urn:microsoft.com/office/officeart/2008/layout/LinedList"/>
    <dgm:cxn modelId="{4225A781-4D12-4DC3-B84C-E316643FD000}" type="presParOf" srcId="{84B711DF-B98E-4108-83F1-5A4A3D2130CC}" destId="{287DA41E-AD18-4942-85CA-228CCC516F37}" srcOrd="2" destOrd="0" presId="urn:microsoft.com/office/officeart/2008/layout/LinedList"/>
    <dgm:cxn modelId="{14E62BB0-E929-485E-ABF1-6C1CE2D3C767}" type="presParOf" srcId="{24321599-50C5-4D2F-827C-057CEAE49F07}" destId="{7EE4CFA6-8C27-42C6-A840-C474FF0CB638}" srcOrd="2" destOrd="0" presId="urn:microsoft.com/office/officeart/2008/layout/LinedList"/>
    <dgm:cxn modelId="{B8F5FE23-9F90-4DE0-A62D-66C2E7260623}" type="presParOf" srcId="{24321599-50C5-4D2F-827C-057CEAE49F07}" destId="{0C75B1A4-79FA-466A-B636-8663BA0B7547}" srcOrd="3" destOrd="0" presId="urn:microsoft.com/office/officeart/2008/layout/LinedList"/>
    <dgm:cxn modelId="{038E17BC-B15B-4969-B0B1-4128188BB0E4}" type="presParOf" srcId="{24321599-50C5-4D2F-827C-057CEAE49F07}" destId="{D1FBE0BF-9FAA-4489-A306-31C6F111EAF4}" srcOrd="4" destOrd="0" presId="urn:microsoft.com/office/officeart/2008/layout/LinedList"/>
    <dgm:cxn modelId="{5E3EAEB2-B526-4314-8BA2-B547E16328EF}" type="presParOf" srcId="{D1FBE0BF-9FAA-4489-A306-31C6F111EAF4}" destId="{8FBC1972-0436-4B15-9FF1-E6C2842A573F}" srcOrd="0" destOrd="0" presId="urn:microsoft.com/office/officeart/2008/layout/LinedList"/>
    <dgm:cxn modelId="{CA9D0AD8-2885-457E-B599-B6B60C9D49D4}" type="presParOf" srcId="{D1FBE0BF-9FAA-4489-A306-31C6F111EAF4}" destId="{BB9BAE71-5F6D-47F3-9B9C-76578D05E897}" srcOrd="1" destOrd="0" presId="urn:microsoft.com/office/officeart/2008/layout/LinedList"/>
    <dgm:cxn modelId="{A0BEBB88-7F63-453B-B2BE-2BE067AE96D5}" type="presParOf" srcId="{D1FBE0BF-9FAA-4489-A306-31C6F111EAF4}" destId="{23B6E44B-08ED-46C9-8753-E72E42DD1AAF}" srcOrd="2" destOrd="0" presId="urn:microsoft.com/office/officeart/2008/layout/LinedList"/>
    <dgm:cxn modelId="{FD4929C6-E6A8-475A-9503-2DEEA5138505}" type="presParOf" srcId="{24321599-50C5-4D2F-827C-057CEAE49F07}" destId="{1628A98F-9D60-4616-9E9E-1CD607706BDE}" srcOrd="5" destOrd="0" presId="urn:microsoft.com/office/officeart/2008/layout/LinedList"/>
    <dgm:cxn modelId="{A191AEE7-0A1E-48D2-AB0A-0F56A60C0BA0}" type="presParOf" srcId="{24321599-50C5-4D2F-827C-057CEAE49F07}" destId="{1EFEEE5D-04FA-4E11-A4F3-DDBF35DBECFC}" srcOrd="6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52333C-5C68-44BD-99F0-557E502664A1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7F198B7-EE20-49E8-A741-C79380B7B0F7}">
      <dgm:prSet phldrT="[Szöveg]" custT="1"/>
      <dgm:spPr>
        <a:solidFill>
          <a:srgbClr val="BF7B17">
            <a:alpha val="50000"/>
          </a:srgbClr>
        </a:solidFill>
        <a:ln>
          <a:solidFill>
            <a:srgbClr val="BF7B17"/>
          </a:solidFill>
        </a:ln>
      </dgm:spPr>
      <dgm:t>
        <a:bodyPr/>
        <a:lstStyle/>
        <a:p>
          <a:r>
            <a:rPr lang="hu-HU" sz="4200" b="0" dirty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</a:t>
          </a:r>
          <a:r>
            <a:rPr lang="hu-HU" sz="4200" b="0" dirty="0">
              <a:ln>
                <a:solidFill>
                  <a:srgbClr val="146A1C"/>
                </a:solidFill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4200" b="0" dirty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reform</a:t>
          </a:r>
          <a:r>
            <a:rPr lang="hu-HU" sz="4200" b="0" dirty="0">
              <a:ln>
                <a:solidFill>
                  <a:srgbClr val="146A1C"/>
                </a:solidFill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4200" b="0" dirty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területei</a:t>
          </a:r>
        </a:p>
      </dgm:t>
    </dgm:pt>
    <dgm:pt modelId="{31BF6133-38A7-4B31-9077-83F42FC84405}" type="parTrans" cxnId="{66278A80-6BA7-41E2-8AB2-4815B6772FDE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A71FA81D-55DC-469E-9F39-84AA0E4D4779}" type="sibTrans" cxnId="{66278A80-6BA7-41E2-8AB2-4815B6772FDE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3D148D23-2F09-4484-B5B8-A609F561D117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feladatellátás</a:t>
          </a:r>
        </a:p>
      </dgm:t>
    </dgm:pt>
    <dgm:pt modelId="{2AAEEBEB-C12A-485B-B7E6-1BA7483B615F}" type="parTrans" cxnId="{0C01CCC8-0EF9-481D-BFEC-4CB509D0245F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E8CCD3B3-C892-47FB-ABF0-299D38FC9B2A}" type="sibTrans" cxnId="{0C01CCC8-0EF9-481D-BFEC-4CB509D0245F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0522BEB9-F9FA-40FC-A998-2CABCD234757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management</a:t>
          </a:r>
        </a:p>
      </dgm:t>
    </dgm:pt>
    <dgm:pt modelId="{E62F8ABC-E52C-40E3-86C2-45E88FA487F9}" type="parTrans" cxnId="{06170EEF-B83D-439D-9696-7E9F6EE16536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2230FF1E-D503-43BB-8DF3-CF1F090CAF5B}" type="sibTrans" cxnId="{06170EEF-B83D-439D-9696-7E9F6EE16536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2FFEC9F2-B611-4D8F-95B5-F0ABD0DD007F}">
      <dgm:prSet phldrT="[Szöveg]" custT="1"/>
      <dgm:spPr>
        <a:noFill/>
        <a:ln>
          <a:solidFill>
            <a:srgbClr val="BF7B17"/>
          </a:solidFill>
        </a:ln>
      </dgm:spPr>
      <dgm:t>
        <a:bodyPr/>
        <a:lstStyle/>
        <a:p>
          <a:r>
            <a:rPr lang="hu-HU" sz="2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finanszírozás</a:t>
          </a:r>
        </a:p>
      </dgm:t>
    </dgm:pt>
    <dgm:pt modelId="{FDF7DF21-7D03-4D80-B937-040E8E970646}" type="sibTrans" cxnId="{A9061784-D8F2-47C2-917F-D3977695D4ED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5D83112F-6121-42E3-84C8-E3FE47815C3D}" type="parTrans" cxnId="{A9061784-D8F2-47C2-917F-D3977695D4ED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E47F8D85-65C1-47AD-A8DB-0631E88E2CF2}" type="pres">
      <dgm:prSet presAssocID="{2952333C-5C68-44BD-99F0-557E502664A1}" presName="composite" presStyleCnt="0">
        <dgm:presLayoutVars>
          <dgm:chMax val="1"/>
          <dgm:dir/>
          <dgm:resizeHandles val="exact"/>
        </dgm:presLayoutVars>
      </dgm:prSet>
      <dgm:spPr/>
    </dgm:pt>
    <dgm:pt modelId="{1DC71259-2498-48E7-887D-2279C265A900}" type="pres">
      <dgm:prSet presAssocID="{2952333C-5C68-44BD-99F0-557E502664A1}" presName="radial" presStyleCnt="0">
        <dgm:presLayoutVars>
          <dgm:animLvl val="ctr"/>
        </dgm:presLayoutVars>
      </dgm:prSet>
      <dgm:spPr/>
    </dgm:pt>
    <dgm:pt modelId="{36283FAF-367A-4F23-9B5C-86051B944AD1}" type="pres">
      <dgm:prSet presAssocID="{C7F198B7-EE20-49E8-A741-C79380B7B0F7}" presName="centerShape" presStyleLbl="vennNode1" presStyleIdx="0" presStyleCnt="4" custScaleX="169993" custLinFactNeighborX="-1232" custLinFactNeighborY="-4790"/>
      <dgm:spPr/>
    </dgm:pt>
    <dgm:pt modelId="{F519AE27-8292-4AC8-846C-A6E994CCD14D}" type="pres">
      <dgm:prSet presAssocID="{3D148D23-2F09-4484-B5B8-A609F561D117}" presName="node" presStyleLbl="vennNode1" presStyleIdx="1" presStyleCnt="4" custScaleX="251755" custRadScaleRad="98008" custRadScaleInc="-3108">
        <dgm:presLayoutVars>
          <dgm:bulletEnabled val="1"/>
        </dgm:presLayoutVars>
      </dgm:prSet>
      <dgm:spPr/>
    </dgm:pt>
    <dgm:pt modelId="{EC015508-BEA1-430C-A90B-D41C0467FAFA}" type="pres">
      <dgm:prSet presAssocID="{0522BEB9-F9FA-40FC-A998-2CABCD234757}" presName="node" presStyleLbl="vennNode1" presStyleIdx="2" presStyleCnt="4" custScaleX="246359" custScaleY="103452" custRadScaleRad="157500" custRadScaleInc="-13303">
        <dgm:presLayoutVars>
          <dgm:bulletEnabled val="1"/>
        </dgm:presLayoutVars>
      </dgm:prSet>
      <dgm:spPr/>
    </dgm:pt>
    <dgm:pt modelId="{8267D756-4F24-462A-831C-D268289ACD50}" type="pres">
      <dgm:prSet presAssocID="{2FFEC9F2-B611-4D8F-95B5-F0ABD0DD007F}" presName="node" presStyleLbl="vennNode1" presStyleIdx="3" presStyleCnt="4" custScaleX="246365" custRadScaleRad="157656" custRadScaleInc="12344">
        <dgm:presLayoutVars>
          <dgm:bulletEnabled val="1"/>
        </dgm:presLayoutVars>
      </dgm:prSet>
      <dgm:spPr/>
    </dgm:pt>
  </dgm:ptLst>
  <dgm:cxnLst>
    <dgm:cxn modelId="{A8E5C66C-7FCC-4D15-85B2-8E51F88B15AB}" type="presOf" srcId="{2952333C-5C68-44BD-99F0-557E502664A1}" destId="{E47F8D85-65C1-47AD-A8DB-0631E88E2CF2}" srcOrd="0" destOrd="0" presId="urn:microsoft.com/office/officeart/2005/8/layout/radial3"/>
    <dgm:cxn modelId="{97F2E553-1172-42BE-9F30-0366ED98949D}" type="presOf" srcId="{2FFEC9F2-B611-4D8F-95B5-F0ABD0DD007F}" destId="{8267D756-4F24-462A-831C-D268289ACD50}" srcOrd="0" destOrd="0" presId="urn:microsoft.com/office/officeart/2005/8/layout/radial3"/>
    <dgm:cxn modelId="{E45CA976-52F4-483F-B1D3-9B3C91B993E0}" type="presOf" srcId="{0522BEB9-F9FA-40FC-A998-2CABCD234757}" destId="{EC015508-BEA1-430C-A90B-D41C0467FAFA}" srcOrd="0" destOrd="0" presId="urn:microsoft.com/office/officeart/2005/8/layout/radial3"/>
    <dgm:cxn modelId="{9168195A-B295-4B3A-842F-B35AF89BAD05}" type="presOf" srcId="{C7F198B7-EE20-49E8-A741-C79380B7B0F7}" destId="{36283FAF-367A-4F23-9B5C-86051B944AD1}" srcOrd="0" destOrd="0" presId="urn:microsoft.com/office/officeart/2005/8/layout/radial3"/>
    <dgm:cxn modelId="{66278A80-6BA7-41E2-8AB2-4815B6772FDE}" srcId="{2952333C-5C68-44BD-99F0-557E502664A1}" destId="{C7F198B7-EE20-49E8-A741-C79380B7B0F7}" srcOrd="0" destOrd="0" parTransId="{31BF6133-38A7-4B31-9077-83F42FC84405}" sibTransId="{A71FA81D-55DC-469E-9F39-84AA0E4D4779}"/>
    <dgm:cxn modelId="{A9061784-D8F2-47C2-917F-D3977695D4ED}" srcId="{C7F198B7-EE20-49E8-A741-C79380B7B0F7}" destId="{2FFEC9F2-B611-4D8F-95B5-F0ABD0DD007F}" srcOrd="2" destOrd="0" parTransId="{5D83112F-6121-42E3-84C8-E3FE47815C3D}" sibTransId="{FDF7DF21-7D03-4D80-B937-040E8E970646}"/>
    <dgm:cxn modelId="{58B6ADB2-84E5-4888-A4C5-BB0EC6093B64}" type="presOf" srcId="{3D148D23-2F09-4484-B5B8-A609F561D117}" destId="{F519AE27-8292-4AC8-846C-A6E994CCD14D}" srcOrd="0" destOrd="0" presId="urn:microsoft.com/office/officeart/2005/8/layout/radial3"/>
    <dgm:cxn modelId="{0C01CCC8-0EF9-481D-BFEC-4CB509D0245F}" srcId="{C7F198B7-EE20-49E8-A741-C79380B7B0F7}" destId="{3D148D23-2F09-4484-B5B8-A609F561D117}" srcOrd="0" destOrd="0" parTransId="{2AAEEBEB-C12A-485B-B7E6-1BA7483B615F}" sibTransId="{E8CCD3B3-C892-47FB-ABF0-299D38FC9B2A}"/>
    <dgm:cxn modelId="{06170EEF-B83D-439D-9696-7E9F6EE16536}" srcId="{C7F198B7-EE20-49E8-A741-C79380B7B0F7}" destId="{0522BEB9-F9FA-40FC-A998-2CABCD234757}" srcOrd="1" destOrd="0" parTransId="{E62F8ABC-E52C-40E3-86C2-45E88FA487F9}" sibTransId="{2230FF1E-D503-43BB-8DF3-CF1F090CAF5B}"/>
    <dgm:cxn modelId="{329216C9-3E39-4FBE-BEB1-7D27E39C5639}" type="presParOf" srcId="{E47F8D85-65C1-47AD-A8DB-0631E88E2CF2}" destId="{1DC71259-2498-48E7-887D-2279C265A900}" srcOrd="0" destOrd="0" presId="urn:microsoft.com/office/officeart/2005/8/layout/radial3"/>
    <dgm:cxn modelId="{9637F2D0-4E1C-4C88-80C0-6B2AEBE59DB5}" type="presParOf" srcId="{1DC71259-2498-48E7-887D-2279C265A900}" destId="{36283FAF-367A-4F23-9B5C-86051B944AD1}" srcOrd="0" destOrd="0" presId="urn:microsoft.com/office/officeart/2005/8/layout/radial3"/>
    <dgm:cxn modelId="{512428F3-1E33-41CF-ACCA-A23F6ADF5457}" type="presParOf" srcId="{1DC71259-2498-48E7-887D-2279C265A900}" destId="{F519AE27-8292-4AC8-846C-A6E994CCD14D}" srcOrd="1" destOrd="0" presId="urn:microsoft.com/office/officeart/2005/8/layout/radial3"/>
    <dgm:cxn modelId="{43C6D32B-F8CC-4BF8-AFBB-66836C846D4B}" type="presParOf" srcId="{1DC71259-2498-48E7-887D-2279C265A900}" destId="{EC015508-BEA1-430C-A90B-D41C0467FAFA}" srcOrd="2" destOrd="0" presId="urn:microsoft.com/office/officeart/2005/8/layout/radial3"/>
    <dgm:cxn modelId="{1EF30662-34B7-474B-B77C-3EFD5443D4BE}" type="presParOf" srcId="{1DC71259-2498-48E7-887D-2279C265A900}" destId="{8267D756-4F24-462A-831C-D268289ACD50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CE9439-97F4-4DC7-9B53-CEF05D79583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65C7736-33BC-497F-A0E9-119BE21E36B5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6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makrogazdaság helyzetét jellemző általános mutatók</a:t>
          </a:r>
        </a:p>
      </dgm:t>
    </dgm:pt>
    <dgm:pt modelId="{24618F4F-4B89-4108-8BC3-A867820E3841}" type="parTrans" cxnId="{81C833B1-A779-45D8-8F43-C0BEA8259183}">
      <dgm:prSet/>
      <dgm:spPr/>
      <dgm:t>
        <a:bodyPr/>
        <a:lstStyle/>
        <a:p>
          <a:endParaRPr lang="hu-HU"/>
        </a:p>
      </dgm:t>
    </dgm:pt>
    <dgm:pt modelId="{D6EB420E-8169-46BD-8C98-58CE653ABECA}" type="sibTrans" cxnId="{81C833B1-A779-45D8-8F43-C0BEA8259183}">
      <dgm:prSet/>
      <dgm:spPr/>
      <dgm:t>
        <a:bodyPr/>
        <a:lstStyle/>
        <a:p>
          <a:endParaRPr lang="hu-HU"/>
        </a:p>
      </dgm:t>
    </dgm:pt>
    <dgm:pt modelId="{DDFB2E56-4E3C-4133-9247-F9110D5B0EEF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növekedés</a:t>
          </a:r>
        </a:p>
      </dgm:t>
    </dgm:pt>
    <dgm:pt modelId="{7AE1360C-F10E-4E94-9BED-0E6080456CDF}" type="parTrans" cxnId="{9F64E749-07B6-4657-B90A-26D735DDF505}">
      <dgm:prSet/>
      <dgm:spPr/>
      <dgm:t>
        <a:bodyPr/>
        <a:lstStyle/>
        <a:p>
          <a:endParaRPr lang="hu-HU"/>
        </a:p>
      </dgm:t>
    </dgm:pt>
    <dgm:pt modelId="{301EB7DA-E950-42C3-821F-7B8DCEC7E748}" type="sibTrans" cxnId="{9F64E749-07B6-4657-B90A-26D735DDF505}">
      <dgm:prSet/>
      <dgm:spPr/>
      <dgm:t>
        <a:bodyPr/>
        <a:lstStyle/>
        <a:p>
          <a:endParaRPr lang="hu-HU"/>
        </a:p>
      </dgm:t>
    </dgm:pt>
    <dgm:pt modelId="{5AFAD85B-EE91-4A4B-8CAA-62595796E854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6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 helyzetét jellemző mutatók</a:t>
          </a:r>
        </a:p>
      </dgm:t>
    </dgm:pt>
    <dgm:pt modelId="{0B0ED125-0B6B-464D-943D-D742F34AB075}" type="parTrans" cxnId="{63D61E34-A3C5-4645-9DE5-C110667729B8}">
      <dgm:prSet/>
      <dgm:spPr/>
      <dgm:t>
        <a:bodyPr/>
        <a:lstStyle/>
        <a:p>
          <a:endParaRPr lang="hu-HU"/>
        </a:p>
      </dgm:t>
    </dgm:pt>
    <dgm:pt modelId="{DDBC6F1B-59A5-4A5C-B759-EA0DD52F8B6F}" type="sibTrans" cxnId="{63D61E34-A3C5-4645-9DE5-C110667729B8}">
      <dgm:prSet/>
      <dgm:spPr/>
      <dgm:t>
        <a:bodyPr/>
        <a:lstStyle/>
        <a:p>
          <a:endParaRPr lang="hu-HU"/>
        </a:p>
      </dgm:t>
    </dgm:pt>
    <dgm:pt modelId="{D00B53B3-A73B-4287-8ECB-2400ABF0834E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jövedelemcentralizáció és - újraelosztás</a:t>
          </a:r>
        </a:p>
      </dgm:t>
    </dgm:pt>
    <dgm:pt modelId="{1374F18F-D805-45EF-8A8D-7325BBF5090F}" type="parTrans" cxnId="{11137C3D-F73B-4506-80DF-F8BED312B115}">
      <dgm:prSet/>
      <dgm:spPr/>
      <dgm:t>
        <a:bodyPr/>
        <a:lstStyle/>
        <a:p>
          <a:endParaRPr lang="hu-HU"/>
        </a:p>
      </dgm:t>
    </dgm:pt>
    <dgm:pt modelId="{CA087C4B-97B3-4271-A319-10833598F00A}" type="sibTrans" cxnId="{11137C3D-F73B-4506-80DF-F8BED312B115}">
      <dgm:prSet/>
      <dgm:spPr/>
      <dgm:t>
        <a:bodyPr/>
        <a:lstStyle/>
        <a:p>
          <a:endParaRPr lang="hu-HU"/>
        </a:p>
      </dgm:t>
    </dgm:pt>
    <dgm:pt modelId="{74E2548B-D53E-4D87-9729-034DE8E59993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infláció</a:t>
          </a:r>
        </a:p>
      </dgm:t>
    </dgm:pt>
    <dgm:pt modelId="{F3E68598-4FD0-43A3-885E-C4CB5414D9D7}" type="parTrans" cxnId="{11777E06-7A91-461E-9BC5-A76AC02BF01E}">
      <dgm:prSet/>
      <dgm:spPr/>
      <dgm:t>
        <a:bodyPr/>
        <a:lstStyle/>
        <a:p>
          <a:endParaRPr lang="hu-HU"/>
        </a:p>
      </dgm:t>
    </dgm:pt>
    <dgm:pt modelId="{4C077638-87AE-4BD8-A20A-AE615F85E9F7}" type="sibTrans" cxnId="{11777E06-7A91-461E-9BC5-A76AC02BF01E}">
      <dgm:prSet/>
      <dgm:spPr/>
      <dgm:t>
        <a:bodyPr/>
        <a:lstStyle/>
        <a:p>
          <a:endParaRPr lang="hu-HU"/>
        </a:p>
      </dgm:t>
    </dgm:pt>
    <dgm:pt modelId="{7E3F8AC3-83E9-43F0-9DF5-2666F156C6FF}">
      <dgm:prSet phldrT="[Szöveg]" custT="1"/>
      <dgm:spPr>
        <a:noFill/>
        <a:ln>
          <a:noFill/>
        </a:ln>
      </dgm:spPr>
      <dgm:t>
        <a:bodyPr/>
        <a:lstStyle/>
        <a:p>
          <a:r>
            <a:rPr lang="hu-HU" sz="2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külgazdasági egyensúly</a:t>
          </a:r>
        </a:p>
      </dgm:t>
    </dgm:pt>
    <dgm:pt modelId="{B6EC2990-D046-4F81-9CA3-EEB18603B8C7}" type="parTrans" cxnId="{7A029ED4-D681-40FE-8897-2771F4E1367F}">
      <dgm:prSet/>
      <dgm:spPr/>
      <dgm:t>
        <a:bodyPr/>
        <a:lstStyle/>
        <a:p>
          <a:endParaRPr lang="hu-HU"/>
        </a:p>
      </dgm:t>
    </dgm:pt>
    <dgm:pt modelId="{182B3FDB-4166-4467-B9FF-F6C9B30991D8}" type="sibTrans" cxnId="{7A029ED4-D681-40FE-8897-2771F4E1367F}">
      <dgm:prSet/>
      <dgm:spPr/>
      <dgm:t>
        <a:bodyPr/>
        <a:lstStyle/>
        <a:p>
          <a:endParaRPr lang="hu-HU"/>
        </a:p>
      </dgm:t>
    </dgm:pt>
    <dgm:pt modelId="{3A33F639-CE50-4090-940D-765F865359D5}">
      <dgm:prSet custT="1"/>
      <dgm:spPr>
        <a:noFill/>
        <a:ln>
          <a:noFill/>
        </a:ln>
      </dgm:spPr>
      <dgm:t>
        <a:bodyPr/>
        <a:lstStyle/>
        <a:p>
          <a:r>
            <a:rPr lang="hu-HU" sz="2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államháztartási hiány (</a:t>
          </a:r>
          <a:r>
            <a:rPr lang="hu-HU" sz="2400" b="0" dirty="0" err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max</a:t>
          </a:r>
          <a:r>
            <a:rPr lang="hu-HU" sz="2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 a GDP 3%-a) </a:t>
          </a:r>
        </a:p>
      </dgm:t>
    </dgm:pt>
    <dgm:pt modelId="{9B935DF7-51D5-4BAD-AB6A-CC5978DEB088}" type="parTrans" cxnId="{69921F89-BE37-4E07-B95B-6942D1778C21}">
      <dgm:prSet/>
      <dgm:spPr/>
      <dgm:t>
        <a:bodyPr/>
        <a:lstStyle/>
        <a:p>
          <a:endParaRPr lang="hu-HU"/>
        </a:p>
      </dgm:t>
    </dgm:pt>
    <dgm:pt modelId="{6F360909-E520-4301-97ED-362A5C72AB44}" type="sibTrans" cxnId="{69921F89-BE37-4E07-B95B-6942D1778C21}">
      <dgm:prSet/>
      <dgm:spPr/>
      <dgm:t>
        <a:bodyPr/>
        <a:lstStyle/>
        <a:p>
          <a:endParaRPr lang="hu-HU"/>
        </a:p>
      </dgm:t>
    </dgm:pt>
    <dgm:pt modelId="{235CC0A8-E40E-4769-BDBC-A1D021491E28}">
      <dgm:prSet custT="1"/>
      <dgm:spPr>
        <a:noFill/>
        <a:ln>
          <a:noFill/>
        </a:ln>
      </dgm:spPr>
      <dgm:t>
        <a:bodyPr/>
        <a:lstStyle/>
        <a:p>
          <a:r>
            <a:rPr lang="hu-HU" sz="2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államadósság (</a:t>
          </a:r>
          <a:r>
            <a:rPr lang="hu-HU" sz="2400" b="0" dirty="0" err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max</a:t>
          </a:r>
          <a:r>
            <a:rPr lang="hu-HU" sz="24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 a GDP 60%-a)</a:t>
          </a:r>
        </a:p>
      </dgm:t>
    </dgm:pt>
    <dgm:pt modelId="{7BD06BB9-439C-46A9-B6CF-B11C82360D13}" type="parTrans" cxnId="{85AC7123-113B-4B9C-9CEB-29635DA069E4}">
      <dgm:prSet/>
      <dgm:spPr/>
      <dgm:t>
        <a:bodyPr/>
        <a:lstStyle/>
        <a:p>
          <a:endParaRPr lang="hu-HU"/>
        </a:p>
      </dgm:t>
    </dgm:pt>
    <dgm:pt modelId="{EF8A0028-4D83-4D12-971D-A9BF24724F18}" type="sibTrans" cxnId="{85AC7123-113B-4B9C-9CEB-29635DA069E4}">
      <dgm:prSet/>
      <dgm:spPr/>
      <dgm:t>
        <a:bodyPr/>
        <a:lstStyle/>
        <a:p>
          <a:endParaRPr lang="hu-HU"/>
        </a:p>
      </dgm:t>
    </dgm:pt>
    <dgm:pt modelId="{60649E48-65A9-4DB5-A0FE-C9206B13DD04}" type="pres">
      <dgm:prSet presAssocID="{3BCE9439-97F4-4DC7-9B53-CEF05D79583A}" presName="Name0" presStyleCnt="0">
        <dgm:presLayoutVars>
          <dgm:dir/>
          <dgm:animLvl val="lvl"/>
          <dgm:resizeHandles val="exact"/>
        </dgm:presLayoutVars>
      </dgm:prSet>
      <dgm:spPr/>
    </dgm:pt>
    <dgm:pt modelId="{A925B556-5024-4885-8FEF-95D5F488BAB1}" type="pres">
      <dgm:prSet presAssocID="{065C7736-33BC-497F-A0E9-119BE21E36B5}" presName="linNode" presStyleCnt="0"/>
      <dgm:spPr/>
    </dgm:pt>
    <dgm:pt modelId="{C1F25FC3-1B91-4D97-AAF1-4DBCA5F07BF5}" type="pres">
      <dgm:prSet presAssocID="{065C7736-33BC-497F-A0E9-119BE21E36B5}" presName="parentText" presStyleLbl="node1" presStyleIdx="0" presStyleCnt="2" custScaleX="112414">
        <dgm:presLayoutVars>
          <dgm:chMax val="1"/>
          <dgm:bulletEnabled val="1"/>
        </dgm:presLayoutVars>
      </dgm:prSet>
      <dgm:spPr/>
    </dgm:pt>
    <dgm:pt modelId="{65F9C199-5DD5-4D9A-8A31-D10E1797B1CB}" type="pres">
      <dgm:prSet presAssocID="{065C7736-33BC-497F-A0E9-119BE21E36B5}" presName="descendantText" presStyleLbl="alignAccFollowNode1" presStyleIdx="0" presStyleCnt="2" custLinFactNeighborY="-6083">
        <dgm:presLayoutVars>
          <dgm:bulletEnabled val="1"/>
        </dgm:presLayoutVars>
      </dgm:prSet>
      <dgm:spPr/>
    </dgm:pt>
    <dgm:pt modelId="{C91B062E-CCC3-4C36-A503-E590D60F8D8C}" type="pres">
      <dgm:prSet presAssocID="{D6EB420E-8169-46BD-8C98-58CE653ABECA}" presName="sp" presStyleCnt="0"/>
      <dgm:spPr/>
    </dgm:pt>
    <dgm:pt modelId="{63609174-7DAD-406E-8767-2A77C028EA74}" type="pres">
      <dgm:prSet presAssocID="{5AFAD85B-EE91-4A4B-8CAA-62595796E854}" presName="linNode" presStyleCnt="0"/>
      <dgm:spPr/>
    </dgm:pt>
    <dgm:pt modelId="{A34C1037-469D-4139-8CC3-608411B107A0}" type="pres">
      <dgm:prSet presAssocID="{5AFAD85B-EE91-4A4B-8CAA-62595796E854}" presName="parentText" presStyleLbl="node1" presStyleIdx="1" presStyleCnt="2" custScaleX="114250">
        <dgm:presLayoutVars>
          <dgm:chMax val="1"/>
          <dgm:bulletEnabled val="1"/>
        </dgm:presLayoutVars>
      </dgm:prSet>
      <dgm:spPr/>
    </dgm:pt>
    <dgm:pt modelId="{1C0708E8-06E9-48F4-8EE5-6776924EB832}" type="pres">
      <dgm:prSet presAssocID="{5AFAD85B-EE91-4A4B-8CAA-62595796E854}" presName="descendantText" presStyleLbl="alignAccFollowNode1" presStyleIdx="1" presStyleCnt="2" custScaleY="117568">
        <dgm:presLayoutVars>
          <dgm:bulletEnabled val="1"/>
        </dgm:presLayoutVars>
      </dgm:prSet>
      <dgm:spPr/>
    </dgm:pt>
  </dgm:ptLst>
  <dgm:cxnLst>
    <dgm:cxn modelId="{3F3ADF04-663A-4C5C-A8AF-BE745AA12EBA}" type="presOf" srcId="{5AFAD85B-EE91-4A4B-8CAA-62595796E854}" destId="{A34C1037-469D-4139-8CC3-608411B107A0}" srcOrd="0" destOrd="0" presId="urn:microsoft.com/office/officeart/2005/8/layout/vList5"/>
    <dgm:cxn modelId="{11777E06-7A91-461E-9BC5-A76AC02BF01E}" srcId="{065C7736-33BC-497F-A0E9-119BE21E36B5}" destId="{74E2548B-D53E-4D87-9729-034DE8E59993}" srcOrd="1" destOrd="0" parTransId="{F3E68598-4FD0-43A3-885E-C4CB5414D9D7}" sibTransId="{4C077638-87AE-4BD8-A20A-AE615F85E9F7}"/>
    <dgm:cxn modelId="{28043714-B937-4B6D-9DFB-D51F8D25C9BE}" type="presOf" srcId="{3BCE9439-97F4-4DC7-9B53-CEF05D79583A}" destId="{60649E48-65A9-4DB5-A0FE-C9206B13DD04}" srcOrd="0" destOrd="0" presId="urn:microsoft.com/office/officeart/2005/8/layout/vList5"/>
    <dgm:cxn modelId="{85AC7123-113B-4B9C-9CEB-29635DA069E4}" srcId="{5AFAD85B-EE91-4A4B-8CAA-62595796E854}" destId="{235CC0A8-E40E-4769-BDBC-A1D021491E28}" srcOrd="2" destOrd="0" parTransId="{7BD06BB9-439C-46A9-B6CF-B11C82360D13}" sibTransId="{EF8A0028-4D83-4D12-971D-A9BF24724F18}"/>
    <dgm:cxn modelId="{79360A27-B213-4A26-92D2-49E0381CE6CE}" type="presOf" srcId="{7E3F8AC3-83E9-43F0-9DF5-2666F156C6FF}" destId="{65F9C199-5DD5-4D9A-8A31-D10E1797B1CB}" srcOrd="0" destOrd="2" presId="urn:microsoft.com/office/officeart/2005/8/layout/vList5"/>
    <dgm:cxn modelId="{F3FA8E2E-172A-4F42-BDD0-EC0231FF7ECB}" type="presOf" srcId="{3A33F639-CE50-4090-940D-765F865359D5}" destId="{1C0708E8-06E9-48F4-8EE5-6776924EB832}" srcOrd="0" destOrd="1" presId="urn:microsoft.com/office/officeart/2005/8/layout/vList5"/>
    <dgm:cxn modelId="{63D61E34-A3C5-4645-9DE5-C110667729B8}" srcId="{3BCE9439-97F4-4DC7-9B53-CEF05D79583A}" destId="{5AFAD85B-EE91-4A4B-8CAA-62595796E854}" srcOrd="1" destOrd="0" parTransId="{0B0ED125-0B6B-464D-943D-D742F34AB075}" sibTransId="{DDBC6F1B-59A5-4A5C-B759-EA0DD52F8B6F}"/>
    <dgm:cxn modelId="{39E62A34-01C1-4B82-9D11-764342D37FE4}" type="presOf" srcId="{D00B53B3-A73B-4287-8ECB-2400ABF0834E}" destId="{1C0708E8-06E9-48F4-8EE5-6776924EB832}" srcOrd="0" destOrd="0" presId="urn:microsoft.com/office/officeart/2005/8/layout/vList5"/>
    <dgm:cxn modelId="{11137C3D-F73B-4506-80DF-F8BED312B115}" srcId="{5AFAD85B-EE91-4A4B-8CAA-62595796E854}" destId="{D00B53B3-A73B-4287-8ECB-2400ABF0834E}" srcOrd="0" destOrd="0" parTransId="{1374F18F-D805-45EF-8A8D-7325BBF5090F}" sibTransId="{CA087C4B-97B3-4271-A319-10833598F00A}"/>
    <dgm:cxn modelId="{9F64E749-07B6-4657-B90A-26D735DDF505}" srcId="{065C7736-33BC-497F-A0E9-119BE21E36B5}" destId="{DDFB2E56-4E3C-4133-9247-F9110D5B0EEF}" srcOrd="0" destOrd="0" parTransId="{7AE1360C-F10E-4E94-9BED-0E6080456CDF}" sibTransId="{301EB7DA-E950-42C3-821F-7B8DCEC7E748}"/>
    <dgm:cxn modelId="{6C641D6A-029E-4FDC-86F6-46D72831F2D1}" type="presOf" srcId="{DDFB2E56-4E3C-4133-9247-F9110D5B0EEF}" destId="{65F9C199-5DD5-4D9A-8A31-D10E1797B1CB}" srcOrd="0" destOrd="0" presId="urn:microsoft.com/office/officeart/2005/8/layout/vList5"/>
    <dgm:cxn modelId="{3B400480-FD7C-4AE9-A61B-B6AF145D9DB8}" type="presOf" srcId="{065C7736-33BC-497F-A0E9-119BE21E36B5}" destId="{C1F25FC3-1B91-4D97-AAF1-4DBCA5F07BF5}" srcOrd="0" destOrd="0" presId="urn:microsoft.com/office/officeart/2005/8/layout/vList5"/>
    <dgm:cxn modelId="{69921F89-BE37-4E07-B95B-6942D1778C21}" srcId="{5AFAD85B-EE91-4A4B-8CAA-62595796E854}" destId="{3A33F639-CE50-4090-940D-765F865359D5}" srcOrd="1" destOrd="0" parTransId="{9B935DF7-51D5-4BAD-AB6A-CC5978DEB088}" sibTransId="{6F360909-E520-4301-97ED-362A5C72AB44}"/>
    <dgm:cxn modelId="{AF60C29F-FE45-4256-B1E1-5BC2E7249372}" type="presOf" srcId="{74E2548B-D53E-4D87-9729-034DE8E59993}" destId="{65F9C199-5DD5-4D9A-8A31-D10E1797B1CB}" srcOrd="0" destOrd="1" presId="urn:microsoft.com/office/officeart/2005/8/layout/vList5"/>
    <dgm:cxn modelId="{81C833B1-A779-45D8-8F43-C0BEA8259183}" srcId="{3BCE9439-97F4-4DC7-9B53-CEF05D79583A}" destId="{065C7736-33BC-497F-A0E9-119BE21E36B5}" srcOrd="0" destOrd="0" parTransId="{24618F4F-4B89-4108-8BC3-A867820E3841}" sibTransId="{D6EB420E-8169-46BD-8C98-58CE653ABECA}"/>
    <dgm:cxn modelId="{7A029ED4-D681-40FE-8897-2771F4E1367F}" srcId="{065C7736-33BC-497F-A0E9-119BE21E36B5}" destId="{7E3F8AC3-83E9-43F0-9DF5-2666F156C6FF}" srcOrd="2" destOrd="0" parTransId="{B6EC2990-D046-4F81-9CA3-EEB18603B8C7}" sibTransId="{182B3FDB-4166-4467-B9FF-F6C9B30991D8}"/>
    <dgm:cxn modelId="{3809A8F0-01BE-4CEA-9BA7-C832D67BD157}" type="presOf" srcId="{235CC0A8-E40E-4769-BDBC-A1D021491E28}" destId="{1C0708E8-06E9-48F4-8EE5-6776924EB832}" srcOrd="0" destOrd="2" presId="urn:microsoft.com/office/officeart/2005/8/layout/vList5"/>
    <dgm:cxn modelId="{29FB6706-FE14-46EB-974A-C7ABA22BC373}" type="presParOf" srcId="{60649E48-65A9-4DB5-A0FE-C9206B13DD04}" destId="{A925B556-5024-4885-8FEF-95D5F488BAB1}" srcOrd="0" destOrd="0" presId="urn:microsoft.com/office/officeart/2005/8/layout/vList5"/>
    <dgm:cxn modelId="{512E62DB-A479-4A3B-976A-763A64797221}" type="presParOf" srcId="{A925B556-5024-4885-8FEF-95D5F488BAB1}" destId="{C1F25FC3-1B91-4D97-AAF1-4DBCA5F07BF5}" srcOrd="0" destOrd="0" presId="urn:microsoft.com/office/officeart/2005/8/layout/vList5"/>
    <dgm:cxn modelId="{28921A37-E08D-44B5-A59C-35849E19082A}" type="presParOf" srcId="{A925B556-5024-4885-8FEF-95D5F488BAB1}" destId="{65F9C199-5DD5-4D9A-8A31-D10E1797B1CB}" srcOrd="1" destOrd="0" presId="urn:microsoft.com/office/officeart/2005/8/layout/vList5"/>
    <dgm:cxn modelId="{28CCFD7F-B5C6-49D8-A1C8-9E211702B9C0}" type="presParOf" srcId="{60649E48-65A9-4DB5-A0FE-C9206B13DD04}" destId="{C91B062E-CCC3-4C36-A503-E590D60F8D8C}" srcOrd="1" destOrd="0" presId="urn:microsoft.com/office/officeart/2005/8/layout/vList5"/>
    <dgm:cxn modelId="{9B24EFE3-1948-462E-8C88-955D2D346EC5}" type="presParOf" srcId="{60649E48-65A9-4DB5-A0FE-C9206B13DD04}" destId="{63609174-7DAD-406E-8767-2A77C028EA74}" srcOrd="2" destOrd="0" presId="urn:microsoft.com/office/officeart/2005/8/layout/vList5"/>
    <dgm:cxn modelId="{0FE29517-7B5D-4DDC-BF08-A0F333F18F43}" type="presParOf" srcId="{63609174-7DAD-406E-8767-2A77C028EA74}" destId="{A34C1037-469D-4139-8CC3-608411B107A0}" srcOrd="0" destOrd="0" presId="urn:microsoft.com/office/officeart/2005/8/layout/vList5"/>
    <dgm:cxn modelId="{21D2B957-1C73-4F8B-95B2-EA8F528351AD}" type="presParOf" srcId="{63609174-7DAD-406E-8767-2A77C028EA74}" destId="{1C0708E8-06E9-48F4-8EE5-6776924EB8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BAFCD4-9126-4E36-A640-55A6CF916D5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6A85BDC-35C0-488A-B04B-A258FE4DDFAA}">
      <dgm:prSet phldrT="[Szöveg]" custT="1"/>
      <dgm:spPr/>
      <dgm:t>
        <a:bodyPr/>
        <a:lstStyle/>
        <a:p>
          <a:r>
            <a:rPr lang="hu-HU" sz="19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gm:t>
    </dgm:pt>
    <dgm:pt modelId="{328F304C-5A8F-4C73-B98B-C6EE40A84430}" type="parTrans" cxnId="{622DEA70-CD6C-43F2-96B3-F5253E4F7F54}">
      <dgm:prSet/>
      <dgm:spPr/>
      <dgm:t>
        <a:bodyPr/>
        <a:lstStyle/>
        <a:p>
          <a:endParaRPr lang="hu-HU"/>
        </a:p>
      </dgm:t>
    </dgm:pt>
    <dgm:pt modelId="{1C135BDE-0E23-45E2-9E26-380F8A87B6A5}" type="sibTrans" cxnId="{622DEA70-CD6C-43F2-96B3-F5253E4F7F54}">
      <dgm:prSet/>
      <dgm:spPr/>
      <dgm:t>
        <a:bodyPr/>
        <a:lstStyle/>
        <a:p>
          <a:endParaRPr lang="hu-HU"/>
        </a:p>
      </dgm:t>
    </dgm:pt>
    <dgm:pt modelId="{C60433FE-90A3-430E-8589-E64864C0BF86}">
      <dgm:prSet phldrT="[Szöveg]" custT="1"/>
      <dgm:spPr/>
      <dgm:t>
        <a:bodyPr/>
        <a:lstStyle/>
        <a:p>
          <a:r>
            <a:rPr lang="hu-HU" sz="19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szabályozási hátterét</a:t>
          </a:r>
        </a:p>
      </dgm:t>
    </dgm:pt>
    <dgm:pt modelId="{BBE862CA-6184-4C74-AA6C-4DF87D330753}" type="parTrans" cxnId="{229CC904-E94A-46DE-90A4-0AC9710FB1A9}">
      <dgm:prSet/>
      <dgm:spPr/>
      <dgm:t>
        <a:bodyPr/>
        <a:lstStyle/>
        <a:p>
          <a:endParaRPr lang="hu-HU"/>
        </a:p>
      </dgm:t>
    </dgm:pt>
    <dgm:pt modelId="{0AF0560C-FD1E-4B70-ABCA-F56D0EEAF504}" type="sibTrans" cxnId="{229CC904-E94A-46DE-90A4-0AC9710FB1A9}">
      <dgm:prSet/>
      <dgm:spPr/>
      <dgm:t>
        <a:bodyPr/>
        <a:lstStyle/>
        <a:p>
          <a:endParaRPr lang="hu-HU"/>
        </a:p>
      </dgm:t>
    </dgm:pt>
    <dgm:pt modelId="{4C4448A7-0084-4540-ABAA-1319179846D5}">
      <dgm:prSet phldrT="[Szöveg]" custT="1"/>
      <dgm:spPr/>
      <dgm:t>
        <a:bodyPr/>
        <a:lstStyle/>
        <a:p>
          <a:r>
            <a:rPr lang="hu-HU" sz="19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közbevételek és közkiadások fogalmát, rendszerét</a:t>
          </a:r>
        </a:p>
      </dgm:t>
    </dgm:pt>
    <dgm:pt modelId="{DDC74C44-F77A-4A29-A7EA-8BFB01ADAAF1}" type="parTrans" cxnId="{AC523F7B-9848-4949-B187-C3DB8FD46DAE}">
      <dgm:prSet/>
      <dgm:spPr/>
      <dgm:t>
        <a:bodyPr/>
        <a:lstStyle/>
        <a:p>
          <a:endParaRPr lang="hu-HU"/>
        </a:p>
      </dgm:t>
    </dgm:pt>
    <dgm:pt modelId="{2EF3C1AE-1918-470B-B589-67DD32DFDABA}" type="sibTrans" cxnId="{AC523F7B-9848-4949-B187-C3DB8FD46DAE}">
      <dgm:prSet/>
      <dgm:spPr/>
      <dgm:t>
        <a:bodyPr/>
        <a:lstStyle/>
        <a:p>
          <a:endParaRPr lang="hu-HU"/>
        </a:p>
      </dgm:t>
    </dgm:pt>
    <dgm:pt modelId="{9F174104-1C53-4F3D-BD74-E9013974497C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pPr algn="ctr"/>
          <a:r>
            <a:rPr lang="hu-H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gm:t>
    </dgm:pt>
    <dgm:pt modelId="{27B179B5-E6A1-4D0F-9BE9-51A357A00132}" type="parTrans" cxnId="{B63E7F11-94FF-429E-91A6-F597A8B1367C}">
      <dgm:prSet/>
      <dgm:spPr/>
      <dgm:t>
        <a:bodyPr/>
        <a:lstStyle/>
        <a:p>
          <a:endParaRPr lang="hu-HU"/>
        </a:p>
      </dgm:t>
    </dgm:pt>
    <dgm:pt modelId="{A4953F01-E5F7-48EE-B5F0-823DA47EA7C4}" type="sibTrans" cxnId="{B63E7F11-94FF-429E-91A6-F597A8B1367C}">
      <dgm:prSet/>
      <dgm:spPr/>
      <dgm:t>
        <a:bodyPr/>
        <a:lstStyle/>
        <a:p>
          <a:endParaRPr lang="hu-HU"/>
        </a:p>
      </dgm:t>
    </dgm:pt>
    <dgm:pt modelId="{CE8A0FDB-3DB3-4A0D-A044-780022083848}">
      <dgm:prSet phldrT="[Szöveg]" custT="1"/>
      <dgm:spPr/>
      <dgm:t>
        <a:bodyPr/>
        <a:lstStyle/>
        <a:p>
          <a:r>
            <a:rPr lang="hu-HU" sz="19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legfontosabb alapelveit</a:t>
          </a:r>
        </a:p>
      </dgm:t>
    </dgm:pt>
    <dgm:pt modelId="{98DF99BC-6EB4-4024-BA00-BAF275FE11BA}" type="parTrans" cxnId="{4A549543-4227-49DF-AD5A-911358DE3097}">
      <dgm:prSet/>
      <dgm:spPr/>
      <dgm:t>
        <a:bodyPr/>
        <a:lstStyle/>
        <a:p>
          <a:endParaRPr lang="hu-HU"/>
        </a:p>
      </dgm:t>
    </dgm:pt>
    <dgm:pt modelId="{6FDED429-9E42-4D4E-BE72-E92CCC03DE19}" type="sibTrans" cxnId="{4A549543-4227-49DF-AD5A-911358DE3097}">
      <dgm:prSet/>
      <dgm:spPr/>
      <dgm:t>
        <a:bodyPr/>
        <a:lstStyle/>
        <a:p>
          <a:endParaRPr lang="hu-HU"/>
        </a:p>
      </dgm:t>
    </dgm:pt>
    <dgm:pt modelId="{5BA460B6-5D2E-4BE4-9C27-73831C3BE6B4}">
      <dgm:prSet phldrT="[Szöveg]" custT="1"/>
      <dgm:spPr/>
      <dgm:t>
        <a:bodyPr/>
        <a:lstStyle/>
        <a:p>
          <a:r>
            <a:rPr lang="hu-HU" sz="19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nemzeti vagyon fogalmát, rendeltetését, kategóriáit, értse a nemzeti vagyongazdálkodás legfontosabb szabályait</a:t>
          </a:r>
        </a:p>
      </dgm:t>
    </dgm:pt>
    <dgm:pt modelId="{44F9CAE6-875C-44A3-AE71-01407FEB6A48}" type="parTrans" cxnId="{7A207506-6674-4A81-BC32-6659E107672E}">
      <dgm:prSet/>
      <dgm:spPr/>
      <dgm:t>
        <a:bodyPr/>
        <a:lstStyle/>
        <a:p>
          <a:endParaRPr lang="hu-HU"/>
        </a:p>
      </dgm:t>
    </dgm:pt>
    <dgm:pt modelId="{BCD9B54F-7753-4567-A958-1502C2393B7D}" type="sibTrans" cxnId="{7A207506-6674-4A81-BC32-6659E107672E}">
      <dgm:prSet/>
      <dgm:spPr/>
      <dgm:t>
        <a:bodyPr/>
        <a:lstStyle/>
        <a:p>
          <a:endParaRPr lang="hu-HU"/>
        </a:p>
      </dgm:t>
    </dgm:pt>
    <dgm:pt modelId="{E7F2D220-24BC-412F-9844-FA0B4489C888}">
      <dgm:prSet phldrT="[Szöveg]" custT="1"/>
      <dgm:spPr/>
      <dgm:t>
        <a:bodyPr/>
        <a:lstStyle/>
        <a:p>
          <a:r>
            <a:rPr lang="hu-HU" sz="19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Magyarország gazdasági stabilitására vonatkozó szabályozás lényegét, a Költségvetési Tanácsra vonatkozó főbb szabályokat</a:t>
          </a:r>
        </a:p>
      </dgm:t>
    </dgm:pt>
    <dgm:pt modelId="{AC91B464-9EA2-42BC-B343-3266DA906EFA}" type="parTrans" cxnId="{0EB4804C-33DE-4D8A-B5EC-553EAA416A4B}">
      <dgm:prSet/>
      <dgm:spPr/>
      <dgm:t>
        <a:bodyPr/>
        <a:lstStyle/>
        <a:p>
          <a:endParaRPr lang="hu-HU"/>
        </a:p>
      </dgm:t>
    </dgm:pt>
    <dgm:pt modelId="{CB7919D3-F570-4852-9621-7FE861CD00AF}" type="sibTrans" cxnId="{0EB4804C-33DE-4D8A-B5EC-553EAA416A4B}">
      <dgm:prSet/>
      <dgm:spPr/>
      <dgm:t>
        <a:bodyPr/>
        <a:lstStyle/>
        <a:p>
          <a:endParaRPr lang="hu-HU"/>
        </a:p>
      </dgm:t>
    </dgm:pt>
    <dgm:pt modelId="{24BC65D5-04E3-4262-B4C4-F22F6714BAA9}" type="pres">
      <dgm:prSet presAssocID="{AEBAFCD4-9126-4E36-A640-55A6CF916D50}" presName="vert0" presStyleCnt="0">
        <dgm:presLayoutVars>
          <dgm:dir/>
          <dgm:animOne val="branch"/>
          <dgm:animLvl val="lvl"/>
        </dgm:presLayoutVars>
      </dgm:prSet>
      <dgm:spPr/>
    </dgm:pt>
    <dgm:pt modelId="{2D379D8D-44A2-4E04-AB7F-A80B2A6EDAF1}" type="pres">
      <dgm:prSet presAssocID="{9F174104-1C53-4F3D-BD74-E9013974497C}" presName="thickLine" presStyleLbl="alignNode1" presStyleIdx="0" presStyleCnt="2"/>
      <dgm:spPr>
        <a:ln>
          <a:solidFill>
            <a:srgbClr val="339966"/>
          </a:solidFill>
        </a:ln>
      </dgm:spPr>
    </dgm:pt>
    <dgm:pt modelId="{BAECB48A-86E8-4005-BC2A-FE98DCF32EB2}" type="pres">
      <dgm:prSet presAssocID="{9F174104-1C53-4F3D-BD74-E9013974497C}" presName="horz1" presStyleCnt="0"/>
      <dgm:spPr/>
    </dgm:pt>
    <dgm:pt modelId="{079882D0-782A-462C-8DF2-F64F9D1773A6}" type="pres">
      <dgm:prSet presAssocID="{9F174104-1C53-4F3D-BD74-E9013974497C}" presName="tx1" presStyleLbl="revTx" presStyleIdx="0" presStyleCnt="7" custScaleX="500000" custScaleY="14331"/>
      <dgm:spPr/>
    </dgm:pt>
    <dgm:pt modelId="{905F3A33-6784-455D-AC2B-AE67937CEEA1}" type="pres">
      <dgm:prSet presAssocID="{9F174104-1C53-4F3D-BD74-E9013974497C}" presName="vert1" presStyleCnt="0"/>
      <dgm:spPr/>
    </dgm:pt>
    <dgm:pt modelId="{D44CA91F-DA98-4C74-8C6C-94D296B0EFCD}" type="pres">
      <dgm:prSet presAssocID="{06A85BDC-35C0-488A-B04B-A258FE4DDFAA}" presName="thickLine" presStyleLbl="alignNode1" presStyleIdx="1" presStyleCnt="2"/>
      <dgm:spPr>
        <a:ln>
          <a:solidFill>
            <a:srgbClr val="FFC000"/>
          </a:solidFill>
        </a:ln>
      </dgm:spPr>
    </dgm:pt>
    <dgm:pt modelId="{C36ADA4E-A45D-4DC3-BF6D-2D4BC3D0CDAE}" type="pres">
      <dgm:prSet presAssocID="{06A85BDC-35C0-488A-B04B-A258FE4DDFAA}" presName="horz1" presStyleCnt="0"/>
      <dgm:spPr/>
    </dgm:pt>
    <dgm:pt modelId="{B9F5CE7D-7F12-4377-A921-058800CE1D93}" type="pres">
      <dgm:prSet presAssocID="{06A85BDC-35C0-488A-B04B-A258FE4DDFAA}" presName="tx1" presStyleLbl="revTx" presStyleIdx="1" presStyleCnt="7" custScaleX="149487"/>
      <dgm:spPr/>
    </dgm:pt>
    <dgm:pt modelId="{01D5263F-5709-4FCC-9D9B-A295FC42283A}" type="pres">
      <dgm:prSet presAssocID="{06A85BDC-35C0-488A-B04B-A258FE4DDFAA}" presName="vert1" presStyleCnt="0"/>
      <dgm:spPr/>
    </dgm:pt>
    <dgm:pt modelId="{9C463055-59FE-49F1-9F4E-A9CD71C3865A}" type="pres">
      <dgm:prSet presAssocID="{C60433FE-90A3-430E-8589-E64864C0BF86}" presName="vertSpace2a" presStyleCnt="0"/>
      <dgm:spPr/>
    </dgm:pt>
    <dgm:pt modelId="{9F95DC0C-324C-4887-B90A-5C5AA7C94D37}" type="pres">
      <dgm:prSet presAssocID="{C60433FE-90A3-430E-8589-E64864C0BF86}" presName="horz2" presStyleCnt="0"/>
      <dgm:spPr/>
    </dgm:pt>
    <dgm:pt modelId="{B527652E-0F86-49C2-BBA2-E8DFA913CEE1}" type="pres">
      <dgm:prSet presAssocID="{C60433FE-90A3-430E-8589-E64864C0BF86}" presName="horzSpace2" presStyleCnt="0"/>
      <dgm:spPr/>
    </dgm:pt>
    <dgm:pt modelId="{09317571-1B15-4F40-BDF7-0739DBE99827}" type="pres">
      <dgm:prSet presAssocID="{C60433FE-90A3-430E-8589-E64864C0BF86}" presName="tx2" presStyleLbl="revTx" presStyleIdx="2" presStyleCnt="7" custScaleY="65001" custLinFactNeighborY="-6936"/>
      <dgm:spPr/>
    </dgm:pt>
    <dgm:pt modelId="{045424E4-E3BB-41AD-A3C3-7B1D9A4B8C71}" type="pres">
      <dgm:prSet presAssocID="{C60433FE-90A3-430E-8589-E64864C0BF86}" presName="vert2" presStyleCnt="0"/>
      <dgm:spPr/>
    </dgm:pt>
    <dgm:pt modelId="{74C21390-51B3-4602-AF0F-78BAE3365166}" type="pres">
      <dgm:prSet presAssocID="{C60433FE-90A3-430E-8589-E64864C0BF86}" presName="thinLine2b" presStyleLbl="callout" presStyleIdx="0" presStyleCnt="5" custLinFactY="100000" custLinFactNeighborY="159281"/>
      <dgm:spPr>
        <a:ln>
          <a:solidFill>
            <a:schemeClr val="bg1"/>
          </a:solidFill>
        </a:ln>
      </dgm:spPr>
    </dgm:pt>
    <dgm:pt modelId="{3D6E393C-914C-4409-83BE-17D0D8E25936}" type="pres">
      <dgm:prSet presAssocID="{C60433FE-90A3-430E-8589-E64864C0BF86}" presName="vertSpace2b" presStyleCnt="0"/>
      <dgm:spPr/>
    </dgm:pt>
    <dgm:pt modelId="{61212E3B-0623-4017-B925-2534A92908DC}" type="pres">
      <dgm:prSet presAssocID="{CE8A0FDB-3DB3-4A0D-A044-780022083848}" presName="horz2" presStyleCnt="0"/>
      <dgm:spPr/>
    </dgm:pt>
    <dgm:pt modelId="{F322FB90-60A2-4CD3-A44A-C7194B46E760}" type="pres">
      <dgm:prSet presAssocID="{CE8A0FDB-3DB3-4A0D-A044-780022083848}" presName="horzSpace2" presStyleCnt="0"/>
      <dgm:spPr/>
    </dgm:pt>
    <dgm:pt modelId="{A829ECAF-D776-432A-85FD-79E6F6E1FD8E}" type="pres">
      <dgm:prSet presAssocID="{CE8A0FDB-3DB3-4A0D-A044-780022083848}" presName="tx2" presStyleLbl="revTx" presStyleIdx="3" presStyleCnt="7" custLinFactNeighborY="6839"/>
      <dgm:spPr/>
    </dgm:pt>
    <dgm:pt modelId="{BDDC60D7-5029-4C1A-B87B-72CFB1FE0A52}" type="pres">
      <dgm:prSet presAssocID="{CE8A0FDB-3DB3-4A0D-A044-780022083848}" presName="vert2" presStyleCnt="0"/>
      <dgm:spPr/>
    </dgm:pt>
    <dgm:pt modelId="{C2964C1E-1319-429F-B818-2B823CBA326A}" type="pres">
      <dgm:prSet presAssocID="{CE8A0FDB-3DB3-4A0D-A044-780022083848}" presName="thinLine2b" presStyleLbl="callout" presStyleIdx="1" presStyleCnt="5" custLinFactNeighborY="-14117"/>
      <dgm:spPr>
        <a:ln>
          <a:solidFill>
            <a:schemeClr val="bg1"/>
          </a:solidFill>
        </a:ln>
      </dgm:spPr>
    </dgm:pt>
    <dgm:pt modelId="{3F5D3604-16A0-422B-9BE3-F01C5FD27384}" type="pres">
      <dgm:prSet presAssocID="{CE8A0FDB-3DB3-4A0D-A044-780022083848}" presName="vertSpace2b" presStyleCnt="0"/>
      <dgm:spPr/>
    </dgm:pt>
    <dgm:pt modelId="{283D191E-01F8-41CF-BA68-E18D89625335}" type="pres">
      <dgm:prSet presAssocID="{4C4448A7-0084-4540-ABAA-1319179846D5}" presName="horz2" presStyleCnt="0"/>
      <dgm:spPr/>
    </dgm:pt>
    <dgm:pt modelId="{24C101DF-1E53-44A0-AD9A-6E29EFDF56D8}" type="pres">
      <dgm:prSet presAssocID="{4C4448A7-0084-4540-ABAA-1319179846D5}" presName="horzSpace2" presStyleCnt="0"/>
      <dgm:spPr/>
    </dgm:pt>
    <dgm:pt modelId="{CF43A6D7-1496-4D12-A96C-C88AEBBB1E03}" type="pres">
      <dgm:prSet presAssocID="{4C4448A7-0084-4540-ABAA-1319179846D5}" presName="tx2" presStyleLbl="revTx" presStyleIdx="4" presStyleCnt="7" custLinFactNeighborY="4418"/>
      <dgm:spPr/>
    </dgm:pt>
    <dgm:pt modelId="{51AA6F06-BD0A-48F0-BB57-7E8CA96ECE3C}" type="pres">
      <dgm:prSet presAssocID="{4C4448A7-0084-4540-ABAA-1319179846D5}" presName="vert2" presStyleCnt="0"/>
      <dgm:spPr/>
    </dgm:pt>
    <dgm:pt modelId="{D91BC95C-B313-4451-A3AC-84B6341A6435}" type="pres">
      <dgm:prSet presAssocID="{4C4448A7-0084-4540-ABAA-1319179846D5}" presName="thinLine2b" presStyleLbl="callout" presStyleIdx="2" presStyleCnt="5" custLinFactY="-100000" custLinFactNeighborX="-753" custLinFactNeighborY="-14836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</dgm:pt>
    <dgm:pt modelId="{83F31764-99E8-40C8-A502-FDF77D5C61A8}" type="pres">
      <dgm:prSet presAssocID="{4C4448A7-0084-4540-ABAA-1319179846D5}" presName="vertSpace2b" presStyleCnt="0"/>
      <dgm:spPr/>
    </dgm:pt>
    <dgm:pt modelId="{FBAECFAC-9149-4BA2-9479-08735AC31171}" type="pres">
      <dgm:prSet presAssocID="{E7F2D220-24BC-412F-9844-FA0B4489C888}" presName="horz2" presStyleCnt="0"/>
      <dgm:spPr/>
    </dgm:pt>
    <dgm:pt modelId="{E3EA5792-3418-4DA4-AA5A-C5080372D235}" type="pres">
      <dgm:prSet presAssocID="{E7F2D220-24BC-412F-9844-FA0B4489C888}" presName="horzSpace2" presStyleCnt="0"/>
      <dgm:spPr/>
    </dgm:pt>
    <dgm:pt modelId="{A4AFA30E-9892-4681-8058-5E149FC72D0F}" type="pres">
      <dgm:prSet presAssocID="{E7F2D220-24BC-412F-9844-FA0B4489C888}" presName="tx2" presStyleLbl="revTx" presStyleIdx="5" presStyleCnt="7" custLinFactNeighborX="117" custLinFactNeighborY="-16363"/>
      <dgm:spPr/>
    </dgm:pt>
    <dgm:pt modelId="{375DD717-B8C4-48D8-8D09-87FDD805871C}" type="pres">
      <dgm:prSet presAssocID="{E7F2D220-24BC-412F-9844-FA0B4489C888}" presName="vert2" presStyleCnt="0"/>
      <dgm:spPr/>
    </dgm:pt>
    <dgm:pt modelId="{D055F55F-F280-46AF-B393-86AC76C134E8}" type="pres">
      <dgm:prSet presAssocID="{E7F2D220-24BC-412F-9844-FA0B4489C888}" presName="thinLine2b" presStyleLbl="callout" presStyleIdx="3" presStyleCnt="5"/>
      <dgm:spPr>
        <a:ln>
          <a:solidFill>
            <a:schemeClr val="bg1"/>
          </a:solidFill>
        </a:ln>
      </dgm:spPr>
    </dgm:pt>
    <dgm:pt modelId="{17DBF0DE-F659-492E-B23E-367D4B1B29B4}" type="pres">
      <dgm:prSet presAssocID="{E7F2D220-24BC-412F-9844-FA0B4489C888}" presName="vertSpace2b" presStyleCnt="0"/>
      <dgm:spPr/>
    </dgm:pt>
    <dgm:pt modelId="{8BDB17A6-4062-4CD3-AF31-078BFD08C5A8}" type="pres">
      <dgm:prSet presAssocID="{5BA460B6-5D2E-4BE4-9C27-73831C3BE6B4}" presName="horz2" presStyleCnt="0"/>
      <dgm:spPr/>
    </dgm:pt>
    <dgm:pt modelId="{368BBD18-3422-4CFF-8CDE-17A33B748BA7}" type="pres">
      <dgm:prSet presAssocID="{5BA460B6-5D2E-4BE4-9C27-73831C3BE6B4}" presName="horzSpace2" presStyleCnt="0"/>
      <dgm:spPr/>
    </dgm:pt>
    <dgm:pt modelId="{C75E882F-AB53-43AA-AC9D-3C9AC356EA54}" type="pres">
      <dgm:prSet presAssocID="{5BA460B6-5D2E-4BE4-9C27-73831C3BE6B4}" presName="tx2" presStyleLbl="revTx" presStyleIdx="6" presStyleCnt="7" custLinFactNeighborX="117" custLinFactNeighborY="-3003"/>
      <dgm:spPr/>
    </dgm:pt>
    <dgm:pt modelId="{47B938A7-C0AB-4B62-9F42-2F112B4B36F9}" type="pres">
      <dgm:prSet presAssocID="{5BA460B6-5D2E-4BE4-9C27-73831C3BE6B4}" presName="vert2" presStyleCnt="0"/>
      <dgm:spPr/>
    </dgm:pt>
    <dgm:pt modelId="{96487E1C-9441-43AD-94B1-0D56F31B663C}" type="pres">
      <dgm:prSet presAssocID="{5BA460B6-5D2E-4BE4-9C27-73831C3BE6B4}" presName="thinLine2b" presStyleLbl="callout" presStyleIdx="4" presStyleCnt="5" custLinFactY="89602" custLinFactNeighborY="100000"/>
      <dgm:spPr>
        <a:ln>
          <a:solidFill>
            <a:srgbClr val="339966"/>
          </a:solidFill>
        </a:ln>
      </dgm:spPr>
    </dgm:pt>
    <dgm:pt modelId="{B291A062-BF27-4B70-8C7A-A1357EEFD7AA}" type="pres">
      <dgm:prSet presAssocID="{5BA460B6-5D2E-4BE4-9C27-73831C3BE6B4}" presName="vertSpace2b" presStyleCnt="0"/>
      <dgm:spPr/>
    </dgm:pt>
  </dgm:ptLst>
  <dgm:cxnLst>
    <dgm:cxn modelId="{229CC904-E94A-46DE-90A4-0AC9710FB1A9}" srcId="{06A85BDC-35C0-488A-B04B-A258FE4DDFAA}" destId="{C60433FE-90A3-430E-8589-E64864C0BF86}" srcOrd="0" destOrd="0" parTransId="{BBE862CA-6184-4C74-AA6C-4DF87D330753}" sibTransId="{0AF0560C-FD1E-4B70-ABCA-F56D0EEAF504}"/>
    <dgm:cxn modelId="{7A207506-6674-4A81-BC32-6659E107672E}" srcId="{06A85BDC-35C0-488A-B04B-A258FE4DDFAA}" destId="{5BA460B6-5D2E-4BE4-9C27-73831C3BE6B4}" srcOrd="4" destOrd="0" parTransId="{44F9CAE6-875C-44A3-AE71-01407FEB6A48}" sibTransId="{BCD9B54F-7753-4567-A958-1502C2393B7D}"/>
    <dgm:cxn modelId="{B63E7F11-94FF-429E-91A6-F597A8B1367C}" srcId="{AEBAFCD4-9126-4E36-A640-55A6CF916D50}" destId="{9F174104-1C53-4F3D-BD74-E9013974497C}" srcOrd="0" destOrd="0" parTransId="{27B179B5-E6A1-4D0F-9BE9-51A357A00132}" sibTransId="{A4953F01-E5F7-48EE-B5F0-823DA47EA7C4}"/>
    <dgm:cxn modelId="{A9A32323-83D2-46B9-8CB0-0CC283E3287C}" type="presOf" srcId="{5BA460B6-5D2E-4BE4-9C27-73831C3BE6B4}" destId="{C75E882F-AB53-43AA-AC9D-3C9AC356EA54}" srcOrd="0" destOrd="0" presId="urn:microsoft.com/office/officeart/2008/layout/LinedList"/>
    <dgm:cxn modelId="{32737539-4837-498A-9A27-FC1EDA3FCEE5}" type="presOf" srcId="{4C4448A7-0084-4540-ABAA-1319179846D5}" destId="{CF43A6D7-1496-4D12-A96C-C88AEBBB1E03}" srcOrd="0" destOrd="0" presId="urn:microsoft.com/office/officeart/2008/layout/LinedList"/>
    <dgm:cxn modelId="{B992AB3B-2847-4D21-AF17-79A2E5049D41}" type="presOf" srcId="{E7F2D220-24BC-412F-9844-FA0B4489C888}" destId="{A4AFA30E-9892-4681-8058-5E149FC72D0F}" srcOrd="0" destOrd="0" presId="urn:microsoft.com/office/officeart/2008/layout/LinedList"/>
    <dgm:cxn modelId="{4A549543-4227-49DF-AD5A-911358DE3097}" srcId="{06A85BDC-35C0-488A-B04B-A258FE4DDFAA}" destId="{CE8A0FDB-3DB3-4A0D-A044-780022083848}" srcOrd="1" destOrd="0" parTransId="{98DF99BC-6EB4-4024-BA00-BAF275FE11BA}" sibTransId="{6FDED429-9E42-4D4E-BE72-E92CCC03DE19}"/>
    <dgm:cxn modelId="{42F13365-EA52-4CE3-93F7-1FC9EEB1B01B}" type="presOf" srcId="{C60433FE-90A3-430E-8589-E64864C0BF86}" destId="{09317571-1B15-4F40-BDF7-0739DBE99827}" srcOrd="0" destOrd="0" presId="urn:microsoft.com/office/officeart/2008/layout/LinedList"/>
    <dgm:cxn modelId="{0EB4804C-33DE-4D8A-B5EC-553EAA416A4B}" srcId="{06A85BDC-35C0-488A-B04B-A258FE4DDFAA}" destId="{E7F2D220-24BC-412F-9844-FA0B4489C888}" srcOrd="3" destOrd="0" parTransId="{AC91B464-9EA2-42BC-B343-3266DA906EFA}" sibTransId="{CB7919D3-F570-4852-9621-7FE861CD00AF}"/>
    <dgm:cxn modelId="{F7A5596F-84C1-45D8-A574-3154720A1A32}" type="presOf" srcId="{06A85BDC-35C0-488A-B04B-A258FE4DDFAA}" destId="{B9F5CE7D-7F12-4377-A921-058800CE1D93}" srcOrd="0" destOrd="0" presId="urn:microsoft.com/office/officeart/2008/layout/LinedList"/>
    <dgm:cxn modelId="{622DEA70-CD6C-43F2-96B3-F5253E4F7F54}" srcId="{AEBAFCD4-9126-4E36-A640-55A6CF916D50}" destId="{06A85BDC-35C0-488A-B04B-A258FE4DDFAA}" srcOrd="1" destOrd="0" parTransId="{328F304C-5A8F-4C73-B98B-C6EE40A84430}" sibTransId="{1C135BDE-0E23-45E2-9E26-380F8A87B6A5}"/>
    <dgm:cxn modelId="{AC523F7B-9848-4949-B187-C3DB8FD46DAE}" srcId="{06A85BDC-35C0-488A-B04B-A258FE4DDFAA}" destId="{4C4448A7-0084-4540-ABAA-1319179846D5}" srcOrd="2" destOrd="0" parTransId="{DDC74C44-F77A-4A29-A7EA-8BFB01ADAAF1}" sibTransId="{2EF3C1AE-1918-470B-B589-67DD32DFDABA}"/>
    <dgm:cxn modelId="{393544BE-4CC2-44B1-9CB3-57C1D80EB0F6}" type="presOf" srcId="{CE8A0FDB-3DB3-4A0D-A044-780022083848}" destId="{A829ECAF-D776-432A-85FD-79E6F6E1FD8E}" srcOrd="0" destOrd="0" presId="urn:microsoft.com/office/officeart/2008/layout/LinedList"/>
    <dgm:cxn modelId="{5B2605D2-C9CE-4C0A-8AA8-90EC7DCECA1D}" type="presOf" srcId="{AEBAFCD4-9126-4E36-A640-55A6CF916D50}" destId="{24BC65D5-04E3-4262-B4C4-F22F6714BAA9}" srcOrd="0" destOrd="0" presId="urn:microsoft.com/office/officeart/2008/layout/LinedList"/>
    <dgm:cxn modelId="{CEE200D4-93F7-4C30-934E-F300687C202A}" type="presOf" srcId="{9F174104-1C53-4F3D-BD74-E9013974497C}" destId="{079882D0-782A-462C-8DF2-F64F9D1773A6}" srcOrd="0" destOrd="0" presId="urn:microsoft.com/office/officeart/2008/layout/LinedList"/>
    <dgm:cxn modelId="{FEE74E60-61CB-42E6-9C9C-3002F850CE37}" type="presParOf" srcId="{24BC65D5-04E3-4262-B4C4-F22F6714BAA9}" destId="{2D379D8D-44A2-4E04-AB7F-A80B2A6EDAF1}" srcOrd="0" destOrd="0" presId="urn:microsoft.com/office/officeart/2008/layout/LinedList"/>
    <dgm:cxn modelId="{3EF9D2B5-3438-4CD5-9E0B-AF87B7F07FDF}" type="presParOf" srcId="{24BC65D5-04E3-4262-B4C4-F22F6714BAA9}" destId="{BAECB48A-86E8-4005-BC2A-FE98DCF32EB2}" srcOrd="1" destOrd="0" presId="urn:microsoft.com/office/officeart/2008/layout/LinedList"/>
    <dgm:cxn modelId="{14AF282D-AC72-4E33-852F-EA28159AC4FC}" type="presParOf" srcId="{BAECB48A-86E8-4005-BC2A-FE98DCF32EB2}" destId="{079882D0-782A-462C-8DF2-F64F9D1773A6}" srcOrd="0" destOrd="0" presId="urn:microsoft.com/office/officeart/2008/layout/LinedList"/>
    <dgm:cxn modelId="{B8BB281A-549E-4709-9155-F6554857F73D}" type="presParOf" srcId="{BAECB48A-86E8-4005-BC2A-FE98DCF32EB2}" destId="{905F3A33-6784-455D-AC2B-AE67937CEEA1}" srcOrd="1" destOrd="0" presId="urn:microsoft.com/office/officeart/2008/layout/LinedList"/>
    <dgm:cxn modelId="{893DEFE7-ED8A-4E24-A85E-08C9893E07B0}" type="presParOf" srcId="{24BC65D5-04E3-4262-B4C4-F22F6714BAA9}" destId="{D44CA91F-DA98-4C74-8C6C-94D296B0EFCD}" srcOrd="2" destOrd="0" presId="urn:microsoft.com/office/officeart/2008/layout/LinedList"/>
    <dgm:cxn modelId="{8392BFB3-4345-40C4-90FA-3B7C34E0A3D4}" type="presParOf" srcId="{24BC65D5-04E3-4262-B4C4-F22F6714BAA9}" destId="{C36ADA4E-A45D-4DC3-BF6D-2D4BC3D0CDAE}" srcOrd="3" destOrd="0" presId="urn:microsoft.com/office/officeart/2008/layout/LinedList"/>
    <dgm:cxn modelId="{3C1ABD3E-58D4-4C05-B5C5-A01CC926F95D}" type="presParOf" srcId="{C36ADA4E-A45D-4DC3-BF6D-2D4BC3D0CDAE}" destId="{B9F5CE7D-7F12-4377-A921-058800CE1D93}" srcOrd="0" destOrd="0" presId="urn:microsoft.com/office/officeart/2008/layout/LinedList"/>
    <dgm:cxn modelId="{68B11303-97CE-4988-B268-6E7BF1A13ED6}" type="presParOf" srcId="{C36ADA4E-A45D-4DC3-BF6D-2D4BC3D0CDAE}" destId="{01D5263F-5709-4FCC-9D9B-A295FC42283A}" srcOrd="1" destOrd="0" presId="urn:microsoft.com/office/officeart/2008/layout/LinedList"/>
    <dgm:cxn modelId="{DFAD831F-B137-4BB0-88EB-E35259EA6605}" type="presParOf" srcId="{01D5263F-5709-4FCC-9D9B-A295FC42283A}" destId="{9C463055-59FE-49F1-9F4E-A9CD71C3865A}" srcOrd="0" destOrd="0" presId="urn:microsoft.com/office/officeart/2008/layout/LinedList"/>
    <dgm:cxn modelId="{E001ED2A-2E0C-423A-B219-FF40F679558E}" type="presParOf" srcId="{01D5263F-5709-4FCC-9D9B-A295FC42283A}" destId="{9F95DC0C-324C-4887-B90A-5C5AA7C94D37}" srcOrd="1" destOrd="0" presId="urn:microsoft.com/office/officeart/2008/layout/LinedList"/>
    <dgm:cxn modelId="{4CB920A1-BCF0-4946-8D1B-13D0460C7CA5}" type="presParOf" srcId="{9F95DC0C-324C-4887-B90A-5C5AA7C94D37}" destId="{B527652E-0F86-49C2-BBA2-E8DFA913CEE1}" srcOrd="0" destOrd="0" presId="urn:microsoft.com/office/officeart/2008/layout/LinedList"/>
    <dgm:cxn modelId="{4F044591-77F9-4636-A525-A3A32733F038}" type="presParOf" srcId="{9F95DC0C-324C-4887-B90A-5C5AA7C94D37}" destId="{09317571-1B15-4F40-BDF7-0739DBE99827}" srcOrd="1" destOrd="0" presId="urn:microsoft.com/office/officeart/2008/layout/LinedList"/>
    <dgm:cxn modelId="{7C09BB2B-E36C-4CB9-A102-EEA8B368D41A}" type="presParOf" srcId="{9F95DC0C-324C-4887-B90A-5C5AA7C94D37}" destId="{045424E4-E3BB-41AD-A3C3-7B1D9A4B8C71}" srcOrd="2" destOrd="0" presId="urn:microsoft.com/office/officeart/2008/layout/LinedList"/>
    <dgm:cxn modelId="{F18A4E88-4441-4BF5-949A-F30BEA1AFEE5}" type="presParOf" srcId="{01D5263F-5709-4FCC-9D9B-A295FC42283A}" destId="{74C21390-51B3-4602-AF0F-78BAE3365166}" srcOrd="2" destOrd="0" presId="urn:microsoft.com/office/officeart/2008/layout/LinedList"/>
    <dgm:cxn modelId="{33611C84-C01C-4485-BDAD-2E676F40631F}" type="presParOf" srcId="{01D5263F-5709-4FCC-9D9B-A295FC42283A}" destId="{3D6E393C-914C-4409-83BE-17D0D8E25936}" srcOrd="3" destOrd="0" presId="urn:microsoft.com/office/officeart/2008/layout/LinedList"/>
    <dgm:cxn modelId="{44A2EA8A-804D-4956-BE78-94984F2E7BF0}" type="presParOf" srcId="{01D5263F-5709-4FCC-9D9B-A295FC42283A}" destId="{61212E3B-0623-4017-B925-2534A92908DC}" srcOrd="4" destOrd="0" presId="urn:microsoft.com/office/officeart/2008/layout/LinedList"/>
    <dgm:cxn modelId="{01454E3E-FB59-444C-86D2-4E7FAF8DF8F0}" type="presParOf" srcId="{61212E3B-0623-4017-B925-2534A92908DC}" destId="{F322FB90-60A2-4CD3-A44A-C7194B46E760}" srcOrd="0" destOrd="0" presId="urn:microsoft.com/office/officeart/2008/layout/LinedList"/>
    <dgm:cxn modelId="{3E952A71-EF7B-43A6-93FA-1C3C3014764D}" type="presParOf" srcId="{61212E3B-0623-4017-B925-2534A92908DC}" destId="{A829ECAF-D776-432A-85FD-79E6F6E1FD8E}" srcOrd="1" destOrd="0" presId="urn:microsoft.com/office/officeart/2008/layout/LinedList"/>
    <dgm:cxn modelId="{5E9E083D-0542-443C-BE2B-4129C88D9355}" type="presParOf" srcId="{61212E3B-0623-4017-B925-2534A92908DC}" destId="{BDDC60D7-5029-4C1A-B87B-72CFB1FE0A52}" srcOrd="2" destOrd="0" presId="urn:microsoft.com/office/officeart/2008/layout/LinedList"/>
    <dgm:cxn modelId="{7414F228-A0A0-47B9-A43C-43F375E9B572}" type="presParOf" srcId="{01D5263F-5709-4FCC-9D9B-A295FC42283A}" destId="{C2964C1E-1319-429F-B818-2B823CBA326A}" srcOrd="5" destOrd="0" presId="urn:microsoft.com/office/officeart/2008/layout/LinedList"/>
    <dgm:cxn modelId="{55DC1B20-666F-4A4D-B9D9-DE1E1E977444}" type="presParOf" srcId="{01D5263F-5709-4FCC-9D9B-A295FC42283A}" destId="{3F5D3604-16A0-422B-9BE3-F01C5FD27384}" srcOrd="6" destOrd="0" presId="urn:microsoft.com/office/officeart/2008/layout/LinedList"/>
    <dgm:cxn modelId="{F6C55974-E840-4124-BFD2-1F61237571B2}" type="presParOf" srcId="{01D5263F-5709-4FCC-9D9B-A295FC42283A}" destId="{283D191E-01F8-41CF-BA68-E18D89625335}" srcOrd="7" destOrd="0" presId="urn:microsoft.com/office/officeart/2008/layout/LinedList"/>
    <dgm:cxn modelId="{715A68A8-0950-4CB4-B7C5-5D7280A39FF7}" type="presParOf" srcId="{283D191E-01F8-41CF-BA68-E18D89625335}" destId="{24C101DF-1E53-44A0-AD9A-6E29EFDF56D8}" srcOrd="0" destOrd="0" presId="urn:microsoft.com/office/officeart/2008/layout/LinedList"/>
    <dgm:cxn modelId="{B2082028-29A9-446D-9D10-41339E3BEF14}" type="presParOf" srcId="{283D191E-01F8-41CF-BA68-E18D89625335}" destId="{CF43A6D7-1496-4D12-A96C-C88AEBBB1E03}" srcOrd="1" destOrd="0" presId="urn:microsoft.com/office/officeart/2008/layout/LinedList"/>
    <dgm:cxn modelId="{646AF347-09D2-43F7-B5A7-311E99CE4BA6}" type="presParOf" srcId="{283D191E-01F8-41CF-BA68-E18D89625335}" destId="{51AA6F06-BD0A-48F0-BB57-7E8CA96ECE3C}" srcOrd="2" destOrd="0" presId="urn:microsoft.com/office/officeart/2008/layout/LinedList"/>
    <dgm:cxn modelId="{F0FC65E3-9836-4462-84F3-677B302F857E}" type="presParOf" srcId="{01D5263F-5709-4FCC-9D9B-A295FC42283A}" destId="{D91BC95C-B313-4451-A3AC-84B6341A6435}" srcOrd="8" destOrd="0" presId="urn:microsoft.com/office/officeart/2008/layout/LinedList"/>
    <dgm:cxn modelId="{69CC29CA-F6A1-4EAA-ABBA-21E6C64BC42F}" type="presParOf" srcId="{01D5263F-5709-4FCC-9D9B-A295FC42283A}" destId="{83F31764-99E8-40C8-A502-FDF77D5C61A8}" srcOrd="9" destOrd="0" presId="urn:microsoft.com/office/officeart/2008/layout/LinedList"/>
    <dgm:cxn modelId="{7E5EB4C0-A36C-4A97-9DE3-E2525AF9B1A1}" type="presParOf" srcId="{01D5263F-5709-4FCC-9D9B-A295FC42283A}" destId="{FBAECFAC-9149-4BA2-9479-08735AC31171}" srcOrd="10" destOrd="0" presId="urn:microsoft.com/office/officeart/2008/layout/LinedList"/>
    <dgm:cxn modelId="{C79F7B04-DEF0-4CC5-819C-74EB6FFF40DA}" type="presParOf" srcId="{FBAECFAC-9149-4BA2-9479-08735AC31171}" destId="{E3EA5792-3418-4DA4-AA5A-C5080372D235}" srcOrd="0" destOrd="0" presId="urn:microsoft.com/office/officeart/2008/layout/LinedList"/>
    <dgm:cxn modelId="{8F0C1FA7-B236-4C9C-9C73-958BFB440386}" type="presParOf" srcId="{FBAECFAC-9149-4BA2-9479-08735AC31171}" destId="{A4AFA30E-9892-4681-8058-5E149FC72D0F}" srcOrd="1" destOrd="0" presId="urn:microsoft.com/office/officeart/2008/layout/LinedList"/>
    <dgm:cxn modelId="{C989A7B3-C367-41B0-9E8E-5E6ED95A8D5D}" type="presParOf" srcId="{FBAECFAC-9149-4BA2-9479-08735AC31171}" destId="{375DD717-B8C4-48D8-8D09-87FDD805871C}" srcOrd="2" destOrd="0" presId="urn:microsoft.com/office/officeart/2008/layout/LinedList"/>
    <dgm:cxn modelId="{3B0E6E4C-91DE-4CFE-A6AB-169F1FD8544D}" type="presParOf" srcId="{01D5263F-5709-4FCC-9D9B-A295FC42283A}" destId="{D055F55F-F280-46AF-B393-86AC76C134E8}" srcOrd="11" destOrd="0" presId="urn:microsoft.com/office/officeart/2008/layout/LinedList"/>
    <dgm:cxn modelId="{D8FD04D7-7416-4B91-8046-5063256E6266}" type="presParOf" srcId="{01D5263F-5709-4FCC-9D9B-A295FC42283A}" destId="{17DBF0DE-F659-492E-B23E-367D4B1B29B4}" srcOrd="12" destOrd="0" presId="urn:microsoft.com/office/officeart/2008/layout/LinedList"/>
    <dgm:cxn modelId="{9ABA4D0A-D652-45AD-BE58-A827BF194AC5}" type="presParOf" srcId="{01D5263F-5709-4FCC-9D9B-A295FC42283A}" destId="{8BDB17A6-4062-4CD3-AF31-078BFD08C5A8}" srcOrd="13" destOrd="0" presId="urn:microsoft.com/office/officeart/2008/layout/LinedList"/>
    <dgm:cxn modelId="{2F293DCC-F1D2-4881-BCCF-DF86FB86E494}" type="presParOf" srcId="{8BDB17A6-4062-4CD3-AF31-078BFD08C5A8}" destId="{368BBD18-3422-4CFF-8CDE-17A33B748BA7}" srcOrd="0" destOrd="0" presId="urn:microsoft.com/office/officeart/2008/layout/LinedList"/>
    <dgm:cxn modelId="{8C3100D9-AFAB-4E9D-8BC1-406DA21C1476}" type="presParOf" srcId="{8BDB17A6-4062-4CD3-AF31-078BFD08C5A8}" destId="{C75E882F-AB53-43AA-AC9D-3C9AC356EA54}" srcOrd="1" destOrd="0" presId="urn:microsoft.com/office/officeart/2008/layout/LinedList"/>
    <dgm:cxn modelId="{3B5CE60B-9022-4195-A39A-D0BE0D15BF9E}" type="presParOf" srcId="{8BDB17A6-4062-4CD3-AF31-078BFD08C5A8}" destId="{47B938A7-C0AB-4B62-9F42-2F112B4B36F9}" srcOrd="2" destOrd="0" presId="urn:microsoft.com/office/officeart/2008/layout/LinedList"/>
    <dgm:cxn modelId="{B8261C47-BAEC-4E7D-839A-D65FCC46F65F}" type="presParOf" srcId="{01D5263F-5709-4FCC-9D9B-A295FC42283A}" destId="{96487E1C-9441-43AD-94B1-0D56F31B663C}" srcOrd="14" destOrd="0" presId="urn:microsoft.com/office/officeart/2008/layout/LinedList"/>
    <dgm:cxn modelId="{E3B78B88-0064-4336-B77C-9546499DB6E4}" type="presParOf" srcId="{01D5263F-5709-4FCC-9D9B-A295FC42283A}" destId="{B291A062-BF27-4B70-8C7A-A1357EEFD7AA}" srcOrd="15" destOrd="0" presId="urn:microsoft.com/office/officeart/2008/layout/LinedList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626DD7-1064-4851-ACC5-6345D9465C6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C29FEB2-BB0D-424D-8575-2679EE0CF36C}">
      <dgm:prSet phldrT="[Szöveg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hu-HU" sz="2600" b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államháztartási gazdálkodást meghatározó legfontosabb jogszabályok</a:t>
          </a:r>
        </a:p>
      </dgm:t>
    </dgm:pt>
    <dgm:pt modelId="{578ED5EB-53C3-4B33-9E9F-7580C1908041}" type="parTrans" cxnId="{C5B9DC04-3BA4-49F2-A3C0-6B339B69BB34}">
      <dgm:prSet/>
      <dgm:spPr/>
      <dgm:t>
        <a:bodyPr/>
        <a:lstStyle/>
        <a:p>
          <a:endParaRPr lang="hu-HU"/>
        </a:p>
      </dgm:t>
    </dgm:pt>
    <dgm:pt modelId="{86677003-93F5-49E2-BB6E-161D7B33EA02}" type="sibTrans" cxnId="{C5B9DC04-3BA4-49F2-A3C0-6B339B69BB34}">
      <dgm:prSet/>
      <dgm:spPr/>
      <dgm:t>
        <a:bodyPr/>
        <a:lstStyle/>
        <a:p>
          <a:endParaRPr lang="hu-HU"/>
        </a:p>
      </dgm:t>
    </dgm:pt>
    <dgm:pt modelId="{2EDBCBAF-757A-480C-8A7A-0B866C3CF5DD}">
      <dgm:prSet custT="1"/>
      <dgm:spPr>
        <a:ln>
          <a:noFill/>
        </a:ln>
      </dgm:spPr>
      <dgm:t>
        <a:bodyPr/>
        <a:lstStyle/>
        <a:p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</a:t>
          </a:r>
          <a:r>
            <a:rPr lang="hu-HU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költségvetésről</a:t>
          </a:r>
          <a:r>
            <a:rPr lang="hu-HU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, </a:t>
          </a:r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zárszámadásról szóló törvények</a:t>
          </a:r>
          <a:endParaRPr lang="hu-HU" sz="18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394AE400-EB92-457F-A06C-720056B8CB21}" type="parTrans" cxnId="{CDEB59DF-F392-4DFD-98D9-53062449F723}">
      <dgm:prSet/>
      <dgm:spPr/>
      <dgm:t>
        <a:bodyPr/>
        <a:lstStyle/>
        <a:p>
          <a:endParaRPr lang="hu-HU"/>
        </a:p>
      </dgm:t>
    </dgm:pt>
    <dgm:pt modelId="{0895D5F4-ED1D-4F0A-A599-925720789827}" type="sibTrans" cxnId="{CDEB59DF-F392-4DFD-98D9-53062449F723}">
      <dgm:prSet/>
      <dgm:spPr/>
      <dgm:t>
        <a:bodyPr/>
        <a:lstStyle/>
        <a:p>
          <a:endParaRPr lang="hu-HU"/>
        </a:p>
      </dgm:t>
    </dgm:pt>
    <dgm:pt modelId="{8B277B8A-056A-4A50-9FC0-0A0E02220E1D}">
      <dgm:prSet custT="1"/>
      <dgm:spPr/>
      <dgm:t>
        <a:bodyPr/>
        <a:lstStyle/>
        <a:p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vagyontörvények</a:t>
          </a:r>
        </a:p>
      </dgm:t>
    </dgm:pt>
    <dgm:pt modelId="{FEBE1B53-46C6-4B45-AA3E-73F9EB4155E6}" type="parTrans" cxnId="{5D41D7EA-C9CE-449A-BAD9-322AE600827E}">
      <dgm:prSet/>
      <dgm:spPr/>
      <dgm:t>
        <a:bodyPr/>
        <a:lstStyle/>
        <a:p>
          <a:endParaRPr lang="hu-HU"/>
        </a:p>
      </dgm:t>
    </dgm:pt>
    <dgm:pt modelId="{A2E8C310-03EE-444E-923A-AFE88EAF4F38}" type="sibTrans" cxnId="{5D41D7EA-C9CE-449A-BAD9-322AE600827E}">
      <dgm:prSet/>
      <dgm:spPr/>
      <dgm:t>
        <a:bodyPr/>
        <a:lstStyle/>
        <a:p>
          <a:endParaRPr lang="hu-HU"/>
        </a:p>
      </dgm:t>
    </dgm:pt>
    <dgm:pt modelId="{369F62D7-B6B1-417B-8834-4BE47E5CD388}">
      <dgm:prSet custT="1"/>
      <dgm:spPr/>
      <dgm:t>
        <a:bodyPr/>
        <a:lstStyle/>
        <a:p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önkormányzatai törvény</a:t>
          </a:r>
        </a:p>
      </dgm:t>
    </dgm:pt>
    <dgm:pt modelId="{4C495FF7-D53D-4D5B-BEDA-6399D1F0EC1A}" type="parTrans" cxnId="{92C7BB51-EE77-4148-A72C-80C935428A84}">
      <dgm:prSet/>
      <dgm:spPr/>
      <dgm:t>
        <a:bodyPr/>
        <a:lstStyle/>
        <a:p>
          <a:endParaRPr lang="hu-HU"/>
        </a:p>
      </dgm:t>
    </dgm:pt>
    <dgm:pt modelId="{6E6CD3C5-337D-4F3E-923B-F25072482AA7}" type="sibTrans" cxnId="{92C7BB51-EE77-4148-A72C-80C935428A84}">
      <dgm:prSet/>
      <dgm:spPr/>
      <dgm:t>
        <a:bodyPr/>
        <a:lstStyle/>
        <a:p>
          <a:endParaRPr lang="hu-HU"/>
        </a:p>
      </dgm:t>
    </dgm:pt>
    <dgm:pt modelId="{AB010BAA-8B32-49A6-8D1F-7997D39512A2}">
      <dgm:prSet custT="1"/>
      <dgm:spPr/>
      <dgm:t>
        <a:bodyPr/>
        <a:lstStyle/>
        <a:p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adójogszabályok (Art., Air.)</a:t>
          </a:r>
        </a:p>
      </dgm:t>
    </dgm:pt>
    <dgm:pt modelId="{C3113820-FCBB-4AE0-9350-B44D83B08AB8}" type="parTrans" cxnId="{AF0FA9CE-5ED2-436C-B4BD-F05720A275EA}">
      <dgm:prSet/>
      <dgm:spPr/>
      <dgm:t>
        <a:bodyPr/>
        <a:lstStyle/>
        <a:p>
          <a:endParaRPr lang="hu-HU"/>
        </a:p>
      </dgm:t>
    </dgm:pt>
    <dgm:pt modelId="{69F7188C-42D1-4B9F-90A9-845F464FEC9B}" type="sibTrans" cxnId="{AF0FA9CE-5ED2-436C-B4BD-F05720A275EA}">
      <dgm:prSet/>
      <dgm:spPr/>
      <dgm:t>
        <a:bodyPr/>
        <a:lstStyle/>
        <a:p>
          <a:endParaRPr lang="hu-HU"/>
        </a:p>
      </dgm:t>
    </dgm:pt>
    <dgm:pt modelId="{F18C5B75-2586-4BF9-9D8D-683DD7C9EEE7}">
      <dgm:prSet custT="1"/>
      <dgm:spPr/>
      <dgm:t>
        <a:bodyPr/>
        <a:lstStyle/>
        <a:p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Számvevőszékről szóló törvény</a:t>
          </a:r>
        </a:p>
      </dgm:t>
    </dgm:pt>
    <dgm:pt modelId="{7ADD96E5-E3C6-424D-AB3C-C4F2C9DFD7F6}" type="parTrans" cxnId="{CAFB0B7B-DDA5-42DB-B04C-94976DCADEF5}">
      <dgm:prSet/>
      <dgm:spPr/>
      <dgm:t>
        <a:bodyPr/>
        <a:lstStyle/>
        <a:p>
          <a:endParaRPr lang="hu-HU"/>
        </a:p>
      </dgm:t>
    </dgm:pt>
    <dgm:pt modelId="{EB948574-C794-4D79-B3A5-1B0E1C4A6EEE}" type="sibTrans" cxnId="{CAFB0B7B-DDA5-42DB-B04C-94976DCADEF5}">
      <dgm:prSet/>
      <dgm:spPr/>
      <dgm:t>
        <a:bodyPr/>
        <a:lstStyle/>
        <a:p>
          <a:endParaRPr lang="hu-HU"/>
        </a:p>
      </dgm:t>
    </dgm:pt>
    <dgm:pt modelId="{6BC54CA9-B725-40B9-9548-C03785C1937A}">
      <dgm:prSet custT="1"/>
      <dgm:spPr/>
      <dgm:t>
        <a:bodyPr/>
        <a:lstStyle/>
        <a:p>
          <a:r>
            <a:rPr lang="hu-HU" sz="1800" b="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jegybanktörvény</a:t>
          </a:r>
        </a:p>
      </dgm:t>
    </dgm:pt>
    <dgm:pt modelId="{BFF159D3-303C-440E-97E8-B2E290B3BDA9}" type="parTrans" cxnId="{797C1BE9-2C5B-44DD-9ACC-1B5B2B4968F1}">
      <dgm:prSet/>
      <dgm:spPr/>
      <dgm:t>
        <a:bodyPr/>
        <a:lstStyle/>
        <a:p>
          <a:endParaRPr lang="hu-HU"/>
        </a:p>
      </dgm:t>
    </dgm:pt>
    <dgm:pt modelId="{DBA3AA20-5FE1-4518-B387-748AB5B8321B}" type="sibTrans" cxnId="{797C1BE9-2C5B-44DD-9ACC-1B5B2B4968F1}">
      <dgm:prSet/>
      <dgm:spPr/>
      <dgm:t>
        <a:bodyPr/>
        <a:lstStyle/>
        <a:p>
          <a:endParaRPr lang="hu-HU"/>
        </a:p>
      </dgm:t>
    </dgm:pt>
    <dgm:pt modelId="{EE40BB58-8119-48B0-B573-C9FECC97F17A}">
      <dgm:prSet custT="1"/>
      <dgm:spPr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Alaptörvény</a:t>
          </a:r>
        </a:p>
      </dgm:t>
    </dgm:pt>
    <dgm:pt modelId="{9415CF65-65C8-4286-ABF3-B4BE3A9B84B2}" type="parTrans" cxnId="{79A431DC-4B9E-499D-B094-F421A6124907}">
      <dgm:prSet/>
      <dgm:spPr/>
      <dgm:t>
        <a:bodyPr/>
        <a:lstStyle/>
        <a:p>
          <a:endParaRPr lang="hu-HU"/>
        </a:p>
      </dgm:t>
    </dgm:pt>
    <dgm:pt modelId="{24CAD51D-7993-4294-A5DA-62931287946A}" type="sibTrans" cxnId="{79A431DC-4B9E-499D-B094-F421A6124907}">
      <dgm:prSet/>
      <dgm:spPr/>
      <dgm:t>
        <a:bodyPr/>
        <a:lstStyle/>
        <a:p>
          <a:endParaRPr lang="hu-HU"/>
        </a:p>
      </dgm:t>
    </dgm:pt>
    <dgm:pt modelId="{0FBC8B88-6D3D-43AE-AA46-156EBF21AFD2}">
      <dgm:prSet custT="1"/>
      <dgm:spPr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államháztartási törvény és a végrehajtási rendeletei</a:t>
          </a:r>
        </a:p>
      </dgm:t>
    </dgm:pt>
    <dgm:pt modelId="{F952AB15-B035-4400-99CF-6CA3BB5900B0}" type="parTrans" cxnId="{3E7604E4-273B-4935-B00B-96CBBB49CDEF}">
      <dgm:prSet/>
      <dgm:spPr/>
      <dgm:t>
        <a:bodyPr/>
        <a:lstStyle/>
        <a:p>
          <a:endParaRPr lang="hu-HU"/>
        </a:p>
      </dgm:t>
    </dgm:pt>
    <dgm:pt modelId="{8B00BED1-2B3C-41F8-A8FD-66201D70F200}" type="sibTrans" cxnId="{3E7604E4-273B-4935-B00B-96CBBB49CDEF}">
      <dgm:prSet/>
      <dgm:spPr/>
      <dgm:t>
        <a:bodyPr/>
        <a:lstStyle/>
        <a:p>
          <a:endParaRPr lang="hu-HU"/>
        </a:p>
      </dgm:t>
    </dgm:pt>
    <dgm:pt modelId="{23FC7F6B-6288-40A0-93FB-E4A68FDAF377}">
      <dgm:prSet custT="1"/>
      <dgm:spPr>
        <a:ln>
          <a:noFill/>
        </a:ln>
      </dgm:spPr>
      <dgm:t>
        <a:bodyPr/>
        <a:lstStyle/>
        <a:p>
          <a:r>
            <a:rPr lang="hu-H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stabilitási törvény</a:t>
          </a:r>
        </a:p>
      </dgm:t>
    </dgm:pt>
    <dgm:pt modelId="{DE40A5A3-77CE-4225-8A83-6C5809270591}" type="parTrans" cxnId="{C98702A0-D7C7-452D-A320-125287C36048}">
      <dgm:prSet/>
      <dgm:spPr/>
      <dgm:t>
        <a:bodyPr/>
        <a:lstStyle/>
        <a:p>
          <a:endParaRPr lang="hu-HU"/>
        </a:p>
      </dgm:t>
    </dgm:pt>
    <dgm:pt modelId="{39A9EA47-5748-4633-B21B-B64CA0626750}" type="sibTrans" cxnId="{C98702A0-D7C7-452D-A320-125287C36048}">
      <dgm:prSet/>
      <dgm:spPr/>
      <dgm:t>
        <a:bodyPr/>
        <a:lstStyle/>
        <a:p>
          <a:endParaRPr lang="hu-HU"/>
        </a:p>
      </dgm:t>
    </dgm:pt>
    <dgm:pt modelId="{2F5B8A1D-F5F6-4D91-A5E3-630255A7ECF9}" type="pres">
      <dgm:prSet presAssocID="{4E626DD7-1064-4851-ACC5-6345D9465C6B}" presName="vert0" presStyleCnt="0">
        <dgm:presLayoutVars>
          <dgm:dir/>
          <dgm:animOne val="branch"/>
          <dgm:animLvl val="lvl"/>
        </dgm:presLayoutVars>
      </dgm:prSet>
      <dgm:spPr/>
    </dgm:pt>
    <dgm:pt modelId="{BA437E85-5AF8-4457-A26D-3FD713460BDF}" type="pres">
      <dgm:prSet presAssocID="{4C29FEB2-BB0D-424D-8575-2679EE0CF36C}" presName="thickLine" presStyleLbl="alignNode1" presStyleIdx="0" presStyleCnt="1"/>
      <dgm:spPr>
        <a:ln>
          <a:noFill/>
        </a:ln>
      </dgm:spPr>
    </dgm:pt>
    <dgm:pt modelId="{CBCCFEE4-E96B-4509-8AB0-3C742417D169}" type="pres">
      <dgm:prSet presAssocID="{4C29FEB2-BB0D-424D-8575-2679EE0CF36C}" presName="horz1" presStyleCnt="0"/>
      <dgm:spPr/>
    </dgm:pt>
    <dgm:pt modelId="{74D3BB93-9015-499A-9D6C-F191201ECFC5}" type="pres">
      <dgm:prSet presAssocID="{4C29FEB2-BB0D-424D-8575-2679EE0CF36C}" presName="tx1" presStyleLbl="revTx" presStyleIdx="0" presStyleCnt="10" custScaleX="244851" custLinFactNeighborX="-748" custLinFactNeighborY="49"/>
      <dgm:spPr/>
    </dgm:pt>
    <dgm:pt modelId="{3770B090-73A8-4126-ADE0-2656E8B8E247}" type="pres">
      <dgm:prSet presAssocID="{4C29FEB2-BB0D-424D-8575-2679EE0CF36C}" presName="vert1" presStyleCnt="0"/>
      <dgm:spPr/>
    </dgm:pt>
    <dgm:pt modelId="{169A2039-D940-4FA1-B1FA-C14D4486F3C1}" type="pres">
      <dgm:prSet presAssocID="{EE40BB58-8119-48B0-B573-C9FECC97F17A}" presName="vertSpace2a" presStyleCnt="0"/>
      <dgm:spPr/>
    </dgm:pt>
    <dgm:pt modelId="{74776CE0-423B-4CBF-861E-6CF3CD6BAF83}" type="pres">
      <dgm:prSet presAssocID="{EE40BB58-8119-48B0-B573-C9FECC97F17A}" presName="horz2" presStyleCnt="0"/>
      <dgm:spPr/>
    </dgm:pt>
    <dgm:pt modelId="{E583AE9E-92C0-409F-A3B2-0A848DF75F89}" type="pres">
      <dgm:prSet presAssocID="{EE40BB58-8119-48B0-B573-C9FECC97F17A}" presName="horzSpace2" presStyleCnt="0"/>
      <dgm:spPr/>
    </dgm:pt>
    <dgm:pt modelId="{74D8B04F-6D0F-473C-BB7C-0C3A181BBBBC}" type="pres">
      <dgm:prSet presAssocID="{EE40BB58-8119-48B0-B573-C9FECC97F17A}" presName="tx2" presStyleLbl="revTx" presStyleIdx="1" presStyleCnt="10"/>
      <dgm:spPr/>
    </dgm:pt>
    <dgm:pt modelId="{319517F3-B89A-425D-BC00-202BD497A95A}" type="pres">
      <dgm:prSet presAssocID="{EE40BB58-8119-48B0-B573-C9FECC97F17A}" presName="vert2" presStyleCnt="0"/>
      <dgm:spPr/>
    </dgm:pt>
    <dgm:pt modelId="{19A461C5-6AF2-41E5-94AE-E97E50583954}" type="pres">
      <dgm:prSet presAssocID="{EE40BB58-8119-48B0-B573-C9FECC97F17A}" presName="thinLine2b" presStyleLbl="callout" presStyleIdx="0" presStyleCnt="9"/>
      <dgm:spPr>
        <a:ln>
          <a:solidFill>
            <a:schemeClr val="bg1"/>
          </a:solidFill>
        </a:ln>
      </dgm:spPr>
    </dgm:pt>
    <dgm:pt modelId="{098A30B4-04F0-46C1-A6E6-C2AA626C5CC4}" type="pres">
      <dgm:prSet presAssocID="{EE40BB58-8119-48B0-B573-C9FECC97F17A}" presName="vertSpace2b" presStyleCnt="0"/>
      <dgm:spPr/>
    </dgm:pt>
    <dgm:pt modelId="{591FE4DC-D65E-44D8-BA2A-98496671DAA7}" type="pres">
      <dgm:prSet presAssocID="{23FC7F6B-6288-40A0-93FB-E4A68FDAF377}" presName="horz2" presStyleCnt="0"/>
      <dgm:spPr/>
    </dgm:pt>
    <dgm:pt modelId="{6DF4BC94-6104-4DA6-8369-200C413EB82F}" type="pres">
      <dgm:prSet presAssocID="{23FC7F6B-6288-40A0-93FB-E4A68FDAF377}" presName="horzSpace2" presStyleCnt="0"/>
      <dgm:spPr/>
    </dgm:pt>
    <dgm:pt modelId="{23E03FE6-E332-4C6F-9612-DB0895DE5D6E}" type="pres">
      <dgm:prSet presAssocID="{23FC7F6B-6288-40A0-93FB-E4A68FDAF377}" presName="tx2" presStyleLbl="revTx" presStyleIdx="2" presStyleCnt="10"/>
      <dgm:spPr/>
    </dgm:pt>
    <dgm:pt modelId="{6E5FF2DF-7DB9-4265-9D0A-E65EF99008BC}" type="pres">
      <dgm:prSet presAssocID="{23FC7F6B-6288-40A0-93FB-E4A68FDAF377}" presName="vert2" presStyleCnt="0"/>
      <dgm:spPr/>
    </dgm:pt>
    <dgm:pt modelId="{F6E4858F-D804-4FE6-B077-E53AD52945A2}" type="pres">
      <dgm:prSet presAssocID="{23FC7F6B-6288-40A0-93FB-E4A68FDAF377}" presName="thinLine2b" presStyleLbl="callout" presStyleIdx="1" presStyleCnt="9" custLinFactY="-132225" custLinFactNeighborY="-200000"/>
      <dgm:spPr>
        <a:ln>
          <a:solidFill>
            <a:schemeClr val="bg1"/>
          </a:solidFill>
        </a:ln>
      </dgm:spPr>
    </dgm:pt>
    <dgm:pt modelId="{B324935C-E4E2-41F9-8B84-8CC8654AD908}" type="pres">
      <dgm:prSet presAssocID="{23FC7F6B-6288-40A0-93FB-E4A68FDAF377}" presName="vertSpace2b" presStyleCnt="0"/>
      <dgm:spPr/>
    </dgm:pt>
    <dgm:pt modelId="{BE84E1E7-9B74-4540-957E-A3A7EAB48105}" type="pres">
      <dgm:prSet presAssocID="{0FBC8B88-6D3D-43AE-AA46-156EBF21AFD2}" presName="horz2" presStyleCnt="0"/>
      <dgm:spPr/>
    </dgm:pt>
    <dgm:pt modelId="{022185C2-A0F2-4E45-8C1C-C5B1A1FDD702}" type="pres">
      <dgm:prSet presAssocID="{0FBC8B88-6D3D-43AE-AA46-156EBF21AFD2}" presName="horzSpace2" presStyleCnt="0"/>
      <dgm:spPr/>
    </dgm:pt>
    <dgm:pt modelId="{6502D8F7-5B9E-4A36-B4FD-15D8030EC690}" type="pres">
      <dgm:prSet presAssocID="{0FBC8B88-6D3D-43AE-AA46-156EBF21AFD2}" presName="tx2" presStyleLbl="revTx" presStyleIdx="3" presStyleCnt="10" custLinFactNeighborY="-18820"/>
      <dgm:spPr/>
    </dgm:pt>
    <dgm:pt modelId="{C4C32DF2-AE2E-437B-AE3D-6AA1D31448EE}" type="pres">
      <dgm:prSet presAssocID="{0FBC8B88-6D3D-43AE-AA46-156EBF21AFD2}" presName="vert2" presStyleCnt="0"/>
      <dgm:spPr/>
    </dgm:pt>
    <dgm:pt modelId="{54260F3E-B6D4-4DC4-A063-DD84753F8EEA}" type="pres">
      <dgm:prSet presAssocID="{0FBC8B88-6D3D-43AE-AA46-156EBF21AFD2}" presName="thinLine2b" presStyleLbl="callout" presStyleIdx="2" presStyleCnt="9"/>
      <dgm:spPr>
        <a:ln>
          <a:solidFill>
            <a:schemeClr val="bg1"/>
          </a:solidFill>
        </a:ln>
      </dgm:spPr>
    </dgm:pt>
    <dgm:pt modelId="{DA9A2195-00AD-4B50-8F00-0F32BD734AC7}" type="pres">
      <dgm:prSet presAssocID="{0FBC8B88-6D3D-43AE-AA46-156EBF21AFD2}" presName="vertSpace2b" presStyleCnt="0"/>
      <dgm:spPr/>
    </dgm:pt>
    <dgm:pt modelId="{28C12A95-D306-4624-9B72-F3153A6A9FE2}" type="pres">
      <dgm:prSet presAssocID="{2EDBCBAF-757A-480C-8A7A-0B866C3CF5DD}" presName="horz2" presStyleCnt="0"/>
      <dgm:spPr/>
    </dgm:pt>
    <dgm:pt modelId="{487932AD-D600-4B73-8D4E-AAB3BB592F8C}" type="pres">
      <dgm:prSet presAssocID="{2EDBCBAF-757A-480C-8A7A-0B866C3CF5DD}" presName="horzSpace2" presStyleCnt="0"/>
      <dgm:spPr/>
    </dgm:pt>
    <dgm:pt modelId="{252607E7-9263-4676-9D4D-20112F7F2974}" type="pres">
      <dgm:prSet presAssocID="{2EDBCBAF-757A-480C-8A7A-0B866C3CF5DD}" presName="tx2" presStyleLbl="revTx" presStyleIdx="4" presStyleCnt="10" custScaleY="132972" custLinFactNeighborX="78" custLinFactNeighborY="-5596"/>
      <dgm:spPr/>
    </dgm:pt>
    <dgm:pt modelId="{5E1758B6-486D-456E-8035-30993CDDAEEC}" type="pres">
      <dgm:prSet presAssocID="{2EDBCBAF-757A-480C-8A7A-0B866C3CF5DD}" presName="vert2" presStyleCnt="0"/>
      <dgm:spPr/>
    </dgm:pt>
    <dgm:pt modelId="{0E843307-B292-49FE-8DD7-C3C1838A54BA}" type="pres">
      <dgm:prSet presAssocID="{2EDBCBAF-757A-480C-8A7A-0B866C3CF5DD}" presName="thinLine2b" presStyleLbl="callout" presStyleIdx="3" presStyleCnt="9" custLinFactY="-80777" custLinFactNeighborY="-100000"/>
      <dgm:spPr>
        <a:ln>
          <a:solidFill>
            <a:schemeClr val="bg1"/>
          </a:solidFill>
        </a:ln>
      </dgm:spPr>
    </dgm:pt>
    <dgm:pt modelId="{34CFDC23-1776-45B5-8CC8-213AFF3F1F0D}" type="pres">
      <dgm:prSet presAssocID="{2EDBCBAF-757A-480C-8A7A-0B866C3CF5DD}" presName="vertSpace2b" presStyleCnt="0"/>
      <dgm:spPr/>
    </dgm:pt>
    <dgm:pt modelId="{AA365A4E-3072-468D-9C53-72A6D6B47DC5}" type="pres">
      <dgm:prSet presAssocID="{8B277B8A-056A-4A50-9FC0-0A0E02220E1D}" presName="horz2" presStyleCnt="0"/>
      <dgm:spPr/>
    </dgm:pt>
    <dgm:pt modelId="{0C429570-C1D0-4454-B02E-7FE85576AEB7}" type="pres">
      <dgm:prSet presAssocID="{8B277B8A-056A-4A50-9FC0-0A0E02220E1D}" presName="horzSpace2" presStyleCnt="0"/>
      <dgm:spPr/>
    </dgm:pt>
    <dgm:pt modelId="{3D441B51-0EA5-4DB8-859D-7E7305BBE9D9}" type="pres">
      <dgm:prSet presAssocID="{8B277B8A-056A-4A50-9FC0-0A0E02220E1D}" presName="tx2" presStyleLbl="revTx" presStyleIdx="5" presStyleCnt="10" custScaleY="100442" custLinFactNeighborY="-11188"/>
      <dgm:spPr/>
    </dgm:pt>
    <dgm:pt modelId="{CD9DD852-5836-4AD4-AEA8-68CA6E93AF2B}" type="pres">
      <dgm:prSet presAssocID="{8B277B8A-056A-4A50-9FC0-0A0E02220E1D}" presName="vert2" presStyleCnt="0"/>
      <dgm:spPr/>
    </dgm:pt>
    <dgm:pt modelId="{9C23ED83-0ABB-43C9-8AB4-DA7D5C6DB976}" type="pres">
      <dgm:prSet presAssocID="{8B277B8A-056A-4A50-9FC0-0A0E02220E1D}" presName="thinLine2b" presStyleLbl="callout" presStyleIdx="4" presStyleCnt="9" custLinFactY="-129702" custLinFactNeighborY="-200000"/>
      <dgm:spPr>
        <a:ln>
          <a:solidFill>
            <a:schemeClr val="bg1"/>
          </a:solidFill>
        </a:ln>
      </dgm:spPr>
    </dgm:pt>
    <dgm:pt modelId="{31708353-25D8-4BD9-A49A-026BB4723206}" type="pres">
      <dgm:prSet presAssocID="{8B277B8A-056A-4A50-9FC0-0A0E02220E1D}" presName="vertSpace2b" presStyleCnt="0"/>
      <dgm:spPr/>
    </dgm:pt>
    <dgm:pt modelId="{30D559B5-95CD-425C-9513-D53C42D3009B}" type="pres">
      <dgm:prSet presAssocID="{369F62D7-B6B1-417B-8834-4BE47E5CD388}" presName="horz2" presStyleCnt="0"/>
      <dgm:spPr/>
    </dgm:pt>
    <dgm:pt modelId="{FCCE9706-3821-4582-BA87-1E30ADE62BA4}" type="pres">
      <dgm:prSet presAssocID="{369F62D7-B6B1-417B-8834-4BE47E5CD388}" presName="horzSpace2" presStyleCnt="0"/>
      <dgm:spPr/>
    </dgm:pt>
    <dgm:pt modelId="{2EFC82B3-A8CB-430B-9F74-DF484F6A2457}" type="pres">
      <dgm:prSet presAssocID="{369F62D7-B6B1-417B-8834-4BE47E5CD388}" presName="tx2" presStyleLbl="revTx" presStyleIdx="6" presStyleCnt="10" custScaleY="91428" custLinFactNeighborY="-8354"/>
      <dgm:spPr/>
    </dgm:pt>
    <dgm:pt modelId="{4FF362D6-1CC8-4CE2-AD5F-2BC37AED6E57}" type="pres">
      <dgm:prSet presAssocID="{369F62D7-B6B1-417B-8834-4BE47E5CD388}" presName="vert2" presStyleCnt="0"/>
      <dgm:spPr/>
    </dgm:pt>
    <dgm:pt modelId="{82F542D5-A7C0-4111-A920-6A9175DD324D}" type="pres">
      <dgm:prSet presAssocID="{369F62D7-B6B1-417B-8834-4BE47E5CD388}" presName="thinLine2b" presStyleLbl="callout" presStyleIdx="5" presStyleCnt="9" custLinFactY="-1973" custLinFactNeighborY="-100000"/>
      <dgm:spPr>
        <a:ln>
          <a:solidFill>
            <a:schemeClr val="bg1"/>
          </a:solidFill>
        </a:ln>
      </dgm:spPr>
    </dgm:pt>
    <dgm:pt modelId="{B501A5E1-3C75-4685-9AE3-0FBCC0291BFF}" type="pres">
      <dgm:prSet presAssocID="{369F62D7-B6B1-417B-8834-4BE47E5CD388}" presName="vertSpace2b" presStyleCnt="0"/>
      <dgm:spPr/>
    </dgm:pt>
    <dgm:pt modelId="{DE2A6863-78A9-4DD8-BE20-E9651D57B44D}" type="pres">
      <dgm:prSet presAssocID="{AB010BAA-8B32-49A6-8D1F-7997D39512A2}" presName="horz2" presStyleCnt="0"/>
      <dgm:spPr/>
    </dgm:pt>
    <dgm:pt modelId="{7C10F83A-9CEC-4674-B5D8-7D296B63440B}" type="pres">
      <dgm:prSet presAssocID="{AB010BAA-8B32-49A6-8D1F-7997D39512A2}" presName="horzSpace2" presStyleCnt="0"/>
      <dgm:spPr/>
    </dgm:pt>
    <dgm:pt modelId="{5D355DF9-A78A-4929-A0F8-B11CB8AE828C}" type="pres">
      <dgm:prSet presAssocID="{AB010BAA-8B32-49A6-8D1F-7997D39512A2}" presName="tx2" presStyleLbl="revTx" presStyleIdx="7" presStyleCnt="10" custScaleY="98580" custLinFactNeighborX="179" custLinFactNeighborY="9675"/>
      <dgm:spPr/>
    </dgm:pt>
    <dgm:pt modelId="{9511BF2B-D942-4228-97C8-EC6A6C7BFCB6}" type="pres">
      <dgm:prSet presAssocID="{AB010BAA-8B32-49A6-8D1F-7997D39512A2}" presName="vert2" presStyleCnt="0"/>
      <dgm:spPr/>
    </dgm:pt>
    <dgm:pt modelId="{C55B8E0B-B6F7-4E91-9CE4-5188859077F3}" type="pres">
      <dgm:prSet presAssocID="{AB010BAA-8B32-49A6-8D1F-7997D39512A2}" presName="thinLine2b" presStyleLbl="callout" presStyleIdx="6" presStyleCnt="9"/>
      <dgm:spPr>
        <a:ln>
          <a:solidFill>
            <a:schemeClr val="bg1"/>
          </a:solidFill>
        </a:ln>
      </dgm:spPr>
    </dgm:pt>
    <dgm:pt modelId="{C6D334A4-0B11-4E59-BD41-676935F0FD83}" type="pres">
      <dgm:prSet presAssocID="{AB010BAA-8B32-49A6-8D1F-7997D39512A2}" presName="vertSpace2b" presStyleCnt="0"/>
      <dgm:spPr/>
    </dgm:pt>
    <dgm:pt modelId="{078D31CB-2719-4207-B2CE-D8D352260EE5}" type="pres">
      <dgm:prSet presAssocID="{F18C5B75-2586-4BF9-9D8D-683DD7C9EEE7}" presName="horz2" presStyleCnt="0"/>
      <dgm:spPr/>
    </dgm:pt>
    <dgm:pt modelId="{EDFCA491-98C8-473E-A6AA-193BC86ED871}" type="pres">
      <dgm:prSet presAssocID="{F18C5B75-2586-4BF9-9D8D-683DD7C9EEE7}" presName="horzSpace2" presStyleCnt="0"/>
      <dgm:spPr/>
    </dgm:pt>
    <dgm:pt modelId="{9333F557-50AA-4CEF-A400-392480F5A46A}" type="pres">
      <dgm:prSet presAssocID="{F18C5B75-2586-4BF9-9D8D-683DD7C9EEE7}" presName="tx2" presStyleLbl="revTx" presStyleIdx="8" presStyleCnt="10"/>
      <dgm:spPr/>
    </dgm:pt>
    <dgm:pt modelId="{639EDA35-D92F-4917-9FC4-0D27C97FFFF9}" type="pres">
      <dgm:prSet presAssocID="{F18C5B75-2586-4BF9-9D8D-683DD7C9EEE7}" presName="vert2" presStyleCnt="0"/>
      <dgm:spPr/>
    </dgm:pt>
    <dgm:pt modelId="{A6604BA0-DA9A-4958-85C9-BB26991756BD}" type="pres">
      <dgm:prSet presAssocID="{F18C5B75-2586-4BF9-9D8D-683DD7C9EEE7}" presName="thinLine2b" presStyleLbl="callout" presStyleIdx="7" presStyleCnt="9"/>
      <dgm:spPr>
        <a:ln>
          <a:solidFill>
            <a:schemeClr val="bg1"/>
          </a:solidFill>
        </a:ln>
      </dgm:spPr>
    </dgm:pt>
    <dgm:pt modelId="{7D2CF544-B68C-46A8-B139-97A377320F92}" type="pres">
      <dgm:prSet presAssocID="{F18C5B75-2586-4BF9-9D8D-683DD7C9EEE7}" presName="vertSpace2b" presStyleCnt="0"/>
      <dgm:spPr/>
    </dgm:pt>
    <dgm:pt modelId="{107924C3-A082-4F30-883F-F2D9BAFEE7CC}" type="pres">
      <dgm:prSet presAssocID="{6BC54CA9-B725-40B9-9548-C03785C1937A}" presName="horz2" presStyleCnt="0"/>
      <dgm:spPr/>
    </dgm:pt>
    <dgm:pt modelId="{68F8AB6E-704F-48C4-9223-FD6F6E356C9D}" type="pres">
      <dgm:prSet presAssocID="{6BC54CA9-B725-40B9-9548-C03785C1937A}" presName="horzSpace2" presStyleCnt="0"/>
      <dgm:spPr/>
    </dgm:pt>
    <dgm:pt modelId="{BC1AA3FE-F6AE-4E14-B8AC-824BCE9FDCC4}" type="pres">
      <dgm:prSet presAssocID="{6BC54CA9-B725-40B9-9548-C03785C1937A}" presName="tx2" presStyleLbl="revTx" presStyleIdx="9" presStyleCnt="10"/>
      <dgm:spPr/>
    </dgm:pt>
    <dgm:pt modelId="{FD372C65-6F9D-42A3-9D50-1841752E2D00}" type="pres">
      <dgm:prSet presAssocID="{6BC54CA9-B725-40B9-9548-C03785C1937A}" presName="vert2" presStyleCnt="0"/>
      <dgm:spPr/>
    </dgm:pt>
    <dgm:pt modelId="{1AFC6488-A6B2-4A74-9A2A-16E603B70FDF}" type="pres">
      <dgm:prSet presAssocID="{6BC54CA9-B725-40B9-9548-C03785C1937A}" presName="thinLine2b" presStyleLbl="callout" presStyleIdx="8" presStyleCnt="9" custLinFactY="100000" custLinFactNeighborY="138640"/>
      <dgm:spPr>
        <a:ln>
          <a:noFill/>
        </a:ln>
      </dgm:spPr>
    </dgm:pt>
    <dgm:pt modelId="{204A7FD8-B889-4CAC-B726-53F0E5F2C165}" type="pres">
      <dgm:prSet presAssocID="{6BC54CA9-B725-40B9-9548-C03785C1937A}" presName="vertSpace2b" presStyleCnt="0"/>
      <dgm:spPr/>
    </dgm:pt>
  </dgm:ptLst>
  <dgm:cxnLst>
    <dgm:cxn modelId="{C5B9DC04-3BA4-49F2-A3C0-6B339B69BB34}" srcId="{4E626DD7-1064-4851-ACC5-6345D9465C6B}" destId="{4C29FEB2-BB0D-424D-8575-2679EE0CF36C}" srcOrd="0" destOrd="0" parTransId="{578ED5EB-53C3-4B33-9E9F-7580C1908041}" sibTransId="{86677003-93F5-49E2-BB6E-161D7B33EA02}"/>
    <dgm:cxn modelId="{19DCBA13-C065-4D99-94B9-A0AA3DDDDDD3}" type="presOf" srcId="{EE40BB58-8119-48B0-B573-C9FECC97F17A}" destId="{74D8B04F-6D0F-473C-BB7C-0C3A181BBBBC}" srcOrd="0" destOrd="0" presId="urn:microsoft.com/office/officeart/2008/layout/LinedList"/>
    <dgm:cxn modelId="{B0A2D716-3039-45C6-BFE3-D1A9777E7166}" type="presOf" srcId="{4C29FEB2-BB0D-424D-8575-2679EE0CF36C}" destId="{74D3BB93-9015-499A-9D6C-F191201ECFC5}" srcOrd="0" destOrd="0" presId="urn:microsoft.com/office/officeart/2008/layout/LinedList"/>
    <dgm:cxn modelId="{A4A2CC17-61DC-4459-B54B-18872FF08ACC}" type="presOf" srcId="{AB010BAA-8B32-49A6-8D1F-7997D39512A2}" destId="{5D355DF9-A78A-4929-A0F8-B11CB8AE828C}" srcOrd="0" destOrd="0" presId="urn:microsoft.com/office/officeart/2008/layout/LinedList"/>
    <dgm:cxn modelId="{17C67537-CFA4-4848-9553-43C9BB23F9B2}" type="presOf" srcId="{0FBC8B88-6D3D-43AE-AA46-156EBF21AFD2}" destId="{6502D8F7-5B9E-4A36-B4FD-15D8030EC690}" srcOrd="0" destOrd="0" presId="urn:microsoft.com/office/officeart/2008/layout/LinedList"/>
    <dgm:cxn modelId="{92C7BB51-EE77-4148-A72C-80C935428A84}" srcId="{4C29FEB2-BB0D-424D-8575-2679EE0CF36C}" destId="{369F62D7-B6B1-417B-8834-4BE47E5CD388}" srcOrd="5" destOrd="0" parTransId="{4C495FF7-D53D-4D5B-BEDA-6399D1F0EC1A}" sibTransId="{6E6CD3C5-337D-4F3E-923B-F25072482AA7}"/>
    <dgm:cxn modelId="{AE30C478-7C7D-4628-93D2-C49E63BE9B94}" type="presOf" srcId="{F18C5B75-2586-4BF9-9D8D-683DD7C9EEE7}" destId="{9333F557-50AA-4CEF-A400-392480F5A46A}" srcOrd="0" destOrd="0" presId="urn:microsoft.com/office/officeart/2008/layout/LinedList"/>
    <dgm:cxn modelId="{CAFB0B7B-DDA5-42DB-B04C-94976DCADEF5}" srcId="{4C29FEB2-BB0D-424D-8575-2679EE0CF36C}" destId="{F18C5B75-2586-4BF9-9D8D-683DD7C9EEE7}" srcOrd="7" destOrd="0" parTransId="{7ADD96E5-E3C6-424D-AB3C-C4F2C9DFD7F6}" sibTransId="{EB948574-C794-4D79-B3A5-1B0E1C4A6EEE}"/>
    <dgm:cxn modelId="{9835867F-88B1-4A8D-AE60-B2E8DD6AC4A3}" type="presOf" srcId="{4E626DD7-1064-4851-ACC5-6345D9465C6B}" destId="{2F5B8A1D-F5F6-4D91-A5E3-630255A7ECF9}" srcOrd="0" destOrd="0" presId="urn:microsoft.com/office/officeart/2008/layout/LinedList"/>
    <dgm:cxn modelId="{486EC480-4CC9-4F5B-853C-51721266F8A4}" type="presOf" srcId="{23FC7F6B-6288-40A0-93FB-E4A68FDAF377}" destId="{23E03FE6-E332-4C6F-9612-DB0895DE5D6E}" srcOrd="0" destOrd="0" presId="urn:microsoft.com/office/officeart/2008/layout/LinedList"/>
    <dgm:cxn modelId="{C98702A0-D7C7-452D-A320-125287C36048}" srcId="{4C29FEB2-BB0D-424D-8575-2679EE0CF36C}" destId="{23FC7F6B-6288-40A0-93FB-E4A68FDAF377}" srcOrd="1" destOrd="0" parTransId="{DE40A5A3-77CE-4225-8A83-6C5809270591}" sibTransId="{39A9EA47-5748-4633-B21B-B64CA0626750}"/>
    <dgm:cxn modelId="{5B88FBBA-CA18-4FA7-A60F-EAB30AC4D302}" type="presOf" srcId="{8B277B8A-056A-4A50-9FC0-0A0E02220E1D}" destId="{3D441B51-0EA5-4DB8-859D-7E7305BBE9D9}" srcOrd="0" destOrd="0" presId="urn:microsoft.com/office/officeart/2008/layout/LinedList"/>
    <dgm:cxn modelId="{F093CEC5-F510-4682-BA2B-5C0BDD55DD85}" type="presOf" srcId="{6BC54CA9-B725-40B9-9548-C03785C1937A}" destId="{BC1AA3FE-F6AE-4E14-B8AC-824BCE9FDCC4}" srcOrd="0" destOrd="0" presId="urn:microsoft.com/office/officeart/2008/layout/LinedList"/>
    <dgm:cxn modelId="{AF0FA9CE-5ED2-436C-B4BD-F05720A275EA}" srcId="{4C29FEB2-BB0D-424D-8575-2679EE0CF36C}" destId="{AB010BAA-8B32-49A6-8D1F-7997D39512A2}" srcOrd="6" destOrd="0" parTransId="{C3113820-FCBB-4AE0-9350-B44D83B08AB8}" sibTransId="{69F7188C-42D1-4B9F-90A9-845F464FEC9B}"/>
    <dgm:cxn modelId="{79A431DC-4B9E-499D-B094-F421A6124907}" srcId="{4C29FEB2-BB0D-424D-8575-2679EE0CF36C}" destId="{EE40BB58-8119-48B0-B573-C9FECC97F17A}" srcOrd="0" destOrd="0" parTransId="{9415CF65-65C8-4286-ABF3-B4BE3A9B84B2}" sibTransId="{24CAD51D-7993-4294-A5DA-62931287946A}"/>
    <dgm:cxn modelId="{CDEB59DF-F392-4DFD-98D9-53062449F723}" srcId="{4C29FEB2-BB0D-424D-8575-2679EE0CF36C}" destId="{2EDBCBAF-757A-480C-8A7A-0B866C3CF5DD}" srcOrd="3" destOrd="0" parTransId="{394AE400-EB92-457F-A06C-720056B8CB21}" sibTransId="{0895D5F4-ED1D-4F0A-A599-925720789827}"/>
    <dgm:cxn modelId="{579322E3-5109-49E5-967A-1CF5D94EA2D8}" type="presOf" srcId="{369F62D7-B6B1-417B-8834-4BE47E5CD388}" destId="{2EFC82B3-A8CB-430B-9F74-DF484F6A2457}" srcOrd="0" destOrd="0" presId="urn:microsoft.com/office/officeart/2008/layout/LinedList"/>
    <dgm:cxn modelId="{3E7604E4-273B-4935-B00B-96CBBB49CDEF}" srcId="{4C29FEB2-BB0D-424D-8575-2679EE0CF36C}" destId="{0FBC8B88-6D3D-43AE-AA46-156EBF21AFD2}" srcOrd="2" destOrd="0" parTransId="{F952AB15-B035-4400-99CF-6CA3BB5900B0}" sibTransId="{8B00BED1-2B3C-41F8-A8FD-66201D70F200}"/>
    <dgm:cxn modelId="{797C1BE9-2C5B-44DD-9ACC-1B5B2B4968F1}" srcId="{4C29FEB2-BB0D-424D-8575-2679EE0CF36C}" destId="{6BC54CA9-B725-40B9-9548-C03785C1937A}" srcOrd="8" destOrd="0" parTransId="{BFF159D3-303C-440E-97E8-B2E290B3BDA9}" sibTransId="{DBA3AA20-5FE1-4518-B387-748AB5B8321B}"/>
    <dgm:cxn modelId="{427639E9-0D61-4AC8-9826-88C70012C0DA}" type="presOf" srcId="{2EDBCBAF-757A-480C-8A7A-0B866C3CF5DD}" destId="{252607E7-9263-4676-9D4D-20112F7F2974}" srcOrd="0" destOrd="0" presId="urn:microsoft.com/office/officeart/2008/layout/LinedList"/>
    <dgm:cxn modelId="{5D41D7EA-C9CE-449A-BAD9-322AE600827E}" srcId="{4C29FEB2-BB0D-424D-8575-2679EE0CF36C}" destId="{8B277B8A-056A-4A50-9FC0-0A0E02220E1D}" srcOrd="4" destOrd="0" parTransId="{FEBE1B53-46C6-4B45-AA3E-73F9EB4155E6}" sibTransId="{A2E8C310-03EE-444E-923A-AFE88EAF4F38}"/>
    <dgm:cxn modelId="{456C0DC6-2392-4A80-8349-826736DDB4D2}" type="presParOf" srcId="{2F5B8A1D-F5F6-4D91-A5E3-630255A7ECF9}" destId="{BA437E85-5AF8-4457-A26D-3FD713460BDF}" srcOrd="0" destOrd="0" presId="urn:microsoft.com/office/officeart/2008/layout/LinedList"/>
    <dgm:cxn modelId="{98C38360-4CEA-456E-A901-0F81CC2FD739}" type="presParOf" srcId="{2F5B8A1D-F5F6-4D91-A5E3-630255A7ECF9}" destId="{CBCCFEE4-E96B-4509-8AB0-3C742417D169}" srcOrd="1" destOrd="0" presId="urn:microsoft.com/office/officeart/2008/layout/LinedList"/>
    <dgm:cxn modelId="{A0C404AD-99CA-49F5-8AEA-6CD3CF725346}" type="presParOf" srcId="{CBCCFEE4-E96B-4509-8AB0-3C742417D169}" destId="{74D3BB93-9015-499A-9D6C-F191201ECFC5}" srcOrd="0" destOrd="0" presId="urn:microsoft.com/office/officeart/2008/layout/LinedList"/>
    <dgm:cxn modelId="{A1BFD452-D30C-4C81-A620-BE8F0F1E6693}" type="presParOf" srcId="{CBCCFEE4-E96B-4509-8AB0-3C742417D169}" destId="{3770B090-73A8-4126-ADE0-2656E8B8E247}" srcOrd="1" destOrd="0" presId="urn:microsoft.com/office/officeart/2008/layout/LinedList"/>
    <dgm:cxn modelId="{7E3497FF-6EB3-4042-B738-FAA7C8668463}" type="presParOf" srcId="{3770B090-73A8-4126-ADE0-2656E8B8E247}" destId="{169A2039-D940-4FA1-B1FA-C14D4486F3C1}" srcOrd="0" destOrd="0" presId="urn:microsoft.com/office/officeart/2008/layout/LinedList"/>
    <dgm:cxn modelId="{4DDAA3FA-96FE-49CD-82C1-191A8AC8326F}" type="presParOf" srcId="{3770B090-73A8-4126-ADE0-2656E8B8E247}" destId="{74776CE0-423B-4CBF-861E-6CF3CD6BAF83}" srcOrd="1" destOrd="0" presId="urn:microsoft.com/office/officeart/2008/layout/LinedList"/>
    <dgm:cxn modelId="{558A4D7B-4F0F-4CA5-B72B-37580D441CD1}" type="presParOf" srcId="{74776CE0-423B-4CBF-861E-6CF3CD6BAF83}" destId="{E583AE9E-92C0-409F-A3B2-0A848DF75F89}" srcOrd="0" destOrd="0" presId="urn:microsoft.com/office/officeart/2008/layout/LinedList"/>
    <dgm:cxn modelId="{1BE696E9-7FE0-4006-8625-15569DC024D4}" type="presParOf" srcId="{74776CE0-423B-4CBF-861E-6CF3CD6BAF83}" destId="{74D8B04F-6D0F-473C-BB7C-0C3A181BBBBC}" srcOrd="1" destOrd="0" presId="urn:microsoft.com/office/officeart/2008/layout/LinedList"/>
    <dgm:cxn modelId="{A507249F-E042-422D-B31C-325AD114902E}" type="presParOf" srcId="{74776CE0-423B-4CBF-861E-6CF3CD6BAF83}" destId="{319517F3-B89A-425D-BC00-202BD497A95A}" srcOrd="2" destOrd="0" presId="urn:microsoft.com/office/officeart/2008/layout/LinedList"/>
    <dgm:cxn modelId="{286C005B-0B6E-429F-A763-56982EDAF8F7}" type="presParOf" srcId="{3770B090-73A8-4126-ADE0-2656E8B8E247}" destId="{19A461C5-6AF2-41E5-94AE-E97E50583954}" srcOrd="2" destOrd="0" presId="urn:microsoft.com/office/officeart/2008/layout/LinedList"/>
    <dgm:cxn modelId="{599C9D62-6B04-41E4-951E-56B02C0C39E9}" type="presParOf" srcId="{3770B090-73A8-4126-ADE0-2656E8B8E247}" destId="{098A30B4-04F0-46C1-A6E6-C2AA626C5CC4}" srcOrd="3" destOrd="0" presId="urn:microsoft.com/office/officeart/2008/layout/LinedList"/>
    <dgm:cxn modelId="{F091F0AC-49D9-4921-A7F0-3227DE1FA08B}" type="presParOf" srcId="{3770B090-73A8-4126-ADE0-2656E8B8E247}" destId="{591FE4DC-D65E-44D8-BA2A-98496671DAA7}" srcOrd="4" destOrd="0" presId="urn:microsoft.com/office/officeart/2008/layout/LinedList"/>
    <dgm:cxn modelId="{2166129D-B3B4-42D7-A86D-B17B904C77DB}" type="presParOf" srcId="{591FE4DC-D65E-44D8-BA2A-98496671DAA7}" destId="{6DF4BC94-6104-4DA6-8369-200C413EB82F}" srcOrd="0" destOrd="0" presId="urn:microsoft.com/office/officeart/2008/layout/LinedList"/>
    <dgm:cxn modelId="{3F014303-9033-44DB-A877-CE09097DFAEC}" type="presParOf" srcId="{591FE4DC-D65E-44D8-BA2A-98496671DAA7}" destId="{23E03FE6-E332-4C6F-9612-DB0895DE5D6E}" srcOrd="1" destOrd="0" presId="urn:microsoft.com/office/officeart/2008/layout/LinedList"/>
    <dgm:cxn modelId="{DC088FC5-AFEE-4804-96F0-8A0BB470C2C0}" type="presParOf" srcId="{591FE4DC-D65E-44D8-BA2A-98496671DAA7}" destId="{6E5FF2DF-7DB9-4265-9D0A-E65EF99008BC}" srcOrd="2" destOrd="0" presId="urn:microsoft.com/office/officeart/2008/layout/LinedList"/>
    <dgm:cxn modelId="{682DF148-E7B2-4A95-B64C-8B24E098ECE8}" type="presParOf" srcId="{3770B090-73A8-4126-ADE0-2656E8B8E247}" destId="{F6E4858F-D804-4FE6-B077-E53AD52945A2}" srcOrd="5" destOrd="0" presId="urn:microsoft.com/office/officeart/2008/layout/LinedList"/>
    <dgm:cxn modelId="{16200E65-CB95-44DD-B950-095950485A08}" type="presParOf" srcId="{3770B090-73A8-4126-ADE0-2656E8B8E247}" destId="{B324935C-E4E2-41F9-8B84-8CC8654AD908}" srcOrd="6" destOrd="0" presId="urn:microsoft.com/office/officeart/2008/layout/LinedList"/>
    <dgm:cxn modelId="{C919D25C-F1E0-4327-8080-ED8C98DA4D44}" type="presParOf" srcId="{3770B090-73A8-4126-ADE0-2656E8B8E247}" destId="{BE84E1E7-9B74-4540-957E-A3A7EAB48105}" srcOrd="7" destOrd="0" presId="urn:microsoft.com/office/officeart/2008/layout/LinedList"/>
    <dgm:cxn modelId="{1813D24A-68C9-4E2F-8730-8DF917E734CE}" type="presParOf" srcId="{BE84E1E7-9B74-4540-957E-A3A7EAB48105}" destId="{022185C2-A0F2-4E45-8C1C-C5B1A1FDD702}" srcOrd="0" destOrd="0" presId="urn:microsoft.com/office/officeart/2008/layout/LinedList"/>
    <dgm:cxn modelId="{D7C46539-1973-410A-AF26-82A64E4BAD67}" type="presParOf" srcId="{BE84E1E7-9B74-4540-957E-A3A7EAB48105}" destId="{6502D8F7-5B9E-4A36-B4FD-15D8030EC690}" srcOrd="1" destOrd="0" presId="urn:microsoft.com/office/officeart/2008/layout/LinedList"/>
    <dgm:cxn modelId="{9FEB3815-3DF2-42AF-97B6-E3FF2E5F9618}" type="presParOf" srcId="{BE84E1E7-9B74-4540-957E-A3A7EAB48105}" destId="{C4C32DF2-AE2E-437B-AE3D-6AA1D31448EE}" srcOrd="2" destOrd="0" presId="urn:microsoft.com/office/officeart/2008/layout/LinedList"/>
    <dgm:cxn modelId="{6036467F-DE56-4208-979E-EA98AB23BEB2}" type="presParOf" srcId="{3770B090-73A8-4126-ADE0-2656E8B8E247}" destId="{54260F3E-B6D4-4DC4-A063-DD84753F8EEA}" srcOrd="8" destOrd="0" presId="urn:microsoft.com/office/officeart/2008/layout/LinedList"/>
    <dgm:cxn modelId="{F41A23B2-E873-4A2F-8DA2-A030480D6C84}" type="presParOf" srcId="{3770B090-73A8-4126-ADE0-2656E8B8E247}" destId="{DA9A2195-00AD-4B50-8F00-0F32BD734AC7}" srcOrd="9" destOrd="0" presId="urn:microsoft.com/office/officeart/2008/layout/LinedList"/>
    <dgm:cxn modelId="{2CCB1AC1-69FF-4E20-95CE-0F93829894B5}" type="presParOf" srcId="{3770B090-73A8-4126-ADE0-2656E8B8E247}" destId="{28C12A95-D306-4624-9B72-F3153A6A9FE2}" srcOrd="10" destOrd="0" presId="urn:microsoft.com/office/officeart/2008/layout/LinedList"/>
    <dgm:cxn modelId="{2BEDA021-79CC-46A0-BE7F-D8D1A1D51E33}" type="presParOf" srcId="{28C12A95-D306-4624-9B72-F3153A6A9FE2}" destId="{487932AD-D600-4B73-8D4E-AAB3BB592F8C}" srcOrd="0" destOrd="0" presId="urn:microsoft.com/office/officeart/2008/layout/LinedList"/>
    <dgm:cxn modelId="{1032C792-37EE-484B-B60E-610A20BDA73A}" type="presParOf" srcId="{28C12A95-D306-4624-9B72-F3153A6A9FE2}" destId="{252607E7-9263-4676-9D4D-20112F7F2974}" srcOrd="1" destOrd="0" presId="urn:microsoft.com/office/officeart/2008/layout/LinedList"/>
    <dgm:cxn modelId="{DBAE7854-60E6-448A-B22C-ABAB5ECE5927}" type="presParOf" srcId="{28C12A95-D306-4624-9B72-F3153A6A9FE2}" destId="{5E1758B6-486D-456E-8035-30993CDDAEEC}" srcOrd="2" destOrd="0" presId="urn:microsoft.com/office/officeart/2008/layout/LinedList"/>
    <dgm:cxn modelId="{7EBC47F8-FA57-4D3F-AAC8-BF5DE60406B6}" type="presParOf" srcId="{3770B090-73A8-4126-ADE0-2656E8B8E247}" destId="{0E843307-B292-49FE-8DD7-C3C1838A54BA}" srcOrd="11" destOrd="0" presId="urn:microsoft.com/office/officeart/2008/layout/LinedList"/>
    <dgm:cxn modelId="{D2734353-FFE6-421E-8D9A-4FA637BA3591}" type="presParOf" srcId="{3770B090-73A8-4126-ADE0-2656E8B8E247}" destId="{34CFDC23-1776-45B5-8CC8-213AFF3F1F0D}" srcOrd="12" destOrd="0" presId="urn:microsoft.com/office/officeart/2008/layout/LinedList"/>
    <dgm:cxn modelId="{BFC73DEF-3BFD-4083-B1A3-B07F9D8D6882}" type="presParOf" srcId="{3770B090-73A8-4126-ADE0-2656E8B8E247}" destId="{AA365A4E-3072-468D-9C53-72A6D6B47DC5}" srcOrd="13" destOrd="0" presId="urn:microsoft.com/office/officeart/2008/layout/LinedList"/>
    <dgm:cxn modelId="{5B231EE9-E632-434F-880C-FF7B42C44AEA}" type="presParOf" srcId="{AA365A4E-3072-468D-9C53-72A6D6B47DC5}" destId="{0C429570-C1D0-4454-B02E-7FE85576AEB7}" srcOrd="0" destOrd="0" presId="urn:microsoft.com/office/officeart/2008/layout/LinedList"/>
    <dgm:cxn modelId="{04E489E0-A5A0-4EE5-ACC7-6CD0A13C74B0}" type="presParOf" srcId="{AA365A4E-3072-468D-9C53-72A6D6B47DC5}" destId="{3D441B51-0EA5-4DB8-859D-7E7305BBE9D9}" srcOrd="1" destOrd="0" presId="urn:microsoft.com/office/officeart/2008/layout/LinedList"/>
    <dgm:cxn modelId="{34086554-083D-4786-9E06-D0B1A32C9D56}" type="presParOf" srcId="{AA365A4E-3072-468D-9C53-72A6D6B47DC5}" destId="{CD9DD852-5836-4AD4-AEA8-68CA6E93AF2B}" srcOrd="2" destOrd="0" presId="urn:microsoft.com/office/officeart/2008/layout/LinedList"/>
    <dgm:cxn modelId="{F6D3EFB4-2FE9-4169-B27D-C0B8C22DAD53}" type="presParOf" srcId="{3770B090-73A8-4126-ADE0-2656E8B8E247}" destId="{9C23ED83-0ABB-43C9-8AB4-DA7D5C6DB976}" srcOrd="14" destOrd="0" presId="urn:microsoft.com/office/officeart/2008/layout/LinedList"/>
    <dgm:cxn modelId="{6A7B4F40-B1AE-4989-ABD9-880137F31E5A}" type="presParOf" srcId="{3770B090-73A8-4126-ADE0-2656E8B8E247}" destId="{31708353-25D8-4BD9-A49A-026BB4723206}" srcOrd="15" destOrd="0" presId="urn:microsoft.com/office/officeart/2008/layout/LinedList"/>
    <dgm:cxn modelId="{241C447D-2A37-478C-BB0D-FE0E3A626609}" type="presParOf" srcId="{3770B090-73A8-4126-ADE0-2656E8B8E247}" destId="{30D559B5-95CD-425C-9513-D53C42D3009B}" srcOrd="16" destOrd="0" presId="urn:microsoft.com/office/officeart/2008/layout/LinedList"/>
    <dgm:cxn modelId="{9EC86D31-2A97-48B5-94FF-093435B37C4F}" type="presParOf" srcId="{30D559B5-95CD-425C-9513-D53C42D3009B}" destId="{FCCE9706-3821-4582-BA87-1E30ADE62BA4}" srcOrd="0" destOrd="0" presId="urn:microsoft.com/office/officeart/2008/layout/LinedList"/>
    <dgm:cxn modelId="{BE3428AE-C232-4001-87BC-A4AA1B9D7AAF}" type="presParOf" srcId="{30D559B5-95CD-425C-9513-D53C42D3009B}" destId="{2EFC82B3-A8CB-430B-9F74-DF484F6A2457}" srcOrd="1" destOrd="0" presId="urn:microsoft.com/office/officeart/2008/layout/LinedList"/>
    <dgm:cxn modelId="{BE7020E0-3239-4FFF-BA4C-B47C756EBAB1}" type="presParOf" srcId="{30D559B5-95CD-425C-9513-D53C42D3009B}" destId="{4FF362D6-1CC8-4CE2-AD5F-2BC37AED6E57}" srcOrd="2" destOrd="0" presId="urn:microsoft.com/office/officeart/2008/layout/LinedList"/>
    <dgm:cxn modelId="{EA5CBC47-88DA-4408-8E2E-CBE0BB316432}" type="presParOf" srcId="{3770B090-73A8-4126-ADE0-2656E8B8E247}" destId="{82F542D5-A7C0-4111-A920-6A9175DD324D}" srcOrd="17" destOrd="0" presId="urn:microsoft.com/office/officeart/2008/layout/LinedList"/>
    <dgm:cxn modelId="{BACBBFF9-6883-4124-907D-33FC5CD22D9C}" type="presParOf" srcId="{3770B090-73A8-4126-ADE0-2656E8B8E247}" destId="{B501A5E1-3C75-4685-9AE3-0FBCC0291BFF}" srcOrd="18" destOrd="0" presId="urn:microsoft.com/office/officeart/2008/layout/LinedList"/>
    <dgm:cxn modelId="{381EA593-AFA9-4032-BFEE-21815FA4B25E}" type="presParOf" srcId="{3770B090-73A8-4126-ADE0-2656E8B8E247}" destId="{DE2A6863-78A9-4DD8-BE20-E9651D57B44D}" srcOrd="19" destOrd="0" presId="urn:microsoft.com/office/officeart/2008/layout/LinedList"/>
    <dgm:cxn modelId="{4EA4269E-8ACB-46E2-94C6-02BEAB32C28C}" type="presParOf" srcId="{DE2A6863-78A9-4DD8-BE20-E9651D57B44D}" destId="{7C10F83A-9CEC-4674-B5D8-7D296B63440B}" srcOrd="0" destOrd="0" presId="urn:microsoft.com/office/officeart/2008/layout/LinedList"/>
    <dgm:cxn modelId="{B136706C-F871-405C-A06C-D41BB21FA632}" type="presParOf" srcId="{DE2A6863-78A9-4DD8-BE20-E9651D57B44D}" destId="{5D355DF9-A78A-4929-A0F8-B11CB8AE828C}" srcOrd="1" destOrd="0" presId="urn:microsoft.com/office/officeart/2008/layout/LinedList"/>
    <dgm:cxn modelId="{61624740-8F1E-480D-BCB3-7C7300711609}" type="presParOf" srcId="{DE2A6863-78A9-4DD8-BE20-E9651D57B44D}" destId="{9511BF2B-D942-4228-97C8-EC6A6C7BFCB6}" srcOrd="2" destOrd="0" presId="urn:microsoft.com/office/officeart/2008/layout/LinedList"/>
    <dgm:cxn modelId="{E4DAFDA7-E601-4D1D-B7FA-4F9060BE88F3}" type="presParOf" srcId="{3770B090-73A8-4126-ADE0-2656E8B8E247}" destId="{C55B8E0B-B6F7-4E91-9CE4-5188859077F3}" srcOrd="20" destOrd="0" presId="urn:microsoft.com/office/officeart/2008/layout/LinedList"/>
    <dgm:cxn modelId="{3D0F611F-2703-4C7E-82F6-93D61D848406}" type="presParOf" srcId="{3770B090-73A8-4126-ADE0-2656E8B8E247}" destId="{C6D334A4-0B11-4E59-BD41-676935F0FD83}" srcOrd="21" destOrd="0" presId="urn:microsoft.com/office/officeart/2008/layout/LinedList"/>
    <dgm:cxn modelId="{FE90BBB2-7B59-4FDC-9AF7-1AA589A62FEB}" type="presParOf" srcId="{3770B090-73A8-4126-ADE0-2656E8B8E247}" destId="{078D31CB-2719-4207-B2CE-D8D352260EE5}" srcOrd="22" destOrd="0" presId="urn:microsoft.com/office/officeart/2008/layout/LinedList"/>
    <dgm:cxn modelId="{CA2AA43B-D9DC-4A74-9DDA-C386A1DAF3FC}" type="presParOf" srcId="{078D31CB-2719-4207-B2CE-D8D352260EE5}" destId="{EDFCA491-98C8-473E-A6AA-193BC86ED871}" srcOrd="0" destOrd="0" presId="urn:microsoft.com/office/officeart/2008/layout/LinedList"/>
    <dgm:cxn modelId="{22123D46-2D1D-4268-A14B-4C332DDEF7C5}" type="presParOf" srcId="{078D31CB-2719-4207-B2CE-D8D352260EE5}" destId="{9333F557-50AA-4CEF-A400-392480F5A46A}" srcOrd="1" destOrd="0" presId="urn:microsoft.com/office/officeart/2008/layout/LinedList"/>
    <dgm:cxn modelId="{E57EFDF6-0BD5-4039-BEED-52BB92DC57DB}" type="presParOf" srcId="{078D31CB-2719-4207-B2CE-D8D352260EE5}" destId="{639EDA35-D92F-4917-9FC4-0D27C97FFFF9}" srcOrd="2" destOrd="0" presId="urn:microsoft.com/office/officeart/2008/layout/LinedList"/>
    <dgm:cxn modelId="{E28FE93B-B130-44F2-833A-3190899CBF7F}" type="presParOf" srcId="{3770B090-73A8-4126-ADE0-2656E8B8E247}" destId="{A6604BA0-DA9A-4958-85C9-BB26991756BD}" srcOrd="23" destOrd="0" presId="urn:microsoft.com/office/officeart/2008/layout/LinedList"/>
    <dgm:cxn modelId="{D1BF599A-0A9E-4ECD-BFD0-7F495B912149}" type="presParOf" srcId="{3770B090-73A8-4126-ADE0-2656E8B8E247}" destId="{7D2CF544-B68C-46A8-B139-97A377320F92}" srcOrd="24" destOrd="0" presId="urn:microsoft.com/office/officeart/2008/layout/LinedList"/>
    <dgm:cxn modelId="{0D825F10-A245-4458-A16D-74F21DA6DF9C}" type="presParOf" srcId="{3770B090-73A8-4126-ADE0-2656E8B8E247}" destId="{107924C3-A082-4F30-883F-F2D9BAFEE7CC}" srcOrd="25" destOrd="0" presId="urn:microsoft.com/office/officeart/2008/layout/LinedList"/>
    <dgm:cxn modelId="{617EFEA5-5053-4EC9-8D1A-63EEFFB180D5}" type="presParOf" srcId="{107924C3-A082-4F30-883F-F2D9BAFEE7CC}" destId="{68F8AB6E-704F-48C4-9223-FD6F6E356C9D}" srcOrd="0" destOrd="0" presId="urn:microsoft.com/office/officeart/2008/layout/LinedList"/>
    <dgm:cxn modelId="{A898168A-F819-4942-92EF-4D85F665C976}" type="presParOf" srcId="{107924C3-A082-4F30-883F-F2D9BAFEE7CC}" destId="{BC1AA3FE-F6AE-4E14-B8AC-824BCE9FDCC4}" srcOrd="1" destOrd="0" presId="urn:microsoft.com/office/officeart/2008/layout/LinedList"/>
    <dgm:cxn modelId="{99D853C2-1162-4DF3-9622-11CD1C40B982}" type="presParOf" srcId="{107924C3-A082-4F30-883F-F2D9BAFEE7CC}" destId="{FD372C65-6F9D-42A3-9D50-1841752E2D00}" srcOrd="2" destOrd="0" presId="urn:microsoft.com/office/officeart/2008/layout/LinedList"/>
    <dgm:cxn modelId="{6D0AA74D-872A-4092-B22F-89F94C38455A}" type="presParOf" srcId="{3770B090-73A8-4126-ADE0-2656E8B8E247}" destId="{1AFC6488-A6B2-4A74-9A2A-16E603B70FDF}" srcOrd="26" destOrd="0" presId="urn:microsoft.com/office/officeart/2008/layout/LinedList"/>
    <dgm:cxn modelId="{194435AE-44CD-4E77-911D-385CBC03139D}" type="presParOf" srcId="{3770B090-73A8-4126-ADE0-2656E8B8E247}" destId="{204A7FD8-B889-4CAC-B726-53F0E5F2C165}" srcOrd="27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79D8D-44A2-4E04-AB7F-A80B2A6EDAF1}">
      <dsp:nvSpPr>
        <dsp:cNvPr id="0" name=""/>
        <dsp:cNvSpPr/>
      </dsp:nvSpPr>
      <dsp:spPr>
        <a:xfrm>
          <a:off x="0" y="1237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99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882D0-782A-462C-8DF2-F64F9D1773A6}">
      <dsp:nvSpPr>
        <dsp:cNvPr id="0" name=""/>
        <dsp:cNvSpPr/>
      </dsp:nvSpPr>
      <dsp:spPr>
        <a:xfrm>
          <a:off x="0" y="1237"/>
          <a:ext cx="8568952" cy="548691"/>
        </a:xfrm>
        <a:prstGeom prst="rect">
          <a:avLst/>
        </a:prstGeom>
        <a:solidFill>
          <a:schemeClr val="tx2"/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sp:txBody>
      <dsp:txXfrm>
        <a:off x="0" y="1237"/>
        <a:ext cx="8568952" cy="548691"/>
      </dsp:txXfrm>
    </dsp:sp>
    <dsp:sp modelId="{D44CA91F-DA98-4C74-8C6C-94D296B0EFCD}">
      <dsp:nvSpPr>
        <dsp:cNvPr id="0" name=""/>
        <dsp:cNvSpPr/>
      </dsp:nvSpPr>
      <dsp:spPr>
        <a:xfrm>
          <a:off x="0" y="549929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CE7D-7F12-4377-A921-058800CE1D93}">
      <dsp:nvSpPr>
        <dsp:cNvPr id="0" name=""/>
        <dsp:cNvSpPr/>
      </dsp:nvSpPr>
      <dsp:spPr>
        <a:xfrm>
          <a:off x="0" y="549929"/>
          <a:ext cx="2062090" cy="4773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sp:txBody>
      <dsp:txXfrm>
        <a:off x="0" y="549929"/>
        <a:ext cx="2062090" cy="4773308"/>
      </dsp:txXfrm>
    </dsp:sp>
    <dsp:sp modelId="{09317571-1B15-4F40-BDF7-0739DBE99827}">
      <dsp:nvSpPr>
        <dsp:cNvPr id="0" name=""/>
        <dsp:cNvSpPr/>
      </dsp:nvSpPr>
      <dsp:spPr>
        <a:xfrm>
          <a:off x="2183972" y="621715"/>
          <a:ext cx="6378471" cy="93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 fogalmá</a:t>
          </a:r>
          <a:r>
            <a:rPr lang="hu-HU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t, rendszerét</a:t>
          </a:r>
        </a:p>
      </dsp:txBody>
      <dsp:txXfrm>
        <a:off x="2183972" y="621715"/>
        <a:ext cx="6378471" cy="933233"/>
      </dsp:txXfrm>
    </dsp:sp>
    <dsp:sp modelId="{74C21390-51B3-4602-AF0F-78BAE3365166}">
      <dsp:nvSpPr>
        <dsp:cNvPr id="0" name=""/>
        <dsp:cNvSpPr/>
      </dsp:nvSpPr>
      <dsp:spPr>
        <a:xfrm>
          <a:off x="2062090" y="1554948"/>
          <a:ext cx="6500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9ECAF-D776-432A-85FD-79E6F6E1FD8E}">
      <dsp:nvSpPr>
        <dsp:cNvPr id="0" name=""/>
        <dsp:cNvSpPr/>
      </dsp:nvSpPr>
      <dsp:spPr>
        <a:xfrm>
          <a:off x="2183972" y="1626734"/>
          <a:ext cx="6378471" cy="143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azonosítani tudja az államháztartás nemzetgazdaságban elfoglalt helyét</a:t>
          </a:r>
        </a:p>
      </dsp:txBody>
      <dsp:txXfrm>
        <a:off x="2183972" y="1626734"/>
        <a:ext cx="6378471" cy="1435721"/>
      </dsp:txXfrm>
    </dsp:sp>
    <dsp:sp modelId="{C2964C1E-1319-429F-B818-2B823CBA326A}">
      <dsp:nvSpPr>
        <dsp:cNvPr id="0" name=""/>
        <dsp:cNvSpPr/>
      </dsp:nvSpPr>
      <dsp:spPr>
        <a:xfrm>
          <a:off x="2062090" y="2699573"/>
          <a:ext cx="6500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3A6D7-1496-4D12-A96C-C88AEBBB1E03}">
      <dsp:nvSpPr>
        <dsp:cNvPr id="0" name=""/>
        <dsp:cNvSpPr/>
      </dsp:nvSpPr>
      <dsp:spPr>
        <a:xfrm>
          <a:off x="2183972" y="3000749"/>
          <a:ext cx="6378471" cy="706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új trendjeit</a:t>
          </a:r>
        </a:p>
      </dsp:txBody>
      <dsp:txXfrm>
        <a:off x="2183972" y="3000749"/>
        <a:ext cx="6378471" cy="706662"/>
      </dsp:txXfrm>
    </dsp:sp>
    <dsp:sp modelId="{D91BC95C-B313-4451-A3AC-84B6341A6435}">
      <dsp:nvSpPr>
        <dsp:cNvPr id="0" name=""/>
        <dsp:cNvSpPr/>
      </dsp:nvSpPr>
      <dsp:spPr>
        <a:xfrm>
          <a:off x="2062090" y="3860328"/>
          <a:ext cx="6500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29673-A0BB-4861-93CD-66EE550769C9}">
      <dsp:nvSpPr>
        <dsp:cNvPr id="0" name=""/>
        <dsp:cNvSpPr/>
      </dsp:nvSpPr>
      <dsp:spPr>
        <a:xfrm>
          <a:off x="2183972" y="3989655"/>
          <a:ext cx="6378471" cy="133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 működését meghatározó mutatókat </a:t>
          </a:r>
        </a:p>
      </dsp:txBody>
      <dsp:txXfrm>
        <a:off x="2183972" y="3989655"/>
        <a:ext cx="6378471" cy="1334819"/>
      </dsp:txXfrm>
    </dsp:sp>
    <dsp:sp modelId="{C862AD0E-863B-48EE-BEFC-C2C9A10BB0AD}">
      <dsp:nvSpPr>
        <dsp:cNvPr id="0" name=""/>
        <dsp:cNvSpPr/>
      </dsp:nvSpPr>
      <dsp:spPr>
        <a:xfrm>
          <a:off x="2062090" y="5247510"/>
          <a:ext cx="6500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A14B2-B944-4A59-955F-CD55297DC69F}">
      <dsp:nvSpPr>
        <dsp:cNvPr id="0" name=""/>
        <dsp:cNvSpPr/>
      </dsp:nvSpPr>
      <dsp:spPr>
        <a:xfrm>
          <a:off x="109534" y="852873"/>
          <a:ext cx="4289448" cy="504641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8EE9F-417C-462E-9B1F-5C68038B8585}">
      <dsp:nvSpPr>
        <dsp:cNvPr id="0" name=""/>
        <dsp:cNvSpPr/>
      </dsp:nvSpPr>
      <dsp:spPr>
        <a:xfrm>
          <a:off x="109534" y="1041813"/>
          <a:ext cx="315118" cy="315118"/>
        </a:xfrm>
        <a:prstGeom prst="rect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9ED32-C03D-4519-9193-24F35783E4D2}">
      <dsp:nvSpPr>
        <dsp:cNvPr id="0" name=""/>
        <dsp:cNvSpPr/>
      </dsp:nvSpPr>
      <dsp:spPr>
        <a:xfrm>
          <a:off x="109534" y="0"/>
          <a:ext cx="4289448" cy="906547"/>
        </a:xfrm>
        <a:prstGeom prst="rect">
          <a:avLst/>
        </a:prstGeom>
        <a:solidFill>
          <a:schemeClr val="tx2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</a:t>
          </a: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alapelvek</a:t>
          </a: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szerepe</a:t>
          </a:r>
        </a:p>
      </dsp:txBody>
      <dsp:txXfrm>
        <a:off x="109534" y="0"/>
        <a:ext cx="4289448" cy="906547"/>
      </dsp:txXfrm>
    </dsp:sp>
    <dsp:sp modelId="{32972996-4804-4D09-806D-41280E5F9EEA}">
      <dsp:nvSpPr>
        <dsp:cNvPr id="0" name=""/>
        <dsp:cNvSpPr/>
      </dsp:nvSpPr>
      <dsp:spPr>
        <a:xfrm>
          <a:off x="109534" y="2419895"/>
          <a:ext cx="315110" cy="315110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24881-B67A-47E5-99C9-AE7183FD637F}">
      <dsp:nvSpPr>
        <dsp:cNvPr id="0" name=""/>
        <dsp:cNvSpPr/>
      </dsp:nvSpPr>
      <dsp:spPr>
        <a:xfrm>
          <a:off x="512438" y="1737456"/>
          <a:ext cx="3989187" cy="191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államháztartáshoz tartozó minden szervezetre vonatkoznak</a:t>
          </a:r>
        </a:p>
      </dsp:txBody>
      <dsp:txXfrm>
        <a:off x="512438" y="1737456"/>
        <a:ext cx="3989187" cy="1913110"/>
      </dsp:txXfrm>
    </dsp:sp>
    <dsp:sp modelId="{AD2413FB-1A42-4B15-A511-EBD6AF47FAF0}">
      <dsp:nvSpPr>
        <dsp:cNvPr id="0" name=""/>
        <dsp:cNvSpPr/>
      </dsp:nvSpPr>
      <dsp:spPr>
        <a:xfrm>
          <a:off x="109534" y="3743712"/>
          <a:ext cx="315110" cy="315110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EB36C-2744-4A27-AE68-988DF7520B50}">
      <dsp:nvSpPr>
        <dsp:cNvPr id="0" name=""/>
        <dsp:cNvSpPr/>
      </dsp:nvSpPr>
      <dsp:spPr>
        <a:xfrm>
          <a:off x="409796" y="3534006"/>
          <a:ext cx="3989187" cy="73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egyszerre, egymást erősítve kell érvényre jutniuk</a:t>
          </a:r>
        </a:p>
      </dsp:txBody>
      <dsp:txXfrm>
        <a:off x="409796" y="3534006"/>
        <a:ext cx="3989187" cy="734523"/>
      </dsp:txXfrm>
    </dsp:sp>
    <dsp:sp modelId="{0722920B-CA12-4A7A-9E70-D17A297289D6}">
      <dsp:nvSpPr>
        <dsp:cNvPr id="0" name=""/>
        <dsp:cNvSpPr/>
      </dsp:nvSpPr>
      <dsp:spPr>
        <a:xfrm>
          <a:off x="4613456" y="852873"/>
          <a:ext cx="4289448" cy="504641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61F4A-5FBF-4FC6-B48E-F970723E183B}">
      <dsp:nvSpPr>
        <dsp:cNvPr id="0" name=""/>
        <dsp:cNvSpPr/>
      </dsp:nvSpPr>
      <dsp:spPr>
        <a:xfrm>
          <a:off x="4584455" y="1041813"/>
          <a:ext cx="315118" cy="315118"/>
        </a:xfrm>
        <a:prstGeom prst="rect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1E74C-4DE1-4752-9CDC-48C718A9E49E}">
      <dsp:nvSpPr>
        <dsp:cNvPr id="0" name=""/>
        <dsp:cNvSpPr/>
      </dsp:nvSpPr>
      <dsp:spPr>
        <a:xfrm>
          <a:off x="4613456" y="0"/>
          <a:ext cx="4289448" cy="906547"/>
        </a:xfrm>
        <a:prstGeom prst="rect">
          <a:avLst/>
        </a:prstGeom>
        <a:solidFill>
          <a:schemeClr val="tx2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Érvényesülésük</a:t>
          </a: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jogszabályi</a:t>
          </a: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garanciái</a:t>
          </a:r>
        </a:p>
      </dsp:txBody>
      <dsp:txXfrm>
        <a:off x="4613456" y="0"/>
        <a:ext cx="4289448" cy="906547"/>
      </dsp:txXfrm>
    </dsp:sp>
    <dsp:sp modelId="{20E129AE-E360-4388-B5D0-DD2240A4565C}">
      <dsp:nvSpPr>
        <dsp:cNvPr id="0" name=""/>
        <dsp:cNvSpPr/>
      </dsp:nvSpPr>
      <dsp:spPr>
        <a:xfrm>
          <a:off x="4613456" y="2014522"/>
          <a:ext cx="315110" cy="315110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1F0AD-F24A-4083-8316-2287D1DA0AEE}">
      <dsp:nvSpPr>
        <dsp:cNvPr id="0" name=""/>
        <dsp:cNvSpPr/>
      </dsp:nvSpPr>
      <dsp:spPr>
        <a:xfrm>
          <a:off x="4913717" y="1620895"/>
          <a:ext cx="3989187" cy="1102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 készítésével és az elszámolással kapcsolatos eljárási szabályok </a:t>
          </a:r>
        </a:p>
      </dsp:txBody>
      <dsp:txXfrm>
        <a:off x="4913717" y="1620895"/>
        <a:ext cx="3989187" cy="1102365"/>
      </dsp:txXfrm>
    </dsp:sp>
    <dsp:sp modelId="{51238E5E-34CF-4790-A64C-EA9E97520049}">
      <dsp:nvSpPr>
        <dsp:cNvPr id="0" name=""/>
        <dsp:cNvSpPr/>
      </dsp:nvSpPr>
      <dsp:spPr>
        <a:xfrm>
          <a:off x="4613456" y="3249352"/>
          <a:ext cx="315110" cy="315110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85D50-83B7-4CE0-8C24-2D15A738E290}">
      <dsp:nvSpPr>
        <dsp:cNvPr id="0" name=""/>
        <dsp:cNvSpPr/>
      </dsp:nvSpPr>
      <dsp:spPr>
        <a:xfrm>
          <a:off x="4913717" y="2723260"/>
          <a:ext cx="3989187" cy="136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 végrehajtásával és a gazdálkodással kapcsolatos szabályok</a:t>
          </a:r>
        </a:p>
      </dsp:txBody>
      <dsp:txXfrm>
        <a:off x="4913717" y="2723260"/>
        <a:ext cx="3989187" cy="1367293"/>
      </dsp:txXfrm>
    </dsp:sp>
    <dsp:sp modelId="{DAFF3DDD-03F1-4F55-9C9B-844E2DE845AB}">
      <dsp:nvSpPr>
        <dsp:cNvPr id="0" name=""/>
        <dsp:cNvSpPr/>
      </dsp:nvSpPr>
      <dsp:spPr>
        <a:xfrm>
          <a:off x="4613456" y="4566610"/>
          <a:ext cx="315110" cy="315110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F4F28-0480-42CE-81E6-EEEE48A297F9}">
      <dsp:nvSpPr>
        <dsp:cNvPr id="0" name=""/>
        <dsp:cNvSpPr/>
      </dsp:nvSpPr>
      <dsp:spPr>
        <a:xfrm>
          <a:off x="4913717" y="4090554"/>
          <a:ext cx="3989187" cy="126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folyamatok számbavételi módját meghatározó szabályok</a:t>
          </a:r>
        </a:p>
      </dsp:txBody>
      <dsp:txXfrm>
        <a:off x="4913717" y="4090554"/>
        <a:ext cx="3989187" cy="12672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745A1-543B-4081-B166-0B67F4BDD701}">
      <dsp:nvSpPr>
        <dsp:cNvPr id="0" name=""/>
        <dsp:cNvSpPr/>
      </dsp:nvSpPr>
      <dsp:spPr>
        <a:xfrm>
          <a:off x="2677" y="6593"/>
          <a:ext cx="2610852" cy="100800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tervezés</a:t>
          </a:r>
        </a:p>
      </dsp:txBody>
      <dsp:txXfrm>
        <a:off x="2677" y="6593"/>
        <a:ext cx="2610852" cy="1008000"/>
      </dsp:txXfrm>
    </dsp:sp>
    <dsp:sp modelId="{6B95CAD6-CA68-44DD-92DE-D74632CCAEB5}">
      <dsp:nvSpPr>
        <dsp:cNvPr id="0" name=""/>
        <dsp:cNvSpPr/>
      </dsp:nvSpPr>
      <dsp:spPr>
        <a:xfrm>
          <a:off x="2677" y="1021186"/>
          <a:ext cx="2610852" cy="4035150"/>
        </a:xfrm>
        <a:prstGeom prst="rect">
          <a:avLst/>
        </a:prstGeom>
        <a:noFill/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fenntarthatóság és egyensúly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teljesség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egységesség és áttekinthetőség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valódiság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részletezettség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globális fedezet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vállalkozás folytatásának számviteli alapelve</a:t>
          </a:r>
        </a:p>
      </dsp:txBody>
      <dsp:txXfrm>
        <a:off x="2677" y="1021186"/>
        <a:ext cx="2610852" cy="4035150"/>
      </dsp:txXfrm>
    </dsp:sp>
    <dsp:sp modelId="{2CBFD361-C4F9-42CF-B124-1B17565E0F9D}">
      <dsp:nvSpPr>
        <dsp:cNvPr id="0" name=""/>
        <dsp:cNvSpPr/>
      </dsp:nvSpPr>
      <dsp:spPr>
        <a:xfrm>
          <a:off x="2979049" y="6593"/>
          <a:ext cx="2610852" cy="100800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gazdálkodás</a:t>
          </a:r>
        </a:p>
      </dsp:txBody>
      <dsp:txXfrm>
        <a:off x="2979049" y="6593"/>
        <a:ext cx="2610852" cy="1008000"/>
      </dsp:txXfrm>
    </dsp:sp>
    <dsp:sp modelId="{28B78F5A-ECCC-4EB7-82E0-FC616828B32C}">
      <dsp:nvSpPr>
        <dsp:cNvPr id="0" name=""/>
        <dsp:cNvSpPr/>
      </dsp:nvSpPr>
      <dsp:spPr>
        <a:xfrm>
          <a:off x="2979049" y="1021186"/>
          <a:ext cx="2610852" cy="4035150"/>
        </a:xfrm>
        <a:prstGeom prst="rect">
          <a:avLst/>
        </a:prstGeom>
        <a:noFill/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nyilvánosság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 alapján történő gazdálkodás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programozás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felhasználási kötöttség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közbeszerzési kötelezettség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 korlátozásának elve</a:t>
          </a:r>
        </a:p>
      </dsp:txBody>
      <dsp:txXfrm>
        <a:off x="2979049" y="1021186"/>
        <a:ext cx="2610852" cy="4035150"/>
      </dsp:txXfrm>
    </dsp:sp>
    <dsp:sp modelId="{F2A6B4C0-00BC-4389-9034-1333F5EE4CEE}">
      <dsp:nvSpPr>
        <dsp:cNvPr id="0" name=""/>
        <dsp:cNvSpPr/>
      </dsp:nvSpPr>
      <dsp:spPr>
        <a:xfrm>
          <a:off x="5955421" y="6593"/>
          <a:ext cx="2610852" cy="100800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beszámolás</a:t>
          </a:r>
        </a:p>
      </dsp:txBody>
      <dsp:txXfrm>
        <a:off x="5955421" y="6593"/>
        <a:ext cx="2610852" cy="1008000"/>
      </dsp:txXfrm>
    </dsp:sp>
    <dsp:sp modelId="{4AA933EC-2DCF-48C6-BE35-46CCE00A2508}">
      <dsp:nvSpPr>
        <dsp:cNvPr id="0" name=""/>
        <dsp:cNvSpPr/>
      </dsp:nvSpPr>
      <dsp:spPr>
        <a:xfrm>
          <a:off x="5958099" y="1021186"/>
          <a:ext cx="2610852" cy="4035150"/>
        </a:xfrm>
        <a:prstGeom prst="rect">
          <a:avLst/>
        </a:prstGeom>
        <a:noFill/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bruttó elszámolás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ellenőrizhetőség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egységesség és áttekinthetőség elve</a:t>
          </a:r>
          <a:endParaRPr lang="hu-HU" sz="1800" i="1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teljesség elve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részletezettség elve</a:t>
          </a:r>
        </a:p>
      </dsp:txBody>
      <dsp:txXfrm>
        <a:off x="5958099" y="1021186"/>
        <a:ext cx="2610852" cy="40351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BD28B-6CC3-4E89-B8E3-8A2D6B55CC6B}">
      <dsp:nvSpPr>
        <dsp:cNvPr id="0" name=""/>
        <dsp:cNvSpPr/>
      </dsp:nvSpPr>
      <dsp:spPr>
        <a:xfrm>
          <a:off x="4839" y="2668"/>
          <a:ext cx="9910175" cy="898365"/>
        </a:xfrm>
        <a:prstGeom prst="round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közkiadások rendszere - az állami funkciók osztályozása</a:t>
          </a:r>
        </a:p>
      </dsp:txBody>
      <dsp:txXfrm>
        <a:off x="48694" y="46523"/>
        <a:ext cx="9822465" cy="810655"/>
      </dsp:txXfrm>
    </dsp:sp>
    <dsp:sp modelId="{2ACDE2FB-3FBB-46B5-9728-F8E77CBC8155}">
      <dsp:nvSpPr>
        <dsp:cNvPr id="0" name=""/>
        <dsp:cNvSpPr/>
      </dsp:nvSpPr>
      <dsp:spPr>
        <a:xfrm rot="5400000">
          <a:off x="5895560" y="-1269220"/>
          <a:ext cx="1322368" cy="5968489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működési funkciók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jóléti funkciók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funkciók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államadósság kezelés</a:t>
          </a:r>
        </a:p>
      </dsp:txBody>
      <dsp:txXfrm rot="-5400000">
        <a:off x="3572500" y="1118393"/>
        <a:ext cx="5903936" cy="1193262"/>
      </dsp:txXfrm>
    </dsp:sp>
    <dsp:sp modelId="{4302EFC5-07A6-4014-B345-74D5573AE9E3}">
      <dsp:nvSpPr>
        <dsp:cNvPr id="0" name=""/>
        <dsp:cNvSpPr/>
      </dsp:nvSpPr>
      <dsp:spPr>
        <a:xfrm>
          <a:off x="4839" y="964013"/>
          <a:ext cx="3567660" cy="1497527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feladatellátás</a:t>
          </a:r>
          <a:r>
            <a:rPr lang="hu-HU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szerint</a:t>
          </a:r>
        </a:p>
      </dsp:txBody>
      <dsp:txXfrm>
        <a:off x="77942" y="1037116"/>
        <a:ext cx="3421454" cy="1351321"/>
      </dsp:txXfrm>
    </dsp:sp>
    <dsp:sp modelId="{A3B40158-2361-40AA-8D07-7B094D1CB480}">
      <dsp:nvSpPr>
        <dsp:cNvPr id="0" name=""/>
        <dsp:cNvSpPr/>
      </dsp:nvSpPr>
      <dsp:spPr>
        <a:xfrm rot="5400000">
          <a:off x="5589477" y="565208"/>
          <a:ext cx="1007672" cy="5034651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szabályozó funkció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finanszírozó funkció</a:t>
          </a:r>
        </a:p>
      </dsp:txBody>
      <dsp:txXfrm rot="-5400000">
        <a:off x="3575988" y="2627887"/>
        <a:ext cx="4985461" cy="909292"/>
      </dsp:txXfrm>
    </dsp:sp>
    <dsp:sp modelId="{F6D37343-B038-4015-863A-D16F5EDEEFBF}">
      <dsp:nvSpPr>
        <dsp:cNvPr id="0" name=""/>
        <dsp:cNvSpPr/>
      </dsp:nvSpPr>
      <dsp:spPr>
        <a:xfrm>
          <a:off x="4839" y="2535277"/>
          <a:ext cx="3571147" cy="1073221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 jellege szerint</a:t>
          </a:r>
        </a:p>
      </dsp:txBody>
      <dsp:txXfrm>
        <a:off x="57229" y="2587667"/>
        <a:ext cx="3466367" cy="968441"/>
      </dsp:txXfrm>
    </dsp:sp>
    <dsp:sp modelId="{61CF52B0-1163-4609-96A4-5158647F7B7A}">
      <dsp:nvSpPr>
        <dsp:cNvPr id="0" name=""/>
        <dsp:cNvSpPr/>
      </dsp:nvSpPr>
      <dsp:spPr>
        <a:xfrm rot="5400000">
          <a:off x="5354543" y="2018856"/>
          <a:ext cx="1007672" cy="4564783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stabilizációs funkció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centralizációs funkció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újraelosztó funkció</a:t>
          </a:r>
        </a:p>
      </dsp:txBody>
      <dsp:txXfrm rot="-5400000">
        <a:off x="3575988" y="3846601"/>
        <a:ext cx="4515593" cy="909292"/>
      </dsp:txXfrm>
    </dsp:sp>
    <dsp:sp modelId="{CAFBCFAF-2709-49CA-AF89-31E18524577D}">
      <dsp:nvSpPr>
        <dsp:cNvPr id="0" name=""/>
        <dsp:cNvSpPr/>
      </dsp:nvSpPr>
      <dsp:spPr>
        <a:xfrm>
          <a:off x="4839" y="3663390"/>
          <a:ext cx="3571147" cy="1259590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közgazdasági osztályozás szerint </a:t>
          </a:r>
        </a:p>
      </dsp:txBody>
      <dsp:txXfrm>
        <a:off x="66327" y="3724878"/>
        <a:ext cx="3448171" cy="11366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00675-6157-4D03-95BF-7754FEE905CE}">
      <dsp:nvSpPr>
        <dsp:cNvPr id="0" name=""/>
        <dsp:cNvSpPr/>
      </dsp:nvSpPr>
      <dsp:spPr>
        <a:xfrm>
          <a:off x="0" y="0"/>
          <a:ext cx="85300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C0B47-9EBA-4B72-B1B3-4E4AC87D2A47}">
      <dsp:nvSpPr>
        <dsp:cNvPr id="0" name=""/>
        <dsp:cNvSpPr/>
      </dsp:nvSpPr>
      <dsp:spPr>
        <a:xfrm>
          <a:off x="0" y="0"/>
          <a:ext cx="2371996" cy="5040560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Gazdaság-politikai célok</a:t>
          </a:r>
        </a:p>
      </dsp:txBody>
      <dsp:txXfrm>
        <a:off x="0" y="0"/>
        <a:ext cx="2371996" cy="5040560"/>
      </dsp:txXfrm>
    </dsp:sp>
    <dsp:sp modelId="{DA913D43-BEF1-4567-89A6-619F5D91EC54}">
      <dsp:nvSpPr>
        <dsp:cNvPr id="0" name=""/>
        <dsp:cNvSpPr/>
      </dsp:nvSpPr>
      <dsp:spPr>
        <a:xfrm>
          <a:off x="2487326" y="93033"/>
          <a:ext cx="6035633" cy="1401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közpénzekkel való takarékos gazdálkodás</a:t>
          </a:r>
          <a:endParaRPr lang="hu-HU" sz="28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487326" y="93033"/>
        <a:ext cx="6035633" cy="1401628"/>
      </dsp:txXfrm>
    </dsp:sp>
    <dsp:sp modelId="{1D92CC92-7555-44B9-B75B-AB7FE7D488C7}">
      <dsp:nvSpPr>
        <dsp:cNvPr id="0" name=""/>
        <dsp:cNvSpPr/>
      </dsp:nvSpPr>
      <dsp:spPr>
        <a:xfrm>
          <a:off x="2379083" y="1124099"/>
          <a:ext cx="61509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2778C-5657-46E0-A2E7-F0FC6460A444}">
      <dsp:nvSpPr>
        <dsp:cNvPr id="0" name=""/>
        <dsp:cNvSpPr/>
      </dsp:nvSpPr>
      <dsp:spPr>
        <a:xfrm>
          <a:off x="2487326" y="1587695"/>
          <a:ext cx="6035633" cy="1401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egyensúly megteremtése és hosszú távú fenntartása </a:t>
          </a:r>
          <a:endParaRPr lang="hu-HU" sz="28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487326" y="1587695"/>
        <a:ext cx="6035633" cy="1401628"/>
      </dsp:txXfrm>
    </dsp:sp>
    <dsp:sp modelId="{7B9A6629-0FF1-4304-B6EF-617A893E9095}">
      <dsp:nvSpPr>
        <dsp:cNvPr id="0" name=""/>
        <dsp:cNvSpPr/>
      </dsp:nvSpPr>
      <dsp:spPr>
        <a:xfrm>
          <a:off x="2371996" y="2989323"/>
          <a:ext cx="61509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80031-1DFF-4E34-88A1-9373D7367B21}">
      <dsp:nvSpPr>
        <dsp:cNvPr id="0" name=""/>
        <dsp:cNvSpPr/>
      </dsp:nvSpPr>
      <dsp:spPr>
        <a:xfrm>
          <a:off x="2487326" y="3082357"/>
          <a:ext cx="6035633" cy="1860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államadósság csökkentése </a:t>
          </a:r>
          <a:endParaRPr lang="hu-HU" sz="28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487326" y="3082357"/>
        <a:ext cx="6035633" cy="1860675"/>
      </dsp:txXfrm>
    </dsp:sp>
    <dsp:sp modelId="{7E2C7DA1-056C-4608-9E3E-45E250F830A5}">
      <dsp:nvSpPr>
        <dsp:cNvPr id="0" name=""/>
        <dsp:cNvSpPr/>
      </dsp:nvSpPr>
      <dsp:spPr>
        <a:xfrm>
          <a:off x="2371996" y="4943033"/>
          <a:ext cx="61509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83965-593F-43F8-BFA4-62D228FB951E}">
      <dsp:nvSpPr>
        <dsp:cNvPr id="0" name=""/>
        <dsp:cNvSpPr/>
      </dsp:nvSpPr>
      <dsp:spPr>
        <a:xfrm>
          <a:off x="0" y="2271"/>
          <a:ext cx="89756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316B6-A41C-445A-BF3E-2C9588136858}">
      <dsp:nvSpPr>
        <dsp:cNvPr id="0" name=""/>
        <dsp:cNvSpPr/>
      </dsp:nvSpPr>
      <dsp:spPr>
        <a:xfrm>
          <a:off x="0" y="0"/>
          <a:ext cx="3389574" cy="4647987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államadósság kezelése</a:t>
          </a:r>
        </a:p>
      </dsp:txBody>
      <dsp:txXfrm>
        <a:off x="0" y="0"/>
        <a:ext cx="3389574" cy="4647987"/>
      </dsp:txXfrm>
    </dsp:sp>
    <dsp:sp modelId="{7C76CC25-A2A8-4E00-89AB-2692002D439C}">
      <dsp:nvSpPr>
        <dsp:cNvPr id="0" name=""/>
        <dsp:cNvSpPr/>
      </dsp:nvSpPr>
      <dsp:spPr>
        <a:xfrm>
          <a:off x="3393604" y="0"/>
          <a:ext cx="4810402" cy="3364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adósságcsökkentésre vonatkozó szabályok</a:t>
          </a:r>
          <a:endParaRPr lang="hu-HU" sz="2400" b="1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393604" y="0"/>
        <a:ext cx="4810402" cy="3364122"/>
      </dsp:txXfrm>
    </dsp:sp>
    <dsp:sp modelId="{EC2F0388-DE22-4170-95EA-9C9E032FDCB7}">
      <dsp:nvSpPr>
        <dsp:cNvPr id="0" name=""/>
        <dsp:cNvSpPr/>
      </dsp:nvSpPr>
      <dsp:spPr>
        <a:xfrm>
          <a:off x="3480954" y="906868"/>
          <a:ext cx="4242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34C54-4A19-42E2-A5AD-F190BD092070}">
      <dsp:nvSpPr>
        <dsp:cNvPr id="0" name=""/>
        <dsp:cNvSpPr/>
      </dsp:nvSpPr>
      <dsp:spPr>
        <a:xfrm>
          <a:off x="3397975" y="1195072"/>
          <a:ext cx="5494022" cy="530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kötelezettségvállalás korlátozására vonatkozó szabályok</a:t>
          </a:r>
        </a:p>
      </dsp:txBody>
      <dsp:txXfrm>
        <a:off x="3397975" y="1195072"/>
        <a:ext cx="5494022" cy="530169"/>
      </dsp:txXfrm>
    </dsp:sp>
    <dsp:sp modelId="{8B8D0A2B-35AE-4186-B004-C953EDE09479}">
      <dsp:nvSpPr>
        <dsp:cNvPr id="0" name=""/>
        <dsp:cNvSpPr/>
      </dsp:nvSpPr>
      <dsp:spPr>
        <a:xfrm>
          <a:off x="3480954" y="2575993"/>
          <a:ext cx="4242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1C98B-E546-4F65-8D78-3DD7E63278E0}">
      <dsp:nvSpPr>
        <dsp:cNvPr id="0" name=""/>
        <dsp:cNvSpPr/>
      </dsp:nvSpPr>
      <dsp:spPr>
        <a:xfrm>
          <a:off x="3403387" y="2821786"/>
          <a:ext cx="5197295" cy="626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önkormányzatok adósságot keletkeztető ügyleteinek kontrollja</a:t>
          </a:r>
        </a:p>
      </dsp:txBody>
      <dsp:txXfrm>
        <a:off x="3403387" y="2821786"/>
        <a:ext cx="5197295" cy="626388"/>
      </dsp:txXfrm>
    </dsp:sp>
    <dsp:sp modelId="{761174BF-75EE-4645-8B60-CD4586DECB86}">
      <dsp:nvSpPr>
        <dsp:cNvPr id="0" name=""/>
        <dsp:cNvSpPr/>
      </dsp:nvSpPr>
      <dsp:spPr>
        <a:xfrm>
          <a:off x="3389574" y="4616910"/>
          <a:ext cx="4242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55408-4386-44E4-A463-CF8AFF71AB1E}">
      <dsp:nvSpPr>
        <dsp:cNvPr id="0" name=""/>
        <dsp:cNvSpPr/>
      </dsp:nvSpPr>
      <dsp:spPr>
        <a:xfrm>
          <a:off x="7233" y="17628"/>
          <a:ext cx="9053384" cy="923398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Tanács jogállása, tagjai, működésének szabályai</a:t>
          </a:r>
        </a:p>
      </dsp:txBody>
      <dsp:txXfrm>
        <a:off x="34278" y="44673"/>
        <a:ext cx="8999294" cy="869308"/>
      </dsp:txXfrm>
    </dsp:sp>
    <dsp:sp modelId="{D0C082D1-82D9-4A31-8C0B-9A24B976442B}">
      <dsp:nvSpPr>
        <dsp:cNvPr id="0" name=""/>
        <dsp:cNvSpPr/>
      </dsp:nvSpPr>
      <dsp:spPr>
        <a:xfrm>
          <a:off x="76793" y="1016860"/>
          <a:ext cx="3033571" cy="420002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Tanács feladatai</a:t>
          </a:r>
        </a:p>
      </dsp:txBody>
      <dsp:txXfrm>
        <a:off x="165643" y="1105710"/>
        <a:ext cx="2855871" cy="4022320"/>
      </dsp:txXfrm>
    </dsp:sp>
    <dsp:sp modelId="{80C23898-6E48-47AE-BCD6-1FDE5DD129DE}">
      <dsp:nvSpPr>
        <dsp:cNvPr id="0" name=""/>
        <dsp:cNvSpPr/>
      </dsp:nvSpPr>
      <dsp:spPr>
        <a:xfrm>
          <a:off x="3511135" y="1189685"/>
          <a:ext cx="5537028" cy="92339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 költségvetés tervezetének véleményezése</a:t>
          </a:r>
        </a:p>
      </dsp:txBody>
      <dsp:txXfrm>
        <a:off x="3538180" y="1216730"/>
        <a:ext cx="5482938" cy="869308"/>
      </dsp:txXfrm>
    </dsp:sp>
    <dsp:sp modelId="{51ED0D0E-2700-485B-9B1D-36C64526D23A}">
      <dsp:nvSpPr>
        <dsp:cNvPr id="0" name=""/>
        <dsp:cNvSpPr/>
      </dsp:nvSpPr>
      <dsp:spPr>
        <a:xfrm>
          <a:off x="3521934" y="2262489"/>
          <a:ext cx="5515431" cy="111591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előzetes hozzájárulásról való döntés a központi költségvetési törvény elfogadásához/módosításához</a:t>
          </a:r>
        </a:p>
      </dsp:txBody>
      <dsp:txXfrm>
        <a:off x="3554618" y="2295173"/>
        <a:ext cx="5450063" cy="1050549"/>
      </dsp:txXfrm>
    </dsp:sp>
    <dsp:sp modelId="{59059AC9-E1B5-4ABD-85EA-0EB221B54228}">
      <dsp:nvSpPr>
        <dsp:cNvPr id="0" name=""/>
        <dsp:cNvSpPr/>
      </dsp:nvSpPr>
      <dsp:spPr>
        <a:xfrm>
          <a:off x="3543405" y="3526021"/>
          <a:ext cx="5472488" cy="75550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véleménynyilvánítási jogkörök</a:t>
          </a:r>
        </a:p>
      </dsp:txBody>
      <dsp:txXfrm>
        <a:off x="3565533" y="3548149"/>
        <a:ext cx="5428232" cy="711249"/>
      </dsp:txXfrm>
    </dsp:sp>
    <dsp:sp modelId="{A098CB59-1DBE-497D-BC88-AE17B6F2D347}">
      <dsp:nvSpPr>
        <dsp:cNvPr id="0" name=""/>
        <dsp:cNvSpPr/>
      </dsp:nvSpPr>
      <dsp:spPr>
        <a:xfrm>
          <a:off x="3543405" y="4425337"/>
          <a:ext cx="5472488" cy="68141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ügyrend elfogadása</a:t>
          </a:r>
        </a:p>
      </dsp:txBody>
      <dsp:txXfrm>
        <a:off x="3563363" y="4445295"/>
        <a:ext cx="5432572" cy="6414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FFC9F-8A1E-407C-8AD7-C4761EE9CBB6}">
      <dsp:nvSpPr>
        <dsp:cNvPr id="0" name=""/>
        <dsp:cNvSpPr/>
      </dsp:nvSpPr>
      <dsp:spPr>
        <a:xfrm>
          <a:off x="719" y="77977"/>
          <a:ext cx="2596151" cy="106786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Forgalomképtelen</a:t>
          </a:r>
        </a:p>
      </dsp:txBody>
      <dsp:txXfrm>
        <a:off x="31996" y="109254"/>
        <a:ext cx="2533597" cy="1005315"/>
      </dsp:txXfrm>
    </dsp:sp>
    <dsp:sp modelId="{EEAAE69F-7B0F-4E58-8F07-B73DF2FEFC8E}">
      <dsp:nvSpPr>
        <dsp:cNvPr id="0" name=""/>
        <dsp:cNvSpPr/>
      </dsp:nvSpPr>
      <dsp:spPr>
        <a:xfrm>
          <a:off x="260334" y="1145846"/>
          <a:ext cx="233183" cy="806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505"/>
              </a:lnTo>
              <a:lnTo>
                <a:pt x="233183" y="806505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E77D0-BB86-42E2-B21A-76B8A60E6E6D}">
      <dsp:nvSpPr>
        <dsp:cNvPr id="0" name=""/>
        <dsp:cNvSpPr/>
      </dsp:nvSpPr>
      <dsp:spPr>
        <a:xfrm>
          <a:off x="493518" y="1322303"/>
          <a:ext cx="2262861" cy="126009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állami vagy önkormányzati tulajdonban álló vagyon</a:t>
          </a:r>
        </a:p>
      </dsp:txBody>
      <dsp:txXfrm>
        <a:off x="530425" y="1359210"/>
        <a:ext cx="2189047" cy="1186283"/>
      </dsp:txXfrm>
    </dsp:sp>
    <dsp:sp modelId="{97117695-5FF1-4708-B7A9-0CD446121D4D}">
      <dsp:nvSpPr>
        <dsp:cNvPr id="0" name=""/>
        <dsp:cNvSpPr/>
      </dsp:nvSpPr>
      <dsp:spPr>
        <a:xfrm>
          <a:off x="260334" y="1145846"/>
          <a:ext cx="242051" cy="2246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6611"/>
              </a:lnTo>
              <a:lnTo>
                <a:pt x="242051" y="2246611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04128-0B44-40E7-B446-14AAC5E5B037}">
      <dsp:nvSpPr>
        <dsp:cNvPr id="0" name=""/>
        <dsp:cNvSpPr/>
      </dsp:nvSpPr>
      <dsp:spPr>
        <a:xfrm>
          <a:off x="502385" y="2769890"/>
          <a:ext cx="2242918" cy="124513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</dsp:txBody>
      <dsp:txXfrm>
        <a:off x="538854" y="2806359"/>
        <a:ext cx="2169980" cy="1172198"/>
      </dsp:txXfrm>
    </dsp:sp>
    <dsp:sp modelId="{78FFF220-AF76-4BBD-8B00-AE4BDE34B70B}">
      <dsp:nvSpPr>
        <dsp:cNvPr id="0" name=""/>
        <dsp:cNvSpPr/>
      </dsp:nvSpPr>
      <dsp:spPr>
        <a:xfrm>
          <a:off x="2995261" y="78194"/>
          <a:ext cx="2290559" cy="1055757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Korlátozottan forgalomképes</a:t>
          </a:r>
        </a:p>
      </dsp:txBody>
      <dsp:txXfrm>
        <a:off x="3026183" y="109116"/>
        <a:ext cx="2228715" cy="993913"/>
      </dsp:txXfrm>
    </dsp:sp>
    <dsp:sp modelId="{487AEE01-F9EC-4187-BCC6-A1760CED51DF}">
      <dsp:nvSpPr>
        <dsp:cNvPr id="0" name=""/>
        <dsp:cNvSpPr/>
      </dsp:nvSpPr>
      <dsp:spPr>
        <a:xfrm>
          <a:off x="5639934" y="66945"/>
          <a:ext cx="2718753" cy="103157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</a:t>
          </a:r>
        </a:p>
      </dsp:txBody>
      <dsp:txXfrm>
        <a:off x="5670148" y="97159"/>
        <a:ext cx="2658325" cy="9711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28FE1-F6C2-42E9-821E-5C5F2BD05439}">
      <dsp:nvSpPr>
        <dsp:cNvPr id="0" name=""/>
        <dsp:cNvSpPr/>
      </dsp:nvSpPr>
      <dsp:spPr>
        <a:xfrm>
          <a:off x="2913" y="66872"/>
          <a:ext cx="2557399" cy="1022959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Kincstári vagyon</a:t>
          </a:r>
        </a:p>
      </dsp:txBody>
      <dsp:txXfrm>
        <a:off x="2913" y="66872"/>
        <a:ext cx="2557399" cy="1022959"/>
      </dsp:txXfrm>
    </dsp:sp>
    <dsp:sp modelId="{7BCBB17E-56AF-4F45-A83E-4CE008E353A1}">
      <dsp:nvSpPr>
        <dsp:cNvPr id="0" name=""/>
        <dsp:cNvSpPr/>
      </dsp:nvSpPr>
      <dsp:spPr>
        <a:xfrm>
          <a:off x="2913" y="1089832"/>
          <a:ext cx="2557399" cy="26791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forgalomképtelen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állami tulajdonban álló vagyon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korlátozottan forgalomképes</a:t>
          </a:r>
        </a:p>
      </dsp:txBody>
      <dsp:txXfrm>
        <a:off x="2913" y="1089832"/>
        <a:ext cx="2557399" cy="2679120"/>
      </dsp:txXfrm>
    </dsp:sp>
    <dsp:sp modelId="{765916EB-3E48-4452-AA5D-4512206947DA}">
      <dsp:nvSpPr>
        <dsp:cNvPr id="0" name=""/>
        <dsp:cNvSpPr/>
      </dsp:nvSpPr>
      <dsp:spPr>
        <a:xfrm>
          <a:off x="2918348" y="66872"/>
          <a:ext cx="2557399" cy="1022959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Üzleti vagyon</a:t>
          </a:r>
        </a:p>
      </dsp:txBody>
      <dsp:txXfrm>
        <a:off x="2918348" y="66872"/>
        <a:ext cx="2557399" cy="1022959"/>
      </dsp:txXfrm>
    </dsp:sp>
    <dsp:sp modelId="{A78564AE-D421-4170-B9DD-A9B96123F69C}">
      <dsp:nvSpPr>
        <dsp:cNvPr id="0" name=""/>
        <dsp:cNvSpPr/>
      </dsp:nvSpPr>
      <dsp:spPr>
        <a:xfrm>
          <a:off x="2931442" y="1089832"/>
          <a:ext cx="2531212" cy="2679120"/>
        </a:xfrm>
        <a:prstGeom prst="rect">
          <a:avLst/>
        </a:prstGeo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</a:t>
          </a:r>
        </a:p>
      </dsp:txBody>
      <dsp:txXfrm>
        <a:off x="2931442" y="1089832"/>
        <a:ext cx="2531212" cy="2679120"/>
      </dsp:txXfrm>
    </dsp:sp>
    <dsp:sp modelId="{5A44FA25-D7BD-4115-99B9-16FE29F9D545}">
      <dsp:nvSpPr>
        <dsp:cNvPr id="0" name=""/>
        <dsp:cNvSpPr/>
      </dsp:nvSpPr>
      <dsp:spPr>
        <a:xfrm>
          <a:off x="5833784" y="21839"/>
          <a:ext cx="3482795" cy="1203092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Kivezetésre szánt állami vagyon</a:t>
          </a:r>
        </a:p>
      </dsp:txBody>
      <dsp:txXfrm>
        <a:off x="5833784" y="21839"/>
        <a:ext cx="3482795" cy="1203092"/>
      </dsp:txXfrm>
    </dsp:sp>
    <dsp:sp modelId="{43622A88-6B9F-47B9-BD82-4B02F2AA1201}">
      <dsp:nvSpPr>
        <dsp:cNvPr id="0" name=""/>
        <dsp:cNvSpPr/>
      </dsp:nvSpPr>
      <dsp:spPr>
        <a:xfrm>
          <a:off x="6169558" y="1142608"/>
          <a:ext cx="2811605" cy="26791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 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kivéve:</a:t>
          </a:r>
          <a:endParaRPr lang="hu-HU" sz="1600" b="1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vagyonkezelésbe adás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haszonélvezeti jog alapítás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ingyenes hasznosítás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500" b="1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500" b="1" i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6169558" y="1142608"/>
        <a:ext cx="2811605" cy="26791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83EEB-2117-4397-8A87-203DD9996C21}">
      <dsp:nvSpPr>
        <dsp:cNvPr id="0" name=""/>
        <dsp:cNvSpPr/>
      </dsp:nvSpPr>
      <dsp:spPr>
        <a:xfrm>
          <a:off x="0" y="0"/>
          <a:ext cx="11296073" cy="533917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feletti tulajdonosi joggyakorlás és vagyonkezelés feladata</a:t>
          </a:r>
        </a:p>
      </dsp:txBody>
      <dsp:txXfrm>
        <a:off x="26064" y="26064"/>
        <a:ext cx="11243945" cy="481789"/>
      </dsp:txXfrm>
    </dsp:sp>
    <dsp:sp modelId="{554A2719-0D99-4E27-A7E5-8C5F0902A876}">
      <dsp:nvSpPr>
        <dsp:cNvPr id="0" name=""/>
        <dsp:cNvSpPr/>
      </dsp:nvSpPr>
      <dsp:spPr>
        <a:xfrm>
          <a:off x="0" y="556511"/>
          <a:ext cx="11296073" cy="111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65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közvetlen felhasználás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közvetett hasznosítás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vagyon gyarapítása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kivezetés – átmeneti hasznosítás</a:t>
          </a:r>
        </a:p>
      </dsp:txBody>
      <dsp:txXfrm>
        <a:off x="0" y="556511"/>
        <a:ext cx="11296073" cy="1116209"/>
      </dsp:txXfrm>
    </dsp:sp>
    <dsp:sp modelId="{DEC2F620-633F-4A81-B288-9925343CB439}">
      <dsp:nvSpPr>
        <dsp:cNvPr id="0" name=""/>
        <dsp:cNvSpPr/>
      </dsp:nvSpPr>
      <dsp:spPr>
        <a:xfrm>
          <a:off x="0" y="1713503"/>
          <a:ext cx="11296073" cy="721341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felügyeletéért és a gazdálkodás szabályozásáért felelős: a nemzetgazdasági miniszter</a:t>
          </a:r>
        </a:p>
      </dsp:txBody>
      <dsp:txXfrm>
        <a:off x="35213" y="1748716"/>
        <a:ext cx="11225647" cy="650915"/>
      </dsp:txXfrm>
    </dsp:sp>
    <dsp:sp modelId="{78DFA151-DE98-4ACB-A747-458924FD3D02}">
      <dsp:nvSpPr>
        <dsp:cNvPr id="0" name=""/>
        <dsp:cNvSpPr/>
      </dsp:nvSpPr>
      <dsp:spPr>
        <a:xfrm>
          <a:off x="0" y="2579846"/>
          <a:ext cx="11296073" cy="470457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joggyakorlás</a:t>
          </a:r>
        </a:p>
      </dsp:txBody>
      <dsp:txXfrm>
        <a:off x="22966" y="2602812"/>
        <a:ext cx="11250141" cy="424525"/>
      </dsp:txXfrm>
    </dsp:sp>
    <dsp:sp modelId="{4E0615C0-DD74-4AA9-AF10-A3A2C022DFD3}">
      <dsp:nvSpPr>
        <dsp:cNvPr id="0" name=""/>
        <dsp:cNvSpPr/>
      </dsp:nvSpPr>
      <dsp:spPr>
        <a:xfrm>
          <a:off x="0" y="3083597"/>
          <a:ext cx="11296073" cy="874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650" tIns="20320" rIns="113792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/>
            <a:t>miniszter </a:t>
          </a:r>
          <a:endParaRPr lang="hu-HU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/>
            <a:t>központi költségvetési szerv </a:t>
          </a:r>
          <a:endParaRPr lang="hu-HU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/>
            <a:t>az állam 100%-</a:t>
          </a:r>
          <a:r>
            <a:rPr lang="hu-HU" sz="1600" kern="1200" dirty="0" err="1"/>
            <a:t>os</a:t>
          </a:r>
          <a:r>
            <a:rPr lang="hu-HU" sz="1600" kern="1200" dirty="0"/>
            <a:t> tulajdonában álló gazdálkodó szervezet </a:t>
          </a: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(pl. MNV </a:t>
          </a:r>
          <a:r>
            <a:rPr lang="hu-HU" sz="1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Zrt</a:t>
          </a: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.; MFB </a:t>
          </a:r>
          <a:r>
            <a:rPr lang="hu-HU" sz="1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Zrt</a:t>
          </a: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/>
            <a:t> a Kormány határozatában nevesített személy</a:t>
          </a:r>
          <a:endParaRPr lang="hu-HU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kivezetésre szánt állami vagyon tekintetében </a:t>
          </a: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– MVH </a:t>
          </a:r>
          <a:r>
            <a:rPr lang="hu-HU" sz="16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Zrt</a:t>
          </a: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</a:t>
          </a:r>
          <a:endParaRPr lang="hu-HU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0" y="3083597"/>
        <a:ext cx="11296073" cy="874094"/>
      </dsp:txXfrm>
    </dsp:sp>
    <dsp:sp modelId="{377A8906-E51A-4E76-9854-1C019D12EF29}">
      <dsp:nvSpPr>
        <dsp:cNvPr id="0" name=""/>
        <dsp:cNvSpPr/>
      </dsp:nvSpPr>
      <dsp:spPr>
        <a:xfrm>
          <a:off x="0" y="4426134"/>
          <a:ext cx="11296073" cy="546221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vagyonnal való gazdálkodás szabályai</a:t>
          </a:r>
        </a:p>
      </dsp:txBody>
      <dsp:txXfrm>
        <a:off x="26664" y="4452798"/>
        <a:ext cx="11242745" cy="492893"/>
      </dsp:txXfrm>
    </dsp:sp>
    <dsp:sp modelId="{0D63210B-41C5-4E0C-A727-4B3D2EFB0D2E}">
      <dsp:nvSpPr>
        <dsp:cNvPr id="0" name=""/>
        <dsp:cNvSpPr/>
      </dsp:nvSpPr>
      <dsp:spPr>
        <a:xfrm>
          <a:off x="0" y="4979812"/>
          <a:ext cx="11296073" cy="877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65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hasznosítására kötött szerződésre vonatkozó szabályok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vagyon értékesítésének szabályai - ingyenes átruházás</a:t>
          </a:r>
        </a:p>
      </dsp:txBody>
      <dsp:txXfrm>
        <a:off x="0" y="4979812"/>
        <a:ext cx="11296073" cy="87710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28FE1-F6C2-42E9-821E-5C5F2BD05439}">
      <dsp:nvSpPr>
        <dsp:cNvPr id="0" name=""/>
        <dsp:cNvSpPr/>
      </dsp:nvSpPr>
      <dsp:spPr>
        <a:xfrm>
          <a:off x="45" y="9382"/>
          <a:ext cx="4328963" cy="80640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Törzsvagyon</a:t>
          </a:r>
        </a:p>
      </dsp:txBody>
      <dsp:txXfrm>
        <a:off x="45" y="9382"/>
        <a:ext cx="4328963" cy="806400"/>
      </dsp:txXfrm>
    </dsp:sp>
    <dsp:sp modelId="{7BCBB17E-56AF-4F45-A83E-4CE008E353A1}">
      <dsp:nvSpPr>
        <dsp:cNvPr id="0" name=""/>
        <dsp:cNvSpPr/>
      </dsp:nvSpPr>
      <dsp:spPr>
        <a:xfrm>
          <a:off x="45" y="815782"/>
          <a:ext cx="4328963" cy="2766959"/>
        </a:xfrm>
        <a:prstGeom prst="rect">
          <a:avLst/>
        </a:prstGeo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forgalomképtelen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önkormányzati tulajdonban álló vagyon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nemzetgazdasági szempontból kiemelt jelentőségű nemzeti vagyon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korlátozottan forgalomképes</a:t>
          </a:r>
        </a:p>
      </dsp:txBody>
      <dsp:txXfrm>
        <a:off x="45" y="815782"/>
        <a:ext cx="4328963" cy="2766959"/>
      </dsp:txXfrm>
    </dsp:sp>
    <dsp:sp modelId="{765916EB-3E48-4452-AA5D-4512206947DA}">
      <dsp:nvSpPr>
        <dsp:cNvPr id="0" name=""/>
        <dsp:cNvSpPr/>
      </dsp:nvSpPr>
      <dsp:spPr>
        <a:xfrm>
          <a:off x="4935063" y="9382"/>
          <a:ext cx="4328963" cy="806400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ln>
                <a:solidFill>
                  <a:sysClr val="window" lastClr="FFFFFF"/>
                </a:solidFill>
              </a:ln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Üzleti vagyon</a:t>
          </a:r>
        </a:p>
      </dsp:txBody>
      <dsp:txXfrm>
        <a:off x="4935063" y="9382"/>
        <a:ext cx="4328963" cy="806400"/>
      </dsp:txXfrm>
    </dsp:sp>
    <dsp:sp modelId="{A78564AE-D421-4170-B9DD-A9B96123F69C}">
      <dsp:nvSpPr>
        <dsp:cNvPr id="0" name=""/>
        <dsp:cNvSpPr/>
      </dsp:nvSpPr>
      <dsp:spPr>
        <a:xfrm>
          <a:off x="4935063" y="815782"/>
          <a:ext cx="4328963" cy="2766959"/>
        </a:xfrm>
        <a:prstGeom prst="rect">
          <a:avLst/>
        </a:prstGeom>
        <a:noFill/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forgalomképes</a:t>
          </a:r>
        </a:p>
      </dsp:txBody>
      <dsp:txXfrm>
        <a:off x="4935063" y="815782"/>
        <a:ext cx="4328963" cy="2766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62C62-3FFF-4E5F-9A15-90D652E9BB19}">
      <dsp:nvSpPr>
        <dsp:cNvPr id="0" name=""/>
        <dsp:cNvSpPr/>
      </dsp:nvSpPr>
      <dsp:spPr>
        <a:xfrm rot="5400000">
          <a:off x="4830225" y="-1637931"/>
          <a:ext cx="2521356" cy="6476861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célja: a hatékony, gazdaságos, színvonalas közfeladat-ellátás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közpénzekből gazdálkodik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súlya jelentős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 helyzetéből adódóan képes befolyásolni a gazdaság működését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képes a jövedelem pozícióit megváltoztatni (</a:t>
          </a:r>
          <a:r>
            <a:rPr lang="hu-HU" sz="20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beavatkozások – intervenciók</a:t>
          </a:r>
          <a:r>
            <a:rPr lang="hu-HU" sz="20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sp:txBody>
      <dsp:txXfrm rot="-5400000">
        <a:off x="2852473" y="462903"/>
        <a:ext cx="6353779" cy="2275192"/>
      </dsp:txXfrm>
    </dsp:sp>
    <dsp:sp modelId="{DF5DA4A1-FC93-4D81-AB2C-EA81EDF55713}">
      <dsp:nvSpPr>
        <dsp:cNvPr id="0" name=""/>
        <dsp:cNvSpPr/>
      </dsp:nvSpPr>
      <dsp:spPr>
        <a:xfrm>
          <a:off x="2724" y="304097"/>
          <a:ext cx="2849747" cy="2592803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különleges gazdasági szereplő </a:t>
          </a:r>
        </a:p>
      </dsp:txBody>
      <dsp:txXfrm>
        <a:off x="129294" y="430667"/>
        <a:ext cx="2596607" cy="233966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500145" y="-724113"/>
          <a:ext cx="6661621" cy="6661621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686855" y="578339"/>
          <a:ext cx="8961508" cy="7691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5579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közfeladat fogalma</a:t>
          </a:r>
        </a:p>
      </dsp:txBody>
      <dsp:txXfrm>
        <a:off x="686855" y="578339"/>
        <a:ext cx="8961508" cy="769189"/>
      </dsp:txXfrm>
    </dsp:sp>
    <dsp:sp modelId="{3CAAD10D-8D7F-4175-9075-66548E9398C7}">
      <dsp:nvSpPr>
        <dsp:cNvPr id="0" name=""/>
        <dsp:cNvSpPr/>
      </dsp:nvSpPr>
      <dsp:spPr>
        <a:xfrm>
          <a:off x="68289" y="371139"/>
          <a:ext cx="1237131" cy="1237131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1114903" y="1494589"/>
          <a:ext cx="8601750" cy="18458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5579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vagyongazdálkodás feladata: </a:t>
          </a:r>
          <a:r>
            <a:rPr lang="hu-HU" sz="2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 működtetése  </a:t>
          </a:r>
          <a:r>
            <a:rPr lang="hu-HU" sz="24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</a:t>
          </a:r>
          <a:r>
            <a:rPr lang="hu-HU" sz="2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24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teherbíró képességhez igazodóan,</a:t>
          </a:r>
          <a:r>
            <a:rPr lang="hu-HU" sz="2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a </a:t>
          </a:r>
          <a:r>
            <a:rPr lang="hu-HU" sz="24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rendeltetésszerűség, a szükségesség, az egységesség és  átláthatóság, a tervszerűség, a hatékonyság és költségtakarékosság elvei szerint. </a:t>
          </a:r>
        </a:p>
      </dsp:txBody>
      <dsp:txXfrm>
        <a:off x="1114903" y="1494589"/>
        <a:ext cx="8601750" cy="1845830"/>
      </dsp:txXfrm>
    </dsp:sp>
    <dsp:sp modelId="{FB37A8F8-D8B9-4515-A2C9-873BC73D7C45}">
      <dsp:nvSpPr>
        <dsp:cNvPr id="0" name=""/>
        <dsp:cNvSpPr/>
      </dsp:nvSpPr>
      <dsp:spPr>
        <a:xfrm>
          <a:off x="504873" y="1880737"/>
          <a:ext cx="1237131" cy="1237131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EE01A-B4A9-4CBB-A98E-BB0A31F06C03}">
      <dsp:nvSpPr>
        <dsp:cNvPr id="0" name=""/>
        <dsp:cNvSpPr/>
      </dsp:nvSpPr>
      <dsp:spPr>
        <a:xfrm>
          <a:off x="686855" y="3546832"/>
          <a:ext cx="8961508" cy="13731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5579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További vagyongazdálkodási feladatok</a:t>
          </a:r>
          <a:r>
            <a:rPr lang="hu-HU" sz="2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  </a:t>
          </a:r>
          <a:r>
            <a:rPr lang="hu-HU" sz="24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értékmegőrzés, állagvédelem, értéknövelő használat, hasznosítás, gyarapítás, felesleges vagyontárgyak elidegenítése, kivezetése</a:t>
          </a:r>
        </a:p>
      </dsp:txBody>
      <dsp:txXfrm>
        <a:off x="686855" y="3546832"/>
        <a:ext cx="8961508" cy="1373127"/>
      </dsp:txXfrm>
    </dsp:sp>
    <dsp:sp modelId="{B30B627C-04DE-455F-86DF-8B2B56BBBD2B}">
      <dsp:nvSpPr>
        <dsp:cNvPr id="0" name=""/>
        <dsp:cNvSpPr/>
      </dsp:nvSpPr>
      <dsp:spPr>
        <a:xfrm>
          <a:off x="68289" y="3340256"/>
          <a:ext cx="1237131" cy="1237131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A6F07-3FF8-4D5C-8C11-8A4FDFA213E8}">
      <dsp:nvSpPr>
        <dsp:cNvPr id="0" name=""/>
        <dsp:cNvSpPr/>
      </dsp:nvSpPr>
      <dsp:spPr>
        <a:xfrm>
          <a:off x="0" y="1660"/>
          <a:ext cx="89810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E8EF1-A981-4D1E-964E-5CB86484560B}">
      <dsp:nvSpPr>
        <dsp:cNvPr id="0" name=""/>
        <dsp:cNvSpPr/>
      </dsp:nvSpPr>
      <dsp:spPr>
        <a:xfrm>
          <a:off x="0" y="1660"/>
          <a:ext cx="3560919" cy="5184629"/>
        </a:xfrm>
        <a:prstGeom prst="rect">
          <a:avLst/>
        </a:prstGeom>
        <a:solidFill>
          <a:schemeClr val="tx2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Alaptörvény és a nemzeti vagyontörvény  nemzeti vagyonnal történő gazdálkodáshoz kapcsolódó alapelvei</a:t>
          </a:r>
        </a:p>
      </dsp:txBody>
      <dsp:txXfrm>
        <a:off x="0" y="1660"/>
        <a:ext cx="3560919" cy="5184629"/>
      </dsp:txXfrm>
    </dsp:sp>
    <dsp:sp modelId="{E9017A43-0B16-47A8-BE1F-B4CCC0E52848}">
      <dsp:nvSpPr>
        <dsp:cNvPr id="0" name=""/>
        <dsp:cNvSpPr/>
      </dsp:nvSpPr>
      <dsp:spPr>
        <a:xfrm>
          <a:off x="3641328" y="290371"/>
          <a:ext cx="5315149" cy="1804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átruházás csak törvényben meghatározott célból lehetséges </a:t>
          </a:r>
          <a:r>
            <a:rPr lang="hu-HU" sz="20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200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követelmény: </a:t>
          </a:r>
          <a:r>
            <a:rPr lang="hu-HU" sz="20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értékarányosság)</a:t>
          </a:r>
        </a:p>
      </dsp:txBody>
      <dsp:txXfrm>
        <a:off x="3641328" y="290371"/>
        <a:ext cx="5315149" cy="1804022"/>
      </dsp:txXfrm>
    </dsp:sp>
    <dsp:sp modelId="{6643DD5B-EF02-4696-8D16-5CD6224550F0}">
      <dsp:nvSpPr>
        <dsp:cNvPr id="0" name=""/>
        <dsp:cNvSpPr/>
      </dsp:nvSpPr>
      <dsp:spPr>
        <a:xfrm>
          <a:off x="3560919" y="1755576"/>
          <a:ext cx="5416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46A1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CA332-E27B-4591-94B8-42295A7ED315}">
      <dsp:nvSpPr>
        <dsp:cNvPr id="0" name=""/>
        <dsp:cNvSpPr/>
      </dsp:nvSpPr>
      <dsp:spPr>
        <a:xfrm>
          <a:off x="3641328" y="1959518"/>
          <a:ext cx="5315149" cy="1308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átruházására vagy hasznosítására vonatkozó szerződés csak </a:t>
          </a:r>
          <a:r>
            <a:rPr lang="hu-HU" sz="20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átlátható szervezettel</a:t>
          </a: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köthető</a:t>
          </a:r>
        </a:p>
      </dsp:txBody>
      <dsp:txXfrm>
        <a:off x="3641328" y="1959518"/>
        <a:ext cx="5315149" cy="1308233"/>
      </dsp:txXfrm>
    </dsp:sp>
    <dsp:sp modelId="{682F6ABE-E5BE-4BB5-A7B7-5AC4097D79C1}">
      <dsp:nvSpPr>
        <dsp:cNvPr id="0" name=""/>
        <dsp:cNvSpPr/>
      </dsp:nvSpPr>
      <dsp:spPr>
        <a:xfrm>
          <a:off x="3560919" y="3285665"/>
          <a:ext cx="5416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46A1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77D91-6DC4-4715-80FA-69EDE4018A2C}">
      <dsp:nvSpPr>
        <dsp:cNvPr id="0" name=""/>
        <dsp:cNvSpPr/>
      </dsp:nvSpPr>
      <dsp:spPr>
        <a:xfrm>
          <a:off x="3662483" y="3412725"/>
          <a:ext cx="5315149" cy="172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állam, illetve a helyi önkormányzatok tulajdonában álló gazdasági </a:t>
          </a:r>
          <a:r>
            <a:rPr lang="hu-HU" sz="2000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társaságok felelős gazdálkodásának követelményei: </a:t>
          </a:r>
          <a:r>
            <a:rPr lang="hu-HU" sz="2000" i="1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törvényesség</a:t>
          </a:r>
          <a:r>
            <a:rPr lang="hu-HU" sz="20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, a célszerűség és </a:t>
          </a:r>
          <a:r>
            <a:rPr lang="hu-HU" sz="2000" i="1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eredményesség</a:t>
          </a:r>
          <a:endParaRPr lang="hu-HU" sz="2000" i="1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662483" y="3412725"/>
        <a:ext cx="5315149" cy="1727233"/>
      </dsp:txXfrm>
    </dsp:sp>
    <dsp:sp modelId="{0CF341A1-784A-4115-B469-BBAB2735BDFD}">
      <dsp:nvSpPr>
        <dsp:cNvPr id="0" name=""/>
        <dsp:cNvSpPr/>
      </dsp:nvSpPr>
      <dsp:spPr>
        <a:xfrm>
          <a:off x="3560919" y="5098773"/>
          <a:ext cx="5416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567804" y="-852401"/>
          <a:ext cx="6629227" cy="6629227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464046" y="307678"/>
          <a:ext cx="7892039" cy="6157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752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joggyakorlás</a:t>
          </a:r>
        </a:p>
      </dsp:txBody>
      <dsp:txXfrm>
        <a:off x="464046" y="307678"/>
        <a:ext cx="7892039" cy="615750"/>
      </dsp:txXfrm>
    </dsp:sp>
    <dsp:sp modelId="{3CAAD10D-8D7F-4175-9075-66548E9398C7}">
      <dsp:nvSpPr>
        <dsp:cNvPr id="0" name=""/>
        <dsp:cNvSpPr/>
      </dsp:nvSpPr>
      <dsp:spPr>
        <a:xfrm>
          <a:off x="79202" y="230709"/>
          <a:ext cx="769687" cy="76968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905275" y="1223591"/>
          <a:ext cx="7450810" cy="6803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752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vagyonkezelés</a:t>
          </a:r>
        </a:p>
      </dsp:txBody>
      <dsp:txXfrm>
        <a:off x="905275" y="1223591"/>
        <a:ext cx="7450810" cy="680397"/>
      </dsp:txXfrm>
    </dsp:sp>
    <dsp:sp modelId="{FB37A8F8-D8B9-4515-A2C9-873BC73D7C45}">
      <dsp:nvSpPr>
        <dsp:cNvPr id="0" name=""/>
        <dsp:cNvSpPr/>
      </dsp:nvSpPr>
      <dsp:spPr>
        <a:xfrm>
          <a:off x="568228" y="1169617"/>
          <a:ext cx="769687" cy="76968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EE01A-B4A9-4CBB-A98E-BB0A31F06C03}">
      <dsp:nvSpPr>
        <dsp:cNvPr id="0" name=""/>
        <dsp:cNvSpPr/>
      </dsp:nvSpPr>
      <dsp:spPr>
        <a:xfrm>
          <a:off x="1040696" y="2154337"/>
          <a:ext cx="7315389" cy="6157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752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 hasznosítása</a:t>
          </a:r>
        </a:p>
      </dsp:txBody>
      <dsp:txXfrm>
        <a:off x="1040696" y="2154337"/>
        <a:ext cx="7315389" cy="615750"/>
      </dsp:txXfrm>
    </dsp:sp>
    <dsp:sp modelId="{B30B627C-04DE-455F-86DF-8B2B56BBBD2B}">
      <dsp:nvSpPr>
        <dsp:cNvPr id="0" name=""/>
        <dsp:cNvSpPr/>
      </dsp:nvSpPr>
      <dsp:spPr>
        <a:xfrm>
          <a:off x="655853" y="2077368"/>
          <a:ext cx="769687" cy="76968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C41A1-4C10-41F2-8C3F-7899E403158E}">
      <dsp:nvSpPr>
        <dsp:cNvPr id="0" name=""/>
        <dsp:cNvSpPr/>
      </dsp:nvSpPr>
      <dsp:spPr>
        <a:xfrm>
          <a:off x="905275" y="3077667"/>
          <a:ext cx="7450810" cy="6157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752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tulajdonosi ellenőrzés</a:t>
          </a:r>
        </a:p>
      </dsp:txBody>
      <dsp:txXfrm>
        <a:off x="905275" y="3077667"/>
        <a:ext cx="7450810" cy="615750"/>
      </dsp:txXfrm>
    </dsp:sp>
    <dsp:sp modelId="{F4222075-5FD0-425D-BFBA-CD9EFFFA1C83}">
      <dsp:nvSpPr>
        <dsp:cNvPr id="0" name=""/>
        <dsp:cNvSpPr/>
      </dsp:nvSpPr>
      <dsp:spPr>
        <a:xfrm>
          <a:off x="520431" y="3000698"/>
          <a:ext cx="769687" cy="76968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6B50C-CB26-4B9B-ABC8-4E2B2ED29DE2}">
      <dsp:nvSpPr>
        <dsp:cNvPr id="0" name=""/>
        <dsp:cNvSpPr/>
      </dsp:nvSpPr>
      <dsp:spPr>
        <a:xfrm>
          <a:off x="464046" y="4000996"/>
          <a:ext cx="7892039" cy="6157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752" tIns="71120" rIns="71120" bIns="7112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nemzeti vagyon nyilvántartása</a:t>
          </a:r>
        </a:p>
      </dsp:txBody>
      <dsp:txXfrm>
        <a:off x="464046" y="4000996"/>
        <a:ext cx="7892039" cy="615750"/>
      </dsp:txXfrm>
    </dsp:sp>
    <dsp:sp modelId="{26C113AD-A40E-496F-B02C-90433A0162B5}">
      <dsp:nvSpPr>
        <dsp:cNvPr id="0" name=""/>
        <dsp:cNvSpPr/>
      </dsp:nvSpPr>
      <dsp:spPr>
        <a:xfrm>
          <a:off x="79202" y="3924028"/>
          <a:ext cx="769687" cy="76968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79D8D-44A2-4E04-AB7F-A80B2A6EDAF1}">
      <dsp:nvSpPr>
        <dsp:cNvPr id="0" name=""/>
        <dsp:cNvSpPr/>
      </dsp:nvSpPr>
      <dsp:spPr>
        <a:xfrm>
          <a:off x="0" y="2464"/>
          <a:ext cx="93933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99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882D0-782A-462C-8DF2-F64F9D1773A6}">
      <dsp:nvSpPr>
        <dsp:cNvPr id="0" name=""/>
        <dsp:cNvSpPr/>
      </dsp:nvSpPr>
      <dsp:spPr>
        <a:xfrm>
          <a:off x="0" y="2464"/>
          <a:ext cx="9393382" cy="662599"/>
        </a:xfrm>
        <a:prstGeom prst="rect">
          <a:avLst/>
        </a:prstGeom>
        <a:solidFill>
          <a:schemeClr val="tx2"/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sp:txBody>
      <dsp:txXfrm>
        <a:off x="0" y="2464"/>
        <a:ext cx="9393382" cy="662599"/>
      </dsp:txXfrm>
    </dsp:sp>
    <dsp:sp modelId="{D44CA91F-DA98-4C74-8C6C-94D296B0EFCD}">
      <dsp:nvSpPr>
        <dsp:cNvPr id="0" name=""/>
        <dsp:cNvSpPr/>
      </dsp:nvSpPr>
      <dsp:spPr>
        <a:xfrm>
          <a:off x="0" y="665064"/>
          <a:ext cx="93933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CE7D-7F12-4377-A921-058800CE1D93}">
      <dsp:nvSpPr>
        <dsp:cNvPr id="0" name=""/>
        <dsp:cNvSpPr/>
      </dsp:nvSpPr>
      <dsp:spPr>
        <a:xfrm>
          <a:off x="0" y="665064"/>
          <a:ext cx="2601317" cy="459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sp:txBody>
      <dsp:txXfrm>
        <a:off x="0" y="665064"/>
        <a:ext cx="2601317" cy="4590549"/>
      </dsp:txXfrm>
    </dsp:sp>
    <dsp:sp modelId="{09317571-1B15-4F40-BDF7-0739DBE99827}">
      <dsp:nvSpPr>
        <dsp:cNvPr id="0" name=""/>
        <dsp:cNvSpPr/>
      </dsp:nvSpPr>
      <dsp:spPr>
        <a:xfrm>
          <a:off x="2728596" y="729058"/>
          <a:ext cx="6660907" cy="83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központi költségvetési bevételek, kiadások fajtáit és a tartalékok rendszerét</a:t>
          </a:r>
        </a:p>
      </dsp:txBody>
      <dsp:txXfrm>
        <a:off x="2728596" y="729058"/>
        <a:ext cx="6660907" cy="831937"/>
      </dsp:txXfrm>
    </dsp:sp>
    <dsp:sp modelId="{74C21390-51B3-4602-AF0F-78BAE3365166}">
      <dsp:nvSpPr>
        <dsp:cNvPr id="0" name=""/>
        <dsp:cNvSpPr/>
      </dsp:nvSpPr>
      <dsp:spPr>
        <a:xfrm>
          <a:off x="2601317" y="1560996"/>
          <a:ext cx="67881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9ECAF-D776-432A-85FD-79E6F6E1FD8E}">
      <dsp:nvSpPr>
        <dsp:cNvPr id="0" name=""/>
        <dsp:cNvSpPr/>
      </dsp:nvSpPr>
      <dsp:spPr>
        <a:xfrm>
          <a:off x="2728596" y="1624991"/>
          <a:ext cx="6660907" cy="966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ciklus fogalmát, azonosítani tudja a folyamat fázisait, értse a  folyamat működését </a:t>
          </a:r>
        </a:p>
      </dsp:txBody>
      <dsp:txXfrm>
        <a:off x="2728596" y="1624991"/>
        <a:ext cx="6660907" cy="966824"/>
      </dsp:txXfrm>
    </dsp:sp>
    <dsp:sp modelId="{C2964C1E-1319-429F-B818-2B823CBA326A}">
      <dsp:nvSpPr>
        <dsp:cNvPr id="0" name=""/>
        <dsp:cNvSpPr/>
      </dsp:nvSpPr>
      <dsp:spPr>
        <a:xfrm>
          <a:off x="2601317" y="2719382"/>
          <a:ext cx="67881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3A6D7-1496-4D12-A96C-C88AEBBB1E03}">
      <dsp:nvSpPr>
        <dsp:cNvPr id="0" name=""/>
        <dsp:cNvSpPr/>
      </dsp:nvSpPr>
      <dsp:spPr>
        <a:xfrm>
          <a:off x="2728596" y="2795215"/>
          <a:ext cx="6660907" cy="127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társadalombiztosítás pénzügyi alapjainak rendeltetését, ismerje a működésükre  vonatkozó legfontosabb szabályokat</a:t>
          </a:r>
        </a:p>
      </dsp:txBody>
      <dsp:txXfrm>
        <a:off x="2728596" y="2795215"/>
        <a:ext cx="6660907" cy="1279884"/>
      </dsp:txXfrm>
    </dsp:sp>
    <dsp:sp modelId="{D91BC95C-B313-4451-A3AC-84B6341A6435}">
      <dsp:nvSpPr>
        <dsp:cNvPr id="0" name=""/>
        <dsp:cNvSpPr/>
      </dsp:nvSpPr>
      <dsp:spPr>
        <a:xfrm>
          <a:off x="2601317" y="3935694"/>
          <a:ext cx="67881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29673-A0BB-4861-93CD-66EE550769C9}">
      <dsp:nvSpPr>
        <dsp:cNvPr id="0" name=""/>
        <dsp:cNvSpPr/>
      </dsp:nvSpPr>
      <dsp:spPr>
        <a:xfrm>
          <a:off x="2728596" y="3985072"/>
          <a:ext cx="6660907" cy="1189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az elkülönített állami pénzalapok rendeltetését, ismerje a működésükre  vonatkozó legfontosabb szabályokat</a:t>
          </a:r>
        </a:p>
      </dsp:txBody>
      <dsp:txXfrm>
        <a:off x="2728596" y="3985072"/>
        <a:ext cx="6660907" cy="1189934"/>
      </dsp:txXfrm>
    </dsp:sp>
    <dsp:sp modelId="{C862AD0E-863B-48EE-BEFC-C2C9A10BB0AD}">
      <dsp:nvSpPr>
        <dsp:cNvPr id="0" name=""/>
        <dsp:cNvSpPr/>
      </dsp:nvSpPr>
      <dsp:spPr>
        <a:xfrm>
          <a:off x="2601317" y="5258079"/>
          <a:ext cx="67881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5C090-D9FA-45E6-9741-7E4D5429DF24}">
      <dsp:nvSpPr>
        <dsp:cNvPr id="0" name=""/>
        <dsp:cNvSpPr/>
      </dsp:nvSpPr>
      <dsp:spPr>
        <a:xfrm>
          <a:off x="1652561" y="397821"/>
          <a:ext cx="6278262" cy="909452"/>
        </a:xfrm>
        <a:prstGeom prst="roundRect">
          <a:avLst>
            <a:gd name="adj" fmla="val 10000"/>
          </a:avLst>
        </a:prstGeom>
        <a:solidFill>
          <a:schemeClr val="tx2"/>
        </a:solidFill>
        <a:ln w="412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b="0" kern="1200" dirty="0">
              <a:solidFill>
                <a:schemeClr val="bg1"/>
              </a:solidFill>
            </a:rPr>
            <a:t>A költségvetés</a:t>
          </a:r>
        </a:p>
      </dsp:txBody>
      <dsp:txXfrm>
        <a:off x="1679198" y="424458"/>
        <a:ext cx="6224988" cy="856178"/>
      </dsp:txXfrm>
    </dsp:sp>
    <dsp:sp modelId="{FBA87542-DD42-45EC-9252-6B054DD223A5}">
      <dsp:nvSpPr>
        <dsp:cNvPr id="0" name=""/>
        <dsp:cNvSpPr/>
      </dsp:nvSpPr>
      <dsp:spPr>
        <a:xfrm>
          <a:off x="8310949" y="0"/>
          <a:ext cx="1272435" cy="90945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900" kern="1200" dirty="0">
              <a:solidFill>
                <a:schemeClr val="bg2"/>
              </a:solidFill>
            </a:rPr>
            <a:t>!</a:t>
          </a:r>
        </a:p>
      </dsp:txBody>
      <dsp:txXfrm>
        <a:off x="8337586" y="26637"/>
        <a:ext cx="1219161" cy="856178"/>
      </dsp:txXfrm>
    </dsp:sp>
    <dsp:sp modelId="{965FC3CA-1B4F-4F71-8B00-A8BC53D43F1E}">
      <dsp:nvSpPr>
        <dsp:cNvPr id="0" name=""/>
        <dsp:cNvSpPr/>
      </dsp:nvSpPr>
      <dsp:spPr>
        <a:xfrm>
          <a:off x="4450647" y="3865173"/>
          <a:ext cx="682089" cy="682089"/>
        </a:xfrm>
        <a:prstGeom prst="triangle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05F2C-DAE3-47A1-B629-AD117EB9D6E8}">
      <dsp:nvSpPr>
        <dsp:cNvPr id="0" name=""/>
        <dsp:cNvSpPr/>
      </dsp:nvSpPr>
      <dsp:spPr>
        <a:xfrm rot="21360000">
          <a:off x="2744799" y="3572890"/>
          <a:ext cx="4093786" cy="286265"/>
        </a:xfrm>
        <a:prstGeom prst="rect">
          <a:avLst/>
        </a:prstGeom>
        <a:solidFill>
          <a:schemeClr val="tx2">
            <a:alpha val="89804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8F07F-1808-4E8A-BD17-0096534A616C}">
      <dsp:nvSpPr>
        <dsp:cNvPr id="0" name=""/>
        <dsp:cNvSpPr/>
      </dsp:nvSpPr>
      <dsp:spPr>
        <a:xfrm rot="21360000">
          <a:off x="2721388" y="2421894"/>
          <a:ext cx="1685085" cy="1194977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Bevételek</a:t>
          </a:r>
        </a:p>
      </dsp:txBody>
      <dsp:txXfrm>
        <a:off x="2779722" y="2480228"/>
        <a:ext cx="1568417" cy="1078309"/>
      </dsp:txXfrm>
    </dsp:sp>
    <dsp:sp modelId="{663D9139-6601-420F-868E-7908E39FD234}">
      <dsp:nvSpPr>
        <dsp:cNvPr id="0" name=""/>
        <dsp:cNvSpPr/>
      </dsp:nvSpPr>
      <dsp:spPr>
        <a:xfrm rot="21360000">
          <a:off x="2630443" y="1185038"/>
          <a:ext cx="1685085" cy="1194977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200" kern="1200" dirty="0"/>
        </a:p>
      </dsp:txBody>
      <dsp:txXfrm>
        <a:off x="2688777" y="1243372"/>
        <a:ext cx="1568417" cy="1078309"/>
      </dsp:txXfrm>
    </dsp:sp>
    <dsp:sp modelId="{18570708-B421-45F0-B215-28D9679A1AD4}">
      <dsp:nvSpPr>
        <dsp:cNvPr id="0" name=""/>
        <dsp:cNvSpPr/>
      </dsp:nvSpPr>
      <dsp:spPr>
        <a:xfrm rot="21360000">
          <a:off x="5063229" y="2258192"/>
          <a:ext cx="1685085" cy="1194977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Kiadások</a:t>
          </a:r>
        </a:p>
      </dsp:txBody>
      <dsp:txXfrm>
        <a:off x="5121563" y="2316526"/>
        <a:ext cx="1568417" cy="107830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92F14-3674-44DB-A32E-A2C812F3877C}">
      <dsp:nvSpPr>
        <dsp:cNvPr id="0" name=""/>
        <dsp:cNvSpPr/>
      </dsp:nvSpPr>
      <dsp:spPr>
        <a:xfrm>
          <a:off x="80266" y="709165"/>
          <a:ext cx="2742538" cy="3226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656A7-AE36-4D36-969B-99378D4F514E}">
      <dsp:nvSpPr>
        <dsp:cNvPr id="0" name=""/>
        <dsp:cNvSpPr/>
      </dsp:nvSpPr>
      <dsp:spPr>
        <a:xfrm>
          <a:off x="77669" y="649994"/>
          <a:ext cx="201476" cy="2014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A903D-15CE-46F1-8F80-F67DCAF5DECC}">
      <dsp:nvSpPr>
        <dsp:cNvPr id="0" name=""/>
        <dsp:cNvSpPr/>
      </dsp:nvSpPr>
      <dsp:spPr>
        <a:xfrm>
          <a:off x="376" y="0"/>
          <a:ext cx="2742538" cy="57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Adók és adójellegű bevételek</a:t>
          </a:r>
        </a:p>
      </dsp:txBody>
      <dsp:txXfrm>
        <a:off x="376" y="0"/>
        <a:ext cx="2742538" cy="579618"/>
      </dsp:txXfrm>
    </dsp:sp>
    <dsp:sp modelId="{50DCACBD-CF0F-48E8-897F-7152353FB965}">
      <dsp:nvSpPr>
        <dsp:cNvPr id="0" name=""/>
        <dsp:cNvSpPr/>
      </dsp:nvSpPr>
      <dsp:spPr>
        <a:xfrm>
          <a:off x="24768" y="1374495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DF708-D758-415C-91D5-97EFA0CB1CEC}">
      <dsp:nvSpPr>
        <dsp:cNvPr id="0" name=""/>
        <dsp:cNvSpPr/>
      </dsp:nvSpPr>
      <dsp:spPr>
        <a:xfrm>
          <a:off x="283383" y="1079691"/>
          <a:ext cx="2519495" cy="144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termékek és szolgáltatások után fizetendő adók </a:t>
          </a:r>
          <a:r>
            <a:rPr lang="hu-HU" sz="14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áfa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jövedéki adó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tranzakciós illeték</a:t>
          </a:r>
        </a:p>
      </dsp:txBody>
      <dsp:txXfrm>
        <a:off x="283383" y="1079691"/>
        <a:ext cx="2519495" cy="1445656"/>
      </dsp:txXfrm>
    </dsp:sp>
    <dsp:sp modelId="{15420E9D-6018-4B53-920C-6671E0F3FB4F}">
      <dsp:nvSpPr>
        <dsp:cNvPr id="0" name=""/>
        <dsp:cNvSpPr/>
      </dsp:nvSpPr>
      <dsp:spPr>
        <a:xfrm>
          <a:off x="376" y="2707521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5F7E1-2BCB-435E-8BE9-1E53ED2F7FEE}">
      <dsp:nvSpPr>
        <dsp:cNvPr id="0" name=""/>
        <dsp:cNvSpPr/>
      </dsp:nvSpPr>
      <dsp:spPr>
        <a:xfrm>
          <a:off x="260938" y="3076367"/>
          <a:ext cx="2550561" cy="46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jövedelmek után fizetendő adók </a:t>
          </a:r>
          <a:r>
            <a:rPr lang="hu-HU" sz="14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szja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társasági adó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osztalékadó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szervezetek </a:t>
          </a:r>
          <a:r>
            <a:rPr lang="hu-HU" sz="1200" i="1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különadója</a:t>
          </a:r>
          <a:endParaRPr lang="hu-HU" sz="1200" i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60938" y="3076367"/>
        <a:ext cx="2550561" cy="469631"/>
      </dsp:txXfrm>
    </dsp:sp>
    <dsp:sp modelId="{53A120A3-0734-4D2C-A0E6-A757B23B1D79}">
      <dsp:nvSpPr>
        <dsp:cNvPr id="0" name=""/>
        <dsp:cNvSpPr/>
      </dsp:nvSpPr>
      <dsp:spPr>
        <a:xfrm>
          <a:off x="47389" y="4228713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11C3B-2601-40F8-8315-17FAC7D12066}">
      <dsp:nvSpPr>
        <dsp:cNvPr id="0" name=""/>
        <dsp:cNvSpPr/>
      </dsp:nvSpPr>
      <dsp:spPr>
        <a:xfrm>
          <a:off x="306670" y="4399435"/>
          <a:ext cx="2550561" cy="46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adók, adójellegű bevételek </a:t>
          </a:r>
          <a:r>
            <a:rPr lang="hu-HU" sz="14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</a:rPr>
            <a:t>illetékek </a:t>
          </a:r>
          <a:endParaRPr lang="hu-HU" sz="12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</a:rPr>
            <a:t>gépjárműadó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i="1" kern="1200" dirty="0">
              <a:solidFill>
                <a:schemeClr val="tx1"/>
              </a:solidFill>
            </a:rPr>
            <a:t>játékadó</a:t>
          </a:r>
        </a:p>
      </dsp:txBody>
      <dsp:txXfrm>
        <a:off x="306670" y="4399435"/>
        <a:ext cx="2550561" cy="469631"/>
      </dsp:txXfrm>
    </dsp:sp>
    <dsp:sp modelId="{148D4926-28BE-4FC1-8176-9A2722E4ED37}">
      <dsp:nvSpPr>
        <dsp:cNvPr id="0" name=""/>
        <dsp:cNvSpPr/>
      </dsp:nvSpPr>
      <dsp:spPr>
        <a:xfrm>
          <a:off x="3113583" y="700434"/>
          <a:ext cx="2742538" cy="3226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91F6E-CA17-4CFB-B603-0A7D4D13AA33}">
      <dsp:nvSpPr>
        <dsp:cNvPr id="0" name=""/>
        <dsp:cNvSpPr/>
      </dsp:nvSpPr>
      <dsp:spPr>
        <a:xfrm>
          <a:off x="3123639" y="700792"/>
          <a:ext cx="201476" cy="2014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EF07C-B77D-41C9-ADBF-1F407C94E71C}">
      <dsp:nvSpPr>
        <dsp:cNvPr id="0" name=""/>
        <dsp:cNvSpPr/>
      </dsp:nvSpPr>
      <dsp:spPr>
        <a:xfrm>
          <a:off x="2880042" y="0"/>
          <a:ext cx="3393151" cy="57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költségvetési szervek bevételei</a:t>
          </a:r>
        </a:p>
      </dsp:txBody>
      <dsp:txXfrm>
        <a:off x="2880042" y="0"/>
        <a:ext cx="3393151" cy="579618"/>
      </dsp:txXfrm>
    </dsp:sp>
    <dsp:sp modelId="{9554EE43-E1E5-4823-AF95-A8304B8A94CD}">
      <dsp:nvSpPr>
        <dsp:cNvPr id="0" name=""/>
        <dsp:cNvSpPr/>
      </dsp:nvSpPr>
      <dsp:spPr>
        <a:xfrm>
          <a:off x="2880042" y="1339148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014D2-0214-4454-87A6-77D8E0E997A9}">
      <dsp:nvSpPr>
        <dsp:cNvPr id="0" name=""/>
        <dsp:cNvSpPr/>
      </dsp:nvSpPr>
      <dsp:spPr>
        <a:xfrm>
          <a:off x="3115328" y="1004264"/>
          <a:ext cx="2550561" cy="84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díj- és szankciójellegű bevételek</a:t>
          </a:r>
        </a:p>
      </dsp:txBody>
      <dsp:txXfrm>
        <a:off x="3115328" y="1004264"/>
        <a:ext cx="2550561" cy="844523"/>
      </dsp:txXfrm>
    </dsp:sp>
    <dsp:sp modelId="{07A68F3B-86CC-4CD9-AD09-C2A3EEC68BD0}">
      <dsp:nvSpPr>
        <dsp:cNvPr id="0" name=""/>
        <dsp:cNvSpPr/>
      </dsp:nvSpPr>
      <dsp:spPr>
        <a:xfrm>
          <a:off x="2880042" y="2137938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37964-9816-4541-B866-1F97E92DB2CC}">
      <dsp:nvSpPr>
        <dsp:cNvPr id="0" name=""/>
        <dsp:cNvSpPr/>
      </dsp:nvSpPr>
      <dsp:spPr>
        <a:xfrm>
          <a:off x="3115328" y="1841156"/>
          <a:ext cx="2550561" cy="84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közszolgáltatások ellenértéke</a:t>
          </a:r>
        </a:p>
      </dsp:txBody>
      <dsp:txXfrm>
        <a:off x="3115328" y="1841156"/>
        <a:ext cx="2550561" cy="844523"/>
      </dsp:txXfrm>
    </dsp:sp>
    <dsp:sp modelId="{BC5D27CB-7ECA-433D-B3C7-AFD4187025E8}">
      <dsp:nvSpPr>
        <dsp:cNvPr id="0" name=""/>
        <dsp:cNvSpPr/>
      </dsp:nvSpPr>
      <dsp:spPr>
        <a:xfrm>
          <a:off x="2888610" y="2961376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2B31A-7CC5-4E38-8E80-2CC5723FBB28}">
      <dsp:nvSpPr>
        <dsp:cNvPr id="0" name=""/>
        <dsp:cNvSpPr/>
      </dsp:nvSpPr>
      <dsp:spPr>
        <a:xfrm>
          <a:off x="3129739" y="2639872"/>
          <a:ext cx="2550561" cy="844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magánjogi bevételek </a:t>
          </a:r>
        </a:p>
      </dsp:txBody>
      <dsp:txXfrm>
        <a:off x="3129739" y="2639872"/>
        <a:ext cx="2550561" cy="844523"/>
      </dsp:txXfrm>
    </dsp:sp>
    <dsp:sp modelId="{B21F0095-8113-47A3-B7AE-3F7B09F5F140}">
      <dsp:nvSpPr>
        <dsp:cNvPr id="0" name=""/>
        <dsp:cNvSpPr/>
      </dsp:nvSpPr>
      <dsp:spPr>
        <a:xfrm>
          <a:off x="6349902" y="700434"/>
          <a:ext cx="2742538" cy="3226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FC595-F42F-4431-8624-31EAEC95471D}">
      <dsp:nvSpPr>
        <dsp:cNvPr id="0" name=""/>
        <dsp:cNvSpPr/>
      </dsp:nvSpPr>
      <dsp:spPr>
        <a:xfrm>
          <a:off x="6359981" y="700792"/>
          <a:ext cx="201476" cy="2014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41D4F-9767-483B-9C1D-1D7D2E54CA1D}">
      <dsp:nvSpPr>
        <dsp:cNvPr id="0" name=""/>
        <dsp:cNvSpPr/>
      </dsp:nvSpPr>
      <dsp:spPr>
        <a:xfrm>
          <a:off x="6410320" y="0"/>
          <a:ext cx="2742538" cy="57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</a:t>
          </a:r>
        </a:p>
      </dsp:txBody>
      <dsp:txXfrm>
        <a:off x="6410320" y="0"/>
        <a:ext cx="2742538" cy="579618"/>
      </dsp:txXfrm>
    </dsp:sp>
    <dsp:sp modelId="{80E3B569-A92C-479E-9AA5-CB676C1999F7}">
      <dsp:nvSpPr>
        <dsp:cNvPr id="0" name=""/>
        <dsp:cNvSpPr/>
      </dsp:nvSpPr>
      <dsp:spPr>
        <a:xfrm>
          <a:off x="6410320" y="1731881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F9731-B4AD-4E35-B8AC-97C3C5F04C5E}">
      <dsp:nvSpPr>
        <dsp:cNvPr id="0" name=""/>
        <dsp:cNvSpPr/>
      </dsp:nvSpPr>
      <dsp:spPr>
        <a:xfrm>
          <a:off x="6602674" y="1004268"/>
          <a:ext cx="2550561" cy="173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európai uniós tagsághoz kapcsolódó, az Európai Unió költségvetéséből származó támogatások</a:t>
          </a:r>
        </a:p>
      </dsp:txBody>
      <dsp:txXfrm>
        <a:off x="6602674" y="1004268"/>
        <a:ext cx="2550561" cy="1736414"/>
      </dsp:txXfrm>
    </dsp:sp>
    <dsp:sp modelId="{6E3171B7-258D-4197-8A01-5AB1CFE63D6E}">
      <dsp:nvSpPr>
        <dsp:cNvPr id="0" name=""/>
        <dsp:cNvSpPr/>
      </dsp:nvSpPr>
      <dsp:spPr>
        <a:xfrm>
          <a:off x="6410540" y="3490580"/>
          <a:ext cx="201471" cy="20147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CF80E-EE55-45EE-AEB6-2C64377526B1}">
      <dsp:nvSpPr>
        <dsp:cNvPr id="0" name=""/>
        <dsp:cNvSpPr/>
      </dsp:nvSpPr>
      <dsp:spPr>
        <a:xfrm>
          <a:off x="6602674" y="2845421"/>
          <a:ext cx="2550561" cy="156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államháztartáson kívüli forrásból származó egyéb támogatások</a:t>
          </a:r>
        </a:p>
      </dsp:txBody>
      <dsp:txXfrm>
        <a:off x="6602674" y="2845421"/>
        <a:ext cx="2550561" cy="156506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9374F-F276-4EFD-8C29-D1D8FEE9BB80}">
      <dsp:nvSpPr>
        <dsp:cNvPr id="0" name=""/>
        <dsp:cNvSpPr/>
      </dsp:nvSpPr>
      <dsp:spPr>
        <a:xfrm>
          <a:off x="0" y="2507"/>
          <a:ext cx="955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CAAFA-6CB8-458D-AF74-5155DFFCB858}">
      <dsp:nvSpPr>
        <dsp:cNvPr id="0" name=""/>
        <dsp:cNvSpPr/>
      </dsp:nvSpPr>
      <dsp:spPr>
        <a:xfrm>
          <a:off x="20637" y="44"/>
          <a:ext cx="2500155" cy="5130402"/>
        </a:xfrm>
        <a:prstGeom prst="rect">
          <a:avLst/>
        </a:prstGeom>
        <a:solidFill>
          <a:schemeClr val="tx2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 költségvetés főbb kiadásai</a:t>
          </a:r>
        </a:p>
      </dsp:txBody>
      <dsp:txXfrm>
        <a:off x="20637" y="44"/>
        <a:ext cx="2500155" cy="5130402"/>
      </dsp:txXfrm>
    </dsp:sp>
    <dsp:sp modelId="{27A9615E-B7E1-4433-AFD6-04D01849353B}">
      <dsp:nvSpPr>
        <dsp:cNvPr id="0" name=""/>
        <dsp:cNvSpPr/>
      </dsp:nvSpPr>
      <dsp:spPr>
        <a:xfrm>
          <a:off x="2597804" y="46033"/>
          <a:ext cx="2506327" cy="87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 kiadásai</a:t>
          </a:r>
        </a:p>
      </dsp:txBody>
      <dsp:txXfrm>
        <a:off x="2597804" y="46033"/>
        <a:ext cx="2506327" cy="870515"/>
      </dsp:txXfrm>
    </dsp:sp>
    <dsp:sp modelId="{3E3BDF6F-8A0A-4F34-84CE-B7E4BA1E0D8F}">
      <dsp:nvSpPr>
        <dsp:cNvPr id="0" name=""/>
        <dsp:cNvSpPr/>
      </dsp:nvSpPr>
      <dsp:spPr>
        <a:xfrm>
          <a:off x="5197745" y="0"/>
          <a:ext cx="3347149" cy="523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közhatalmi, közigazgatási kiadások</a:t>
          </a:r>
        </a:p>
      </dsp:txBody>
      <dsp:txXfrm>
        <a:off x="5197745" y="0"/>
        <a:ext cx="3347149" cy="523163"/>
      </dsp:txXfrm>
    </dsp:sp>
    <dsp:sp modelId="{1A5BFFAF-91BB-4CAB-A0F1-F69346AB81E4}">
      <dsp:nvSpPr>
        <dsp:cNvPr id="0" name=""/>
        <dsp:cNvSpPr/>
      </dsp:nvSpPr>
      <dsp:spPr>
        <a:xfrm>
          <a:off x="5296642" y="591519"/>
          <a:ext cx="25063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4142D-6582-4198-803B-359F68C778DC}">
      <dsp:nvSpPr>
        <dsp:cNvPr id="0" name=""/>
        <dsp:cNvSpPr/>
      </dsp:nvSpPr>
      <dsp:spPr>
        <a:xfrm>
          <a:off x="5201781" y="569196"/>
          <a:ext cx="3588158" cy="347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közszolgáltatási kiadások</a:t>
          </a:r>
        </a:p>
      </dsp:txBody>
      <dsp:txXfrm>
        <a:off x="5201781" y="569196"/>
        <a:ext cx="3588158" cy="347270"/>
      </dsp:txXfrm>
    </dsp:sp>
    <dsp:sp modelId="{540B1711-A016-4774-AE9F-0AE81C8F89D6}">
      <dsp:nvSpPr>
        <dsp:cNvPr id="0" name=""/>
        <dsp:cNvSpPr/>
      </dsp:nvSpPr>
      <dsp:spPr>
        <a:xfrm>
          <a:off x="2500155" y="974303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6F784-F033-4048-AA33-FB2B148B40ED}">
      <dsp:nvSpPr>
        <dsp:cNvPr id="0" name=""/>
        <dsp:cNvSpPr/>
      </dsp:nvSpPr>
      <dsp:spPr>
        <a:xfrm>
          <a:off x="2597804" y="960074"/>
          <a:ext cx="3416775" cy="47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beruházások kiadásai</a:t>
          </a:r>
        </a:p>
      </dsp:txBody>
      <dsp:txXfrm>
        <a:off x="2597804" y="960074"/>
        <a:ext cx="3416775" cy="475814"/>
      </dsp:txXfrm>
    </dsp:sp>
    <dsp:sp modelId="{A715D61A-11A6-4F5B-A112-811401F2557E}">
      <dsp:nvSpPr>
        <dsp:cNvPr id="0" name=""/>
        <dsp:cNvSpPr/>
      </dsp:nvSpPr>
      <dsp:spPr>
        <a:xfrm>
          <a:off x="2500155" y="1435889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95832-F5AB-415F-89BE-26B914C97A4A}">
      <dsp:nvSpPr>
        <dsp:cNvPr id="0" name=""/>
        <dsp:cNvSpPr/>
      </dsp:nvSpPr>
      <dsp:spPr>
        <a:xfrm>
          <a:off x="2631539" y="1491697"/>
          <a:ext cx="6272133" cy="710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támogatások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lakosság, vállalkozások, pártok, nonprofit szektor</a:t>
          </a: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 </a:t>
          </a:r>
        </a:p>
      </dsp:txBody>
      <dsp:txXfrm>
        <a:off x="2631539" y="1491697"/>
        <a:ext cx="6272133" cy="710601"/>
      </dsp:txXfrm>
    </dsp:sp>
    <dsp:sp modelId="{A4549768-D19A-4C64-BB29-4C9314ABEE99}">
      <dsp:nvSpPr>
        <dsp:cNvPr id="0" name=""/>
        <dsp:cNvSpPr/>
      </dsp:nvSpPr>
      <dsp:spPr>
        <a:xfrm>
          <a:off x="2500155" y="2243890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A5256-5874-4090-9DD8-C215217AE557}">
      <dsp:nvSpPr>
        <dsp:cNvPr id="0" name=""/>
        <dsp:cNvSpPr/>
      </dsp:nvSpPr>
      <dsp:spPr>
        <a:xfrm>
          <a:off x="2597804" y="2233542"/>
          <a:ext cx="6347549" cy="622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transzferek</a:t>
          </a:r>
          <a:r>
            <a:rPr lang="hu-HU" sz="1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önkormányzati alrendszerének támogatása</a:t>
          </a: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sp:txBody>
      <dsp:txXfrm>
        <a:off x="2597804" y="2233542"/>
        <a:ext cx="6347549" cy="622818"/>
      </dsp:txXfrm>
    </dsp:sp>
    <dsp:sp modelId="{197DB56F-DA2F-4867-BB23-B1DB69F1A326}">
      <dsp:nvSpPr>
        <dsp:cNvPr id="0" name=""/>
        <dsp:cNvSpPr/>
      </dsp:nvSpPr>
      <dsp:spPr>
        <a:xfrm>
          <a:off x="2500155" y="2915541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D97CC-5737-480F-8468-76A1A45CBD63}">
      <dsp:nvSpPr>
        <dsp:cNvPr id="0" name=""/>
        <dsp:cNvSpPr/>
      </dsp:nvSpPr>
      <dsp:spPr>
        <a:xfrm>
          <a:off x="2597804" y="2913144"/>
          <a:ext cx="2714803" cy="41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adósságszolgálat</a:t>
          </a:r>
        </a:p>
      </dsp:txBody>
      <dsp:txXfrm>
        <a:off x="2597804" y="2913144"/>
        <a:ext cx="2714803" cy="410926"/>
      </dsp:txXfrm>
    </dsp:sp>
    <dsp:sp modelId="{E88FB188-EE73-425D-A1F9-9ECBA39B0E17}">
      <dsp:nvSpPr>
        <dsp:cNvPr id="0" name=""/>
        <dsp:cNvSpPr/>
      </dsp:nvSpPr>
      <dsp:spPr>
        <a:xfrm>
          <a:off x="2500155" y="3310813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13D4E-6F9C-4507-99C6-CFCBFE0B9D54}">
      <dsp:nvSpPr>
        <dsp:cNvPr id="0" name=""/>
        <dsp:cNvSpPr/>
      </dsp:nvSpPr>
      <dsp:spPr>
        <a:xfrm>
          <a:off x="2597804" y="3354339"/>
          <a:ext cx="2506327" cy="415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 kiadások</a:t>
          </a:r>
        </a:p>
      </dsp:txBody>
      <dsp:txXfrm>
        <a:off x="2597804" y="3354339"/>
        <a:ext cx="2506327" cy="415496"/>
      </dsp:txXfrm>
    </dsp:sp>
    <dsp:sp modelId="{B148E746-9D42-427F-A486-DC056F9475EE}">
      <dsp:nvSpPr>
        <dsp:cNvPr id="0" name=""/>
        <dsp:cNvSpPr/>
      </dsp:nvSpPr>
      <dsp:spPr>
        <a:xfrm>
          <a:off x="2500155" y="3769835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69D17-C5D9-44C3-A64F-AB8C7842E7A9}">
      <dsp:nvSpPr>
        <dsp:cNvPr id="0" name=""/>
        <dsp:cNvSpPr/>
      </dsp:nvSpPr>
      <dsp:spPr>
        <a:xfrm>
          <a:off x="2597804" y="3813361"/>
          <a:ext cx="6069346" cy="576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EU társfinanszírozás, hozzájárulás az EU költségvetéséhez</a:t>
          </a:r>
        </a:p>
      </dsp:txBody>
      <dsp:txXfrm>
        <a:off x="2597804" y="3813361"/>
        <a:ext cx="6069346" cy="576768"/>
      </dsp:txXfrm>
    </dsp:sp>
    <dsp:sp modelId="{8DFBC3E0-72B9-4C4F-89FE-CBF75502BC72}">
      <dsp:nvSpPr>
        <dsp:cNvPr id="0" name=""/>
        <dsp:cNvSpPr/>
      </dsp:nvSpPr>
      <dsp:spPr>
        <a:xfrm>
          <a:off x="2500155" y="4390130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00BE0-446A-45B3-8033-50D830911A9A}">
      <dsp:nvSpPr>
        <dsp:cNvPr id="0" name=""/>
        <dsp:cNvSpPr/>
      </dsp:nvSpPr>
      <dsp:spPr>
        <a:xfrm>
          <a:off x="2597804" y="4482000"/>
          <a:ext cx="6945709" cy="65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tartalékok</a:t>
          </a: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6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céltartalék, rendkívüli kormányzati intézkedésekre szolgáló tartalék, fejezeti tartalékok</a:t>
          </a: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sp:txBody>
      <dsp:txXfrm>
        <a:off x="2597804" y="4482000"/>
        <a:ext cx="6945709" cy="653417"/>
      </dsp:txXfrm>
    </dsp:sp>
    <dsp:sp modelId="{77014172-8199-4809-BF63-169654E7C685}">
      <dsp:nvSpPr>
        <dsp:cNvPr id="0" name=""/>
        <dsp:cNvSpPr/>
      </dsp:nvSpPr>
      <dsp:spPr>
        <a:xfrm>
          <a:off x="2500155" y="5087073"/>
          <a:ext cx="520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06886-D216-416B-ACDC-CBDAAA1FE967}">
      <dsp:nvSpPr>
        <dsp:cNvPr id="0" name=""/>
        <dsp:cNvSpPr/>
      </dsp:nvSpPr>
      <dsp:spPr>
        <a:xfrm>
          <a:off x="5346283" y="3633113"/>
          <a:ext cx="3808609" cy="141966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fejezeti irányító szerv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</a:t>
          </a:r>
        </a:p>
      </dsp:txBody>
      <dsp:txXfrm>
        <a:off x="6520050" y="4019214"/>
        <a:ext cx="2603656" cy="1002377"/>
      </dsp:txXfrm>
    </dsp:sp>
    <dsp:sp modelId="{26F1A08E-3A53-4C4E-ADAE-E8FE32E269B7}">
      <dsp:nvSpPr>
        <dsp:cNvPr id="0" name=""/>
        <dsp:cNvSpPr/>
      </dsp:nvSpPr>
      <dsp:spPr>
        <a:xfrm>
          <a:off x="268199" y="3287397"/>
          <a:ext cx="3975328" cy="175723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Számvevőszék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Országgyűlés</a:t>
          </a:r>
        </a:p>
      </dsp:txBody>
      <dsp:txXfrm>
        <a:off x="306800" y="3765307"/>
        <a:ext cx="2705527" cy="1240723"/>
      </dsp:txXfrm>
    </dsp:sp>
    <dsp:sp modelId="{AF78E054-FEA3-441F-9833-ECC5D92AA561}">
      <dsp:nvSpPr>
        <dsp:cNvPr id="0" name=""/>
        <dsp:cNvSpPr/>
      </dsp:nvSpPr>
      <dsp:spPr>
        <a:xfrm>
          <a:off x="5662079" y="51345"/>
          <a:ext cx="3471680" cy="16503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Számvevőszék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Tanács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Országgyűlés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bizottságok</a:t>
          </a:r>
        </a:p>
      </dsp:txBody>
      <dsp:txXfrm>
        <a:off x="6739835" y="87597"/>
        <a:ext cx="2357672" cy="1165228"/>
      </dsp:txXfrm>
    </dsp:sp>
    <dsp:sp modelId="{88CC8E3D-5C33-497C-AD4A-D6AE8116B33F}">
      <dsp:nvSpPr>
        <dsp:cNvPr id="0" name=""/>
        <dsp:cNvSpPr/>
      </dsp:nvSpPr>
      <dsp:spPr>
        <a:xfrm>
          <a:off x="253359" y="152113"/>
          <a:ext cx="3723236" cy="16503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fejezetet irányító szerv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államháztartásért felelős miniszter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</a:t>
          </a:r>
        </a:p>
      </dsp:txBody>
      <dsp:txXfrm>
        <a:off x="289611" y="188365"/>
        <a:ext cx="2533761" cy="1165228"/>
      </dsp:txXfrm>
    </dsp:sp>
    <dsp:sp modelId="{130229E5-BE3C-4EC1-B9A9-EAB267FD1E23}">
      <dsp:nvSpPr>
        <dsp:cNvPr id="0" name=""/>
        <dsp:cNvSpPr/>
      </dsp:nvSpPr>
      <dsp:spPr>
        <a:xfrm>
          <a:off x="2380198" y="269436"/>
          <a:ext cx="2191072" cy="2206212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döntés- előkészítés</a:t>
          </a:r>
        </a:p>
      </dsp:txBody>
      <dsp:txXfrm>
        <a:off x="3021948" y="915621"/>
        <a:ext cx="1549322" cy="1560027"/>
      </dsp:txXfrm>
    </dsp:sp>
    <dsp:sp modelId="{94AD0750-CB3D-47B3-9696-475649FB0532}">
      <dsp:nvSpPr>
        <dsp:cNvPr id="0" name=""/>
        <dsp:cNvSpPr/>
      </dsp:nvSpPr>
      <dsp:spPr>
        <a:xfrm rot="5400000">
          <a:off x="4676748" y="242584"/>
          <a:ext cx="2233076" cy="2233076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</a:t>
          </a:r>
        </a:p>
      </dsp:txBody>
      <dsp:txXfrm rot="-5400000">
        <a:off x="4676748" y="896637"/>
        <a:ext cx="1579023" cy="1579023"/>
      </dsp:txXfrm>
    </dsp:sp>
    <dsp:sp modelId="{D56F3F7C-7CA3-497B-A42A-6E1AE10DC404}">
      <dsp:nvSpPr>
        <dsp:cNvPr id="0" name=""/>
        <dsp:cNvSpPr/>
      </dsp:nvSpPr>
      <dsp:spPr>
        <a:xfrm rot="10800000">
          <a:off x="4661373" y="2716809"/>
          <a:ext cx="2263825" cy="2012671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végrehajtás</a:t>
          </a:r>
        </a:p>
      </dsp:txBody>
      <dsp:txXfrm rot="10800000">
        <a:off x="4661373" y="2716809"/>
        <a:ext cx="1600766" cy="1423173"/>
      </dsp:txXfrm>
    </dsp:sp>
    <dsp:sp modelId="{DBA3D253-CC46-4445-9BF1-FDF13299FF6D}">
      <dsp:nvSpPr>
        <dsp:cNvPr id="0" name=""/>
        <dsp:cNvSpPr/>
      </dsp:nvSpPr>
      <dsp:spPr>
        <a:xfrm rot="16200000">
          <a:off x="2387511" y="2667000"/>
          <a:ext cx="2154204" cy="2164766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</a:t>
          </a:r>
        </a:p>
      </dsp:txBody>
      <dsp:txXfrm rot="5400000">
        <a:off x="3016276" y="2672281"/>
        <a:ext cx="1530721" cy="1523252"/>
      </dsp:txXfrm>
    </dsp:sp>
    <dsp:sp modelId="{04CBB8DF-5E88-4720-9D0B-F531A0BF9615}">
      <dsp:nvSpPr>
        <dsp:cNvPr id="0" name=""/>
        <dsp:cNvSpPr/>
      </dsp:nvSpPr>
      <dsp:spPr>
        <a:xfrm>
          <a:off x="4263969" y="2129115"/>
          <a:ext cx="771004" cy="67043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F58B7-0B15-4B74-A2D7-5720C0A6A5B8}">
      <dsp:nvSpPr>
        <dsp:cNvPr id="0" name=""/>
        <dsp:cNvSpPr/>
      </dsp:nvSpPr>
      <dsp:spPr>
        <a:xfrm rot="10800000">
          <a:off x="4263969" y="2386976"/>
          <a:ext cx="771004" cy="67043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217BE-A90B-4A90-A428-8116255876BD}">
      <dsp:nvSpPr>
        <dsp:cNvPr id="0" name=""/>
        <dsp:cNvSpPr/>
      </dsp:nvSpPr>
      <dsp:spPr>
        <a:xfrm rot="5400000">
          <a:off x="6475931" y="-2826977"/>
          <a:ext cx="752683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társadalmi közös kockázatvállaláson alapuló kötelező </a:t>
          </a: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biztosítási rendszer 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(biztosítási és szolidaritási elv)</a:t>
          </a:r>
        </a:p>
      </dsp:txBody>
      <dsp:txXfrm rot="-5400000">
        <a:off x="3627674" y="58023"/>
        <a:ext cx="6412455" cy="679197"/>
      </dsp:txXfrm>
    </dsp:sp>
    <dsp:sp modelId="{B541AA70-E28F-4415-87B5-346C723500E1}">
      <dsp:nvSpPr>
        <dsp:cNvPr id="0" name=""/>
        <dsp:cNvSpPr/>
      </dsp:nvSpPr>
      <dsp:spPr>
        <a:xfrm>
          <a:off x="0" y="1414"/>
          <a:ext cx="3627674" cy="79241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fogalma</a:t>
          </a:r>
        </a:p>
      </dsp:txBody>
      <dsp:txXfrm>
        <a:off x="38682" y="40096"/>
        <a:ext cx="3550310" cy="715050"/>
      </dsp:txXfrm>
    </dsp:sp>
    <dsp:sp modelId="{5E98DE50-C26C-4954-A26E-3056050AB5A7}">
      <dsp:nvSpPr>
        <dsp:cNvPr id="0" name=""/>
        <dsp:cNvSpPr/>
      </dsp:nvSpPr>
      <dsp:spPr>
        <a:xfrm rot="5400000">
          <a:off x="6527643" y="-2030060"/>
          <a:ext cx="649259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jogok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kötelezettségek</a:t>
          </a:r>
        </a:p>
      </dsp:txBody>
      <dsp:txXfrm rot="-5400000">
        <a:off x="3627674" y="901603"/>
        <a:ext cx="6417504" cy="585871"/>
      </dsp:txXfrm>
    </dsp:sp>
    <dsp:sp modelId="{4D795128-AA7C-4F48-B2E3-82B81F5C8EF0}">
      <dsp:nvSpPr>
        <dsp:cNvPr id="0" name=""/>
        <dsp:cNvSpPr/>
      </dsp:nvSpPr>
      <dsp:spPr>
        <a:xfrm>
          <a:off x="20057" y="866269"/>
          <a:ext cx="3627674" cy="632536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TB jogviszony</a:t>
          </a:r>
        </a:p>
      </dsp:txBody>
      <dsp:txXfrm>
        <a:off x="50935" y="897147"/>
        <a:ext cx="3565918" cy="570780"/>
      </dsp:txXfrm>
    </dsp:sp>
    <dsp:sp modelId="{46BB4A8B-D675-4E71-AA42-77669C6C13F9}">
      <dsp:nvSpPr>
        <dsp:cNvPr id="0" name=""/>
        <dsp:cNvSpPr/>
      </dsp:nvSpPr>
      <dsp:spPr>
        <a:xfrm rot="5400000">
          <a:off x="6369712" y="-1217511"/>
          <a:ext cx="965121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Egészségbiztosítási Alap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Nyugdíjbiztosítási Alap</a:t>
          </a:r>
        </a:p>
      </dsp:txBody>
      <dsp:txXfrm rot="-5400000">
        <a:off x="3627674" y="1571640"/>
        <a:ext cx="6402085" cy="870895"/>
      </dsp:txXfrm>
    </dsp:sp>
    <dsp:sp modelId="{CDB8FFDD-8299-4581-BD33-D6FCD42A7131}">
      <dsp:nvSpPr>
        <dsp:cNvPr id="0" name=""/>
        <dsp:cNvSpPr/>
      </dsp:nvSpPr>
      <dsp:spPr>
        <a:xfrm>
          <a:off x="20057" y="1597671"/>
          <a:ext cx="3627674" cy="86111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alapszerű gazdálkodás</a:t>
          </a:r>
        </a:p>
      </dsp:txBody>
      <dsp:txXfrm>
        <a:off x="62093" y="1639707"/>
        <a:ext cx="3543602" cy="777038"/>
      </dsp:txXfrm>
    </dsp:sp>
    <dsp:sp modelId="{7DE71C20-5AEB-4443-9AD5-EDB74074E05C}">
      <dsp:nvSpPr>
        <dsp:cNvPr id="0" name=""/>
        <dsp:cNvSpPr/>
      </dsp:nvSpPr>
      <dsp:spPr>
        <a:xfrm rot="5400000">
          <a:off x="6423276" y="-247124"/>
          <a:ext cx="857994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biztosítottak és foglalkoztatók befizetései 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(járulékok, hozzájárulások, szociális hozzájárulási adó)</a:t>
          </a:r>
        </a:p>
      </dsp:txBody>
      <dsp:txXfrm rot="-5400000">
        <a:off x="3627674" y="2590362"/>
        <a:ext cx="6407314" cy="774226"/>
      </dsp:txXfrm>
    </dsp:sp>
    <dsp:sp modelId="{77438D95-373B-4A73-AEB0-E650F48079E7}">
      <dsp:nvSpPr>
        <dsp:cNvPr id="0" name=""/>
        <dsp:cNvSpPr/>
      </dsp:nvSpPr>
      <dsp:spPr>
        <a:xfrm>
          <a:off x="20057" y="2548478"/>
          <a:ext cx="3627674" cy="723396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sp:txBody>
      <dsp:txXfrm>
        <a:off x="55370" y="2583791"/>
        <a:ext cx="3557048" cy="652770"/>
      </dsp:txXfrm>
    </dsp:sp>
    <dsp:sp modelId="{454897E6-35AB-4674-B58D-E085A08A65A8}">
      <dsp:nvSpPr>
        <dsp:cNvPr id="0" name=""/>
        <dsp:cNvSpPr/>
      </dsp:nvSpPr>
      <dsp:spPr>
        <a:xfrm rot="5400000">
          <a:off x="6407209" y="646618"/>
          <a:ext cx="890128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pénzbeli és természetbeni juttatások 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(felhasználási kötöttség)</a:t>
          </a:r>
          <a:endParaRPr lang="hu-HU" sz="1800" b="1" i="1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3627674" y="3469605"/>
        <a:ext cx="6405746" cy="803224"/>
      </dsp:txXfrm>
    </dsp:sp>
    <dsp:sp modelId="{FA9EFA40-E796-47B0-ADB8-7B8EB08389E4}">
      <dsp:nvSpPr>
        <dsp:cNvPr id="0" name=""/>
        <dsp:cNvSpPr/>
      </dsp:nvSpPr>
      <dsp:spPr>
        <a:xfrm>
          <a:off x="20057" y="3426145"/>
          <a:ext cx="3627674" cy="818951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kiadások</a:t>
          </a:r>
        </a:p>
      </dsp:txBody>
      <dsp:txXfrm>
        <a:off x="60035" y="3466123"/>
        <a:ext cx="3547718" cy="738995"/>
      </dsp:txXfrm>
    </dsp:sp>
    <dsp:sp modelId="{6CD991E0-71A9-438C-9A48-0A5C98EC2182}">
      <dsp:nvSpPr>
        <dsp:cNvPr id="0" name=""/>
        <dsp:cNvSpPr/>
      </dsp:nvSpPr>
      <dsp:spPr>
        <a:xfrm rot="5400000">
          <a:off x="6379877" y="1557642"/>
          <a:ext cx="944791" cy="6449198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egészségbiztosításért felelős miniszter 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(NEAK)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</a:t>
          </a:r>
        </a:p>
      </dsp:txBody>
      <dsp:txXfrm rot="-5400000">
        <a:off x="3627674" y="4355967"/>
        <a:ext cx="6403077" cy="852549"/>
      </dsp:txXfrm>
    </dsp:sp>
    <dsp:sp modelId="{2EAC9645-2B85-4C7B-AA59-8E825CFE2792}">
      <dsp:nvSpPr>
        <dsp:cNvPr id="0" name=""/>
        <dsp:cNvSpPr/>
      </dsp:nvSpPr>
      <dsp:spPr>
        <a:xfrm>
          <a:off x="20057" y="4389408"/>
          <a:ext cx="3627674" cy="76798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TB alapok kezelése</a:t>
          </a:r>
        </a:p>
      </dsp:txBody>
      <dsp:txXfrm>
        <a:off x="57547" y="4426898"/>
        <a:ext cx="3552694" cy="69300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217BE-A90B-4A90-A428-8116255876BD}">
      <dsp:nvSpPr>
        <dsp:cNvPr id="0" name=""/>
        <dsp:cNvSpPr/>
      </dsp:nvSpPr>
      <dsp:spPr>
        <a:xfrm rot="5400000">
          <a:off x="6467208" y="-2557801"/>
          <a:ext cx="1084166" cy="6596980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6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egyes feladatait részben államháztartáson kívüli forrásokból finanszírozó olyan alap, amely működésének jellege az államháztartáson belül elkülönített finanszírozást tesz szükségessé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600" b="1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3710802" y="251530"/>
        <a:ext cx="6544055" cy="978316"/>
      </dsp:txXfrm>
    </dsp:sp>
    <dsp:sp modelId="{B541AA70-E28F-4415-87B5-346C723500E1}">
      <dsp:nvSpPr>
        <dsp:cNvPr id="0" name=""/>
        <dsp:cNvSpPr/>
      </dsp:nvSpPr>
      <dsp:spPr>
        <a:xfrm>
          <a:off x="0" y="79767"/>
          <a:ext cx="3710801" cy="127305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fogalma</a:t>
          </a:r>
        </a:p>
      </dsp:txBody>
      <dsp:txXfrm>
        <a:off x="62145" y="141912"/>
        <a:ext cx="3586511" cy="1148766"/>
      </dsp:txXfrm>
    </dsp:sp>
    <dsp:sp modelId="{5E98DE50-C26C-4954-A26E-3056050AB5A7}">
      <dsp:nvSpPr>
        <dsp:cNvPr id="0" name=""/>
        <dsp:cNvSpPr/>
      </dsp:nvSpPr>
      <dsp:spPr>
        <a:xfrm rot="5400000">
          <a:off x="6620822" y="-1435287"/>
          <a:ext cx="776938" cy="6596980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kizárólagos országgyűlési hatáskör </a:t>
          </a:r>
          <a:b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</a:b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 rendeltetése, bevételi források, teljesíthető kiadások, felelős miniszter</a:t>
          </a: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 </a:t>
          </a:r>
        </a:p>
      </dsp:txBody>
      <dsp:txXfrm rot="-5400000">
        <a:off x="3710802" y="1512660"/>
        <a:ext cx="6559053" cy="701084"/>
      </dsp:txXfrm>
    </dsp:sp>
    <dsp:sp modelId="{4D795128-AA7C-4F48-B2E3-82B81F5C8EF0}">
      <dsp:nvSpPr>
        <dsp:cNvPr id="0" name=""/>
        <dsp:cNvSpPr/>
      </dsp:nvSpPr>
      <dsp:spPr>
        <a:xfrm>
          <a:off x="20516" y="1409491"/>
          <a:ext cx="3710801" cy="93724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törvényi létesítési feltételek</a:t>
          </a:r>
        </a:p>
      </dsp:txBody>
      <dsp:txXfrm>
        <a:off x="66269" y="1455244"/>
        <a:ext cx="3619295" cy="845741"/>
      </dsp:txXfrm>
    </dsp:sp>
    <dsp:sp modelId="{7DE71C20-5AEB-4443-9AD5-EDB74074E05C}">
      <dsp:nvSpPr>
        <dsp:cNvPr id="0" name=""/>
        <dsp:cNvSpPr/>
      </dsp:nvSpPr>
      <dsp:spPr>
        <a:xfrm rot="5400000">
          <a:off x="6495930" y="-436270"/>
          <a:ext cx="1026721" cy="6596980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járulékok, hozzájárulások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alapoknál önkéntes befizetések (</a:t>
          </a:r>
          <a:r>
            <a:rPr lang="hu-HU" sz="18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adományok, segélyek</a:t>
          </a: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sp:txBody>
      <dsp:txXfrm rot="-5400000">
        <a:off x="3710801" y="2398979"/>
        <a:ext cx="6546860" cy="926481"/>
      </dsp:txXfrm>
    </dsp:sp>
    <dsp:sp modelId="{77438D95-373B-4A73-AEB0-E650F48079E7}">
      <dsp:nvSpPr>
        <dsp:cNvPr id="0" name=""/>
        <dsp:cNvSpPr/>
      </dsp:nvSpPr>
      <dsp:spPr>
        <a:xfrm>
          <a:off x="20516" y="2416221"/>
          <a:ext cx="3710801" cy="848132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bevételi oldal</a:t>
          </a:r>
        </a:p>
      </dsp:txBody>
      <dsp:txXfrm>
        <a:off x="61918" y="2457623"/>
        <a:ext cx="3627997" cy="765328"/>
      </dsp:txXfrm>
    </dsp:sp>
    <dsp:sp modelId="{454897E6-35AB-4674-B58D-E085A08A65A8}">
      <dsp:nvSpPr>
        <dsp:cNvPr id="0" name=""/>
        <dsp:cNvSpPr/>
      </dsp:nvSpPr>
      <dsp:spPr>
        <a:xfrm rot="5400000">
          <a:off x="6844240" y="370086"/>
          <a:ext cx="251434" cy="6596980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felhasználási kötöttség</a:t>
          </a:r>
          <a:endParaRPr lang="hu-HU" sz="1800" b="1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3671467" y="3555133"/>
        <a:ext cx="6584706" cy="226886"/>
      </dsp:txXfrm>
    </dsp:sp>
    <dsp:sp modelId="{FA9EFA40-E796-47B0-ADB8-7B8EB08389E4}">
      <dsp:nvSpPr>
        <dsp:cNvPr id="0" name=""/>
        <dsp:cNvSpPr/>
      </dsp:nvSpPr>
      <dsp:spPr>
        <a:xfrm>
          <a:off x="0" y="3311520"/>
          <a:ext cx="3710801" cy="700498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kiadási oldal</a:t>
          </a:r>
        </a:p>
      </dsp:txBody>
      <dsp:txXfrm>
        <a:off x="34195" y="3345715"/>
        <a:ext cx="3642411" cy="632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E9C64-78A2-4C5C-9BAE-354084857431}">
      <dsp:nvSpPr>
        <dsp:cNvPr id="0" name=""/>
        <dsp:cNvSpPr/>
      </dsp:nvSpPr>
      <dsp:spPr>
        <a:xfrm>
          <a:off x="8182570" y="1726848"/>
          <a:ext cx="662669" cy="33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92"/>
              </a:lnTo>
              <a:lnTo>
                <a:pt x="662669" y="287892"/>
              </a:lnTo>
              <a:lnTo>
                <a:pt x="662669" y="33723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A3201-C2E0-4FBF-84CA-E0A84732A40C}">
      <dsp:nvSpPr>
        <dsp:cNvPr id="0" name=""/>
        <dsp:cNvSpPr/>
      </dsp:nvSpPr>
      <dsp:spPr>
        <a:xfrm>
          <a:off x="7637137" y="1726848"/>
          <a:ext cx="545433" cy="337233"/>
        </a:xfrm>
        <a:custGeom>
          <a:avLst/>
          <a:gdLst/>
          <a:ahLst/>
          <a:cxnLst/>
          <a:rect l="0" t="0" r="0" b="0"/>
          <a:pathLst>
            <a:path>
              <a:moveTo>
                <a:pt x="545433" y="0"/>
              </a:moveTo>
              <a:lnTo>
                <a:pt x="545433" y="287892"/>
              </a:lnTo>
              <a:lnTo>
                <a:pt x="0" y="287892"/>
              </a:lnTo>
              <a:lnTo>
                <a:pt x="0" y="33723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1B6B1-FC42-4E61-BC32-8A860DA3B1C2}">
      <dsp:nvSpPr>
        <dsp:cNvPr id="0" name=""/>
        <dsp:cNvSpPr/>
      </dsp:nvSpPr>
      <dsp:spPr>
        <a:xfrm>
          <a:off x="5664164" y="896438"/>
          <a:ext cx="2518405" cy="49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860"/>
              </a:lnTo>
              <a:lnTo>
                <a:pt x="2518405" y="442860"/>
              </a:lnTo>
              <a:lnTo>
                <a:pt x="2518405" y="49220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7A964-6555-463D-A52D-1183ADA35E5E}">
      <dsp:nvSpPr>
        <dsp:cNvPr id="0" name=""/>
        <dsp:cNvSpPr/>
      </dsp:nvSpPr>
      <dsp:spPr>
        <a:xfrm>
          <a:off x="3287979" y="1726848"/>
          <a:ext cx="3053762" cy="339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87"/>
              </a:lnTo>
              <a:lnTo>
                <a:pt x="3053762" y="290287"/>
              </a:lnTo>
              <a:lnTo>
                <a:pt x="3053762" y="33962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429D0-9427-453B-BD45-AD0B9A2DB69A}">
      <dsp:nvSpPr>
        <dsp:cNvPr id="0" name=""/>
        <dsp:cNvSpPr/>
      </dsp:nvSpPr>
      <dsp:spPr>
        <a:xfrm>
          <a:off x="3287979" y="1726848"/>
          <a:ext cx="1647550" cy="33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92"/>
              </a:lnTo>
              <a:lnTo>
                <a:pt x="1647550" y="287892"/>
              </a:lnTo>
              <a:lnTo>
                <a:pt x="1647550" y="33723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CDCD2-BE98-4C40-83B1-579ECFBFBA4F}">
      <dsp:nvSpPr>
        <dsp:cNvPr id="0" name=""/>
        <dsp:cNvSpPr/>
      </dsp:nvSpPr>
      <dsp:spPr>
        <a:xfrm>
          <a:off x="3287979" y="1726848"/>
          <a:ext cx="121600" cy="33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92"/>
              </a:lnTo>
              <a:lnTo>
                <a:pt x="121600" y="287892"/>
              </a:lnTo>
              <a:lnTo>
                <a:pt x="121600" y="33723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50838-D0D8-4459-9042-6363B0418CE1}">
      <dsp:nvSpPr>
        <dsp:cNvPr id="0" name=""/>
        <dsp:cNvSpPr/>
      </dsp:nvSpPr>
      <dsp:spPr>
        <a:xfrm>
          <a:off x="1709693" y="1726848"/>
          <a:ext cx="1578286" cy="340625"/>
        </a:xfrm>
        <a:custGeom>
          <a:avLst/>
          <a:gdLst/>
          <a:ahLst/>
          <a:cxnLst/>
          <a:rect l="0" t="0" r="0" b="0"/>
          <a:pathLst>
            <a:path>
              <a:moveTo>
                <a:pt x="1578286" y="0"/>
              </a:moveTo>
              <a:lnTo>
                <a:pt x="1578286" y="291284"/>
              </a:lnTo>
              <a:lnTo>
                <a:pt x="0" y="291284"/>
              </a:lnTo>
              <a:lnTo>
                <a:pt x="0" y="3406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A1F26-36E3-4945-B02F-F9F5A212926D}">
      <dsp:nvSpPr>
        <dsp:cNvPr id="0" name=""/>
        <dsp:cNvSpPr/>
      </dsp:nvSpPr>
      <dsp:spPr>
        <a:xfrm>
          <a:off x="421173" y="1726848"/>
          <a:ext cx="2866806" cy="340625"/>
        </a:xfrm>
        <a:custGeom>
          <a:avLst/>
          <a:gdLst/>
          <a:ahLst/>
          <a:cxnLst/>
          <a:rect l="0" t="0" r="0" b="0"/>
          <a:pathLst>
            <a:path>
              <a:moveTo>
                <a:pt x="2866806" y="0"/>
              </a:moveTo>
              <a:lnTo>
                <a:pt x="2866806" y="291284"/>
              </a:lnTo>
              <a:lnTo>
                <a:pt x="0" y="291284"/>
              </a:lnTo>
              <a:lnTo>
                <a:pt x="0" y="34062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0A6C6-4C0C-4AE3-A80B-503753D8B3FA}">
      <dsp:nvSpPr>
        <dsp:cNvPr id="0" name=""/>
        <dsp:cNvSpPr/>
      </dsp:nvSpPr>
      <dsp:spPr>
        <a:xfrm>
          <a:off x="3287979" y="896438"/>
          <a:ext cx="2376184" cy="492200"/>
        </a:xfrm>
        <a:custGeom>
          <a:avLst/>
          <a:gdLst/>
          <a:ahLst/>
          <a:cxnLst/>
          <a:rect l="0" t="0" r="0" b="0"/>
          <a:pathLst>
            <a:path>
              <a:moveTo>
                <a:pt x="2376184" y="0"/>
              </a:moveTo>
              <a:lnTo>
                <a:pt x="2376184" y="442860"/>
              </a:lnTo>
              <a:lnTo>
                <a:pt x="0" y="442860"/>
              </a:lnTo>
              <a:lnTo>
                <a:pt x="0" y="49220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B69D8-4386-4922-A587-1FCA914247C0}">
      <dsp:nvSpPr>
        <dsp:cNvPr id="0" name=""/>
        <dsp:cNvSpPr/>
      </dsp:nvSpPr>
      <dsp:spPr>
        <a:xfrm>
          <a:off x="4390057" y="407554"/>
          <a:ext cx="2548215" cy="48888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B8D92-F2E7-4273-A33E-9B3F4789AD01}">
      <dsp:nvSpPr>
        <dsp:cNvPr id="0" name=""/>
        <dsp:cNvSpPr/>
      </dsp:nvSpPr>
      <dsp:spPr>
        <a:xfrm>
          <a:off x="4449236" y="463774"/>
          <a:ext cx="2548215" cy="48888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rgbClr val="146A1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INTERVENCIÓK</a:t>
          </a:r>
        </a:p>
      </dsp:txBody>
      <dsp:txXfrm>
        <a:off x="4463555" y="478093"/>
        <a:ext cx="2519577" cy="460246"/>
      </dsp:txXfrm>
    </dsp:sp>
    <dsp:sp modelId="{F020A352-FB22-4490-8261-E0DC3A0E1CE1}">
      <dsp:nvSpPr>
        <dsp:cNvPr id="0" name=""/>
        <dsp:cNvSpPr/>
      </dsp:nvSpPr>
      <dsp:spPr>
        <a:xfrm>
          <a:off x="2061272" y="1388639"/>
          <a:ext cx="2453415" cy="33820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8F5C2-72DA-46C5-B6A6-63D3A58C9658}">
      <dsp:nvSpPr>
        <dsp:cNvPr id="0" name=""/>
        <dsp:cNvSpPr/>
      </dsp:nvSpPr>
      <dsp:spPr>
        <a:xfrm>
          <a:off x="2120451" y="1444859"/>
          <a:ext cx="2453415" cy="338208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ÁLTALÁNOS</a:t>
          </a:r>
        </a:p>
      </dsp:txBody>
      <dsp:txXfrm>
        <a:off x="2130357" y="1454765"/>
        <a:ext cx="2433603" cy="318396"/>
      </dsp:txXfrm>
    </dsp:sp>
    <dsp:sp modelId="{166BAC79-B44E-4AF2-985E-21BB0F345A2F}">
      <dsp:nvSpPr>
        <dsp:cNvPr id="0" name=""/>
        <dsp:cNvSpPr/>
      </dsp:nvSpPr>
      <dsp:spPr>
        <a:xfrm>
          <a:off x="-59179" y="2067473"/>
          <a:ext cx="960705" cy="94142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C561D-6EEB-4E88-899D-6CE261E262EB}">
      <dsp:nvSpPr>
        <dsp:cNvPr id="0" name=""/>
        <dsp:cNvSpPr/>
      </dsp:nvSpPr>
      <dsp:spPr>
        <a:xfrm>
          <a:off x="0" y="2123693"/>
          <a:ext cx="960705" cy="94142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köz-biztonság, védelem</a:t>
          </a:r>
        </a:p>
      </dsp:txBody>
      <dsp:txXfrm>
        <a:off x="27573" y="2151266"/>
        <a:ext cx="905559" cy="886282"/>
      </dsp:txXfrm>
    </dsp:sp>
    <dsp:sp modelId="{E5E2FEB6-3AFA-41C0-A02C-A0E55D780040}">
      <dsp:nvSpPr>
        <dsp:cNvPr id="0" name=""/>
        <dsp:cNvSpPr/>
      </dsp:nvSpPr>
      <dsp:spPr>
        <a:xfrm>
          <a:off x="990429" y="2067473"/>
          <a:ext cx="1438527" cy="9415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E7D26-7F80-4E55-B451-A5C70121BA65}">
      <dsp:nvSpPr>
        <dsp:cNvPr id="0" name=""/>
        <dsp:cNvSpPr/>
      </dsp:nvSpPr>
      <dsp:spPr>
        <a:xfrm>
          <a:off x="1049608" y="2123693"/>
          <a:ext cx="1438527" cy="9415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jogi, közigazgatási rendszer működtetése</a:t>
          </a:r>
        </a:p>
      </dsp:txBody>
      <dsp:txXfrm>
        <a:off x="1077184" y="2151269"/>
        <a:ext cx="1383375" cy="886377"/>
      </dsp:txXfrm>
    </dsp:sp>
    <dsp:sp modelId="{0E81269A-13AF-4836-AA6D-B2391D1A1ECF}">
      <dsp:nvSpPr>
        <dsp:cNvPr id="0" name=""/>
        <dsp:cNvSpPr/>
      </dsp:nvSpPr>
      <dsp:spPr>
        <a:xfrm>
          <a:off x="2637731" y="2064081"/>
          <a:ext cx="1543697" cy="89290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2ABD8-F952-480A-8CDD-03EED9F84C73}">
      <dsp:nvSpPr>
        <dsp:cNvPr id="0" name=""/>
        <dsp:cNvSpPr/>
      </dsp:nvSpPr>
      <dsp:spPr>
        <a:xfrm>
          <a:off x="2696911" y="2120301"/>
          <a:ext cx="1543697" cy="89290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nemzetközi és EU-s kötelezettségek teljesítése</a:t>
          </a:r>
          <a:endParaRPr lang="hu-HU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723063" y="2146453"/>
        <a:ext cx="1491393" cy="840604"/>
      </dsp:txXfrm>
    </dsp:sp>
    <dsp:sp modelId="{C7D00811-2920-4F1B-A7D5-D682A6F829C0}">
      <dsp:nvSpPr>
        <dsp:cNvPr id="0" name=""/>
        <dsp:cNvSpPr/>
      </dsp:nvSpPr>
      <dsp:spPr>
        <a:xfrm>
          <a:off x="4290989" y="2064081"/>
          <a:ext cx="1289082" cy="9737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6CD8B-2373-4386-84EE-F595057DC023}">
      <dsp:nvSpPr>
        <dsp:cNvPr id="0" name=""/>
        <dsp:cNvSpPr/>
      </dsp:nvSpPr>
      <dsp:spPr>
        <a:xfrm>
          <a:off x="4350168" y="2120301"/>
          <a:ext cx="1289082" cy="9737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gazdasági, pénzügyi tevékenysége</a:t>
          </a:r>
        </a:p>
      </dsp:txBody>
      <dsp:txXfrm>
        <a:off x="4378689" y="2148822"/>
        <a:ext cx="1232040" cy="916722"/>
      </dsp:txXfrm>
    </dsp:sp>
    <dsp:sp modelId="{BDFB0011-646C-420A-A87C-436FA8F22047}">
      <dsp:nvSpPr>
        <dsp:cNvPr id="0" name=""/>
        <dsp:cNvSpPr/>
      </dsp:nvSpPr>
      <dsp:spPr>
        <a:xfrm>
          <a:off x="5707755" y="2066476"/>
          <a:ext cx="1267974" cy="60946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0DA79-0BA3-47AA-9515-558BD1694271}">
      <dsp:nvSpPr>
        <dsp:cNvPr id="0" name=""/>
        <dsp:cNvSpPr/>
      </dsp:nvSpPr>
      <dsp:spPr>
        <a:xfrm>
          <a:off x="5766934" y="2122696"/>
          <a:ext cx="1267974" cy="60946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államadósság kezelés</a:t>
          </a:r>
        </a:p>
      </dsp:txBody>
      <dsp:txXfrm>
        <a:off x="5784785" y="2140547"/>
        <a:ext cx="1232272" cy="573760"/>
      </dsp:txXfrm>
    </dsp:sp>
    <dsp:sp modelId="{56974249-4214-4BCC-877D-0DBB67F9FCA6}">
      <dsp:nvSpPr>
        <dsp:cNvPr id="0" name=""/>
        <dsp:cNvSpPr/>
      </dsp:nvSpPr>
      <dsp:spPr>
        <a:xfrm>
          <a:off x="7008093" y="1388639"/>
          <a:ext cx="2348954" cy="33820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F7711-6AC8-46B2-A382-F0420BF8B7B9}">
      <dsp:nvSpPr>
        <dsp:cNvPr id="0" name=""/>
        <dsp:cNvSpPr/>
      </dsp:nvSpPr>
      <dsp:spPr>
        <a:xfrm>
          <a:off x="7067272" y="1444859"/>
          <a:ext cx="2348954" cy="338208"/>
        </a:xfrm>
        <a:prstGeom prst="roundRect">
          <a:avLst>
            <a:gd name="adj" fmla="val 10000"/>
          </a:avLst>
        </a:prstGeom>
        <a:solidFill>
          <a:schemeClr val="tx2">
            <a:alpha val="9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SPECIÁLIS</a:t>
          </a:r>
        </a:p>
      </dsp:txBody>
      <dsp:txXfrm>
        <a:off x="7077178" y="1454765"/>
        <a:ext cx="2329142" cy="318396"/>
      </dsp:txXfrm>
    </dsp:sp>
    <dsp:sp modelId="{22A61E73-514D-4BD7-B2FA-C8B92706E5A7}">
      <dsp:nvSpPr>
        <dsp:cNvPr id="0" name=""/>
        <dsp:cNvSpPr/>
      </dsp:nvSpPr>
      <dsp:spPr>
        <a:xfrm>
          <a:off x="7093561" y="2064081"/>
          <a:ext cx="1087152" cy="90182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9F18C-A0C8-48F9-A733-A3B019B21175}">
      <dsp:nvSpPr>
        <dsp:cNvPr id="0" name=""/>
        <dsp:cNvSpPr/>
      </dsp:nvSpPr>
      <dsp:spPr>
        <a:xfrm>
          <a:off x="7152740" y="2120301"/>
          <a:ext cx="1087152" cy="90182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vállalkozói csoportok támogatása</a:t>
          </a:r>
        </a:p>
      </dsp:txBody>
      <dsp:txXfrm>
        <a:off x="7179154" y="2146715"/>
        <a:ext cx="1034324" cy="848999"/>
      </dsp:txXfrm>
    </dsp:sp>
    <dsp:sp modelId="{EB2E5106-918F-4818-BF36-C223828C5B7D}">
      <dsp:nvSpPr>
        <dsp:cNvPr id="0" name=""/>
        <dsp:cNvSpPr/>
      </dsp:nvSpPr>
      <dsp:spPr>
        <a:xfrm>
          <a:off x="8299072" y="2064081"/>
          <a:ext cx="1092335" cy="138404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C7D30-FA46-4535-8ABB-BC00FF0F08CC}">
      <dsp:nvSpPr>
        <dsp:cNvPr id="0" name=""/>
        <dsp:cNvSpPr/>
      </dsp:nvSpPr>
      <dsp:spPr>
        <a:xfrm>
          <a:off x="8358251" y="2120301"/>
          <a:ext cx="1092335" cy="138404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 lakossági csoportok támogatása</a:t>
          </a:r>
        </a:p>
      </dsp:txBody>
      <dsp:txXfrm>
        <a:off x="8390244" y="2152294"/>
        <a:ext cx="1028349" cy="132006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79D8D-44A2-4E04-AB7F-A80B2A6EDAF1}">
      <dsp:nvSpPr>
        <dsp:cNvPr id="0" name=""/>
        <dsp:cNvSpPr/>
      </dsp:nvSpPr>
      <dsp:spPr>
        <a:xfrm>
          <a:off x="0" y="37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99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882D0-782A-462C-8DF2-F64F9D1773A6}">
      <dsp:nvSpPr>
        <dsp:cNvPr id="0" name=""/>
        <dsp:cNvSpPr/>
      </dsp:nvSpPr>
      <dsp:spPr>
        <a:xfrm>
          <a:off x="0" y="37"/>
          <a:ext cx="8568952" cy="766774"/>
        </a:xfrm>
        <a:prstGeom prst="rect">
          <a:avLst/>
        </a:prstGeom>
        <a:solidFill>
          <a:schemeClr val="tx2"/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sp:txBody>
      <dsp:txXfrm>
        <a:off x="0" y="37"/>
        <a:ext cx="8568952" cy="766774"/>
      </dsp:txXfrm>
    </dsp:sp>
    <dsp:sp modelId="{D44CA91F-DA98-4C74-8C6C-94D296B0EFCD}">
      <dsp:nvSpPr>
        <dsp:cNvPr id="0" name=""/>
        <dsp:cNvSpPr/>
      </dsp:nvSpPr>
      <dsp:spPr>
        <a:xfrm>
          <a:off x="0" y="766811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CE7D-7F12-4377-A921-058800CE1D93}">
      <dsp:nvSpPr>
        <dsp:cNvPr id="0" name=""/>
        <dsp:cNvSpPr/>
      </dsp:nvSpPr>
      <dsp:spPr>
        <a:xfrm>
          <a:off x="0" y="766811"/>
          <a:ext cx="2373007" cy="4433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sp:txBody>
      <dsp:txXfrm>
        <a:off x="0" y="766811"/>
        <a:ext cx="2373007" cy="4433503"/>
      </dsp:txXfrm>
    </dsp:sp>
    <dsp:sp modelId="{09317571-1B15-4F40-BDF7-0739DBE99827}">
      <dsp:nvSpPr>
        <dsp:cNvPr id="0" name=""/>
        <dsp:cNvSpPr/>
      </dsp:nvSpPr>
      <dsp:spPr>
        <a:xfrm>
          <a:off x="2492639" y="854723"/>
          <a:ext cx="6076299" cy="1447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önkormányzatok gazdálkodásának jogi- szabályozási környezetét és az önkormányzati gazdálkodásra vonatkozó legfontosabb szabályokat</a:t>
          </a:r>
        </a:p>
      </dsp:txBody>
      <dsp:txXfrm>
        <a:off x="2492639" y="854723"/>
        <a:ext cx="6076299" cy="1447449"/>
      </dsp:txXfrm>
    </dsp:sp>
    <dsp:sp modelId="{74C21390-51B3-4602-AF0F-78BAE3365166}">
      <dsp:nvSpPr>
        <dsp:cNvPr id="0" name=""/>
        <dsp:cNvSpPr/>
      </dsp:nvSpPr>
      <dsp:spPr>
        <a:xfrm>
          <a:off x="2373007" y="2398485"/>
          <a:ext cx="6192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3A6D7-1496-4D12-A96C-C88AEBBB1E03}">
      <dsp:nvSpPr>
        <dsp:cNvPr id="0" name=""/>
        <dsp:cNvSpPr/>
      </dsp:nvSpPr>
      <dsp:spPr>
        <a:xfrm>
          <a:off x="2492652" y="2644203"/>
          <a:ext cx="6076299" cy="1107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önkormányzatok bevételeinek, kiadásainak főbb csoportjait </a:t>
          </a:r>
        </a:p>
      </dsp:txBody>
      <dsp:txXfrm>
        <a:off x="2492652" y="2644203"/>
        <a:ext cx="6076299" cy="1107261"/>
      </dsp:txXfrm>
    </dsp:sp>
    <dsp:sp modelId="{D91BC95C-B313-4451-A3AC-84B6341A6435}">
      <dsp:nvSpPr>
        <dsp:cNvPr id="0" name=""/>
        <dsp:cNvSpPr/>
      </dsp:nvSpPr>
      <dsp:spPr>
        <a:xfrm>
          <a:off x="2373007" y="3421554"/>
          <a:ext cx="6192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29673-A0BB-4861-93CD-66EE550769C9}">
      <dsp:nvSpPr>
        <dsp:cNvPr id="0" name=""/>
        <dsp:cNvSpPr/>
      </dsp:nvSpPr>
      <dsp:spPr>
        <a:xfrm>
          <a:off x="2492652" y="3544064"/>
          <a:ext cx="6076299" cy="1140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önkormányzati költségvetési ciklus szereplőit, a folyamat főbb szabályait</a:t>
          </a:r>
        </a:p>
      </dsp:txBody>
      <dsp:txXfrm>
        <a:off x="2492652" y="3544064"/>
        <a:ext cx="6076299" cy="1140089"/>
      </dsp:txXfrm>
    </dsp:sp>
    <dsp:sp modelId="{C862AD0E-863B-48EE-BEFC-C2C9A10BB0AD}">
      <dsp:nvSpPr>
        <dsp:cNvPr id="0" name=""/>
        <dsp:cNvSpPr/>
      </dsp:nvSpPr>
      <dsp:spPr>
        <a:xfrm>
          <a:off x="2373007" y="5200352"/>
          <a:ext cx="61924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567806" y="-899800"/>
          <a:ext cx="6629228" cy="6629228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555641" y="378589"/>
          <a:ext cx="8519581" cy="7575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Alaptörvény 32. cikk </a:t>
          </a: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(az önkormányzatok gazdasági önállóságának jogi alapja – relatív pénzügyi gazdálkodási autonómia)</a:t>
          </a:r>
        </a:p>
      </dsp:txBody>
      <dsp:txXfrm>
        <a:off x="555641" y="378589"/>
        <a:ext cx="8519581" cy="757573"/>
      </dsp:txXfrm>
    </dsp:sp>
    <dsp:sp modelId="{3CAAD10D-8D7F-4175-9075-66548E9398C7}">
      <dsp:nvSpPr>
        <dsp:cNvPr id="0" name=""/>
        <dsp:cNvSpPr/>
      </dsp:nvSpPr>
      <dsp:spPr>
        <a:xfrm>
          <a:off x="82157" y="283893"/>
          <a:ext cx="946967" cy="94696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989975" y="1515147"/>
          <a:ext cx="8085247" cy="7575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Önkormányzatok Európai Chartája </a:t>
          </a: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 közfeladatok ellátása)</a:t>
          </a:r>
        </a:p>
      </dsp:txBody>
      <dsp:txXfrm>
        <a:off x="989975" y="1515147"/>
        <a:ext cx="8085247" cy="757573"/>
      </dsp:txXfrm>
    </dsp:sp>
    <dsp:sp modelId="{FB37A8F8-D8B9-4515-A2C9-873BC73D7C45}">
      <dsp:nvSpPr>
        <dsp:cNvPr id="0" name=""/>
        <dsp:cNvSpPr/>
      </dsp:nvSpPr>
      <dsp:spPr>
        <a:xfrm>
          <a:off x="575298" y="1439617"/>
          <a:ext cx="946967" cy="94696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842C3-DD97-474F-A643-1961D4261842}">
      <dsp:nvSpPr>
        <dsp:cNvPr id="0" name=""/>
        <dsp:cNvSpPr/>
      </dsp:nvSpPr>
      <dsp:spPr>
        <a:xfrm>
          <a:off x="989975" y="2651704"/>
          <a:ext cx="8085247" cy="7575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Magyarország helyi önkormányzatairól szóló törvény</a:t>
          </a:r>
          <a:endParaRPr lang="hu-HU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989975" y="2651704"/>
        <a:ext cx="8085247" cy="757573"/>
      </dsp:txXfrm>
    </dsp:sp>
    <dsp:sp modelId="{B36BFD35-9477-4C95-BEEE-7DAD8F648A3D}">
      <dsp:nvSpPr>
        <dsp:cNvPr id="0" name=""/>
        <dsp:cNvSpPr/>
      </dsp:nvSpPr>
      <dsp:spPr>
        <a:xfrm>
          <a:off x="516491" y="2557008"/>
          <a:ext cx="946967" cy="94696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1DC43-A81F-4C1A-9496-2146038004DF}">
      <dsp:nvSpPr>
        <dsp:cNvPr id="0" name=""/>
        <dsp:cNvSpPr/>
      </dsp:nvSpPr>
      <dsp:spPr>
        <a:xfrm>
          <a:off x="555641" y="3788262"/>
          <a:ext cx="8519581" cy="7575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rendszer megújítása </a:t>
          </a: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(adósságkonszolidáció, feladat-kataszter átalakítása)</a:t>
          </a:r>
        </a:p>
      </dsp:txBody>
      <dsp:txXfrm>
        <a:off x="555641" y="3788262"/>
        <a:ext cx="8519581" cy="757573"/>
      </dsp:txXfrm>
    </dsp:sp>
    <dsp:sp modelId="{B30B627C-04DE-455F-86DF-8B2B56BBBD2B}">
      <dsp:nvSpPr>
        <dsp:cNvPr id="0" name=""/>
        <dsp:cNvSpPr/>
      </dsp:nvSpPr>
      <dsp:spPr>
        <a:xfrm>
          <a:off x="82157" y="3693565"/>
          <a:ext cx="946967" cy="94696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2FD11-F219-4A7C-AA0E-CC55D5DA908F}">
      <dsp:nvSpPr>
        <dsp:cNvPr id="0" name=""/>
        <dsp:cNvSpPr/>
      </dsp:nvSpPr>
      <dsp:spPr>
        <a:xfrm>
          <a:off x="0" y="75600"/>
          <a:ext cx="9542880" cy="16667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0634" tIns="1332992" rIns="74063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stabilitási törvény </a:t>
          </a: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 alapja: Alaptörvény 34. cikk (5) bekezdés)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1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főszabály</a:t>
          </a:r>
          <a:r>
            <a:rPr lang="hu-HU" sz="18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</a:t>
          </a:r>
          <a:r>
            <a:rPr lang="hu-HU" sz="1800" b="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adósságot keletkeztető ügylet a kormány </a:t>
          </a:r>
          <a:r>
            <a:rPr lang="hu-HU" sz="1800" b="0" i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előzetes</a:t>
          </a:r>
          <a:r>
            <a:rPr lang="hu-HU" sz="1800" b="0" i="0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1800" b="0" i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hozzájárulásához kötött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 hozzájárulásához nem kötött hitelügyletek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fedezete nem lehet</a:t>
          </a: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 törzsvagyon, működéshez, feladatellátáshoz nyújtott állami támogatás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6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75600"/>
        <a:ext cx="9542880" cy="1666731"/>
      </dsp:txXfrm>
    </dsp:sp>
    <dsp:sp modelId="{1F15A9A5-7C78-48F4-A2F7-F97B120977BF}">
      <dsp:nvSpPr>
        <dsp:cNvPr id="0" name=""/>
        <dsp:cNvSpPr/>
      </dsp:nvSpPr>
      <dsp:spPr>
        <a:xfrm>
          <a:off x="486381" y="165156"/>
          <a:ext cx="8214682" cy="1041109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89" tIns="0" rIns="25248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Hitelfelvétel, kötvénykibocsátás</a:t>
          </a:r>
        </a:p>
      </dsp:txBody>
      <dsp:txXfrm>
        <a:off x="537204" y="215979"/>
        <a:ext cx="8113036" cy="939463"/>
      </dsp:txXfrm>
    </dsp:sp>
    <dsp:sp modelId="{48E826AE-2CCF-4E79-8991-E613410EFAD6}">
      <dsp:nvSpPr>
        <dsp:cNvPr id="0" name=""/>
        <dsp:cNvSpPr/>
      </dsp:nvSpPr>
      <dsp:spPr>
        <a:xfrm>
          <a:off x="0" y="2495957"/>
          <a:ext cx="9542880" cy="16112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C8245-4E52-4113-9EE5-0ED8DE5469D8}">
      <dsp:nvSpPr>
        <dsp:cNvPr id="0" name=""/>
        <dsp:cNvSpPr/>
      </dsp:nvSpPr>
      <dsp:spPr>
        <a:xfrm>
          <a:off x="494836" y="3274505"/>
          <a:ext cx="8280881" cy="961931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89" tIns="0" rIns="25248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vállalkozás szabadsága, korlátai</a:t>
          </a:r>
        </a:p>
      </dsp:txBody>
      <dsp:txXfrm>
        <a:off x="541794" y="3321463"/>
        <a:ext cx="8186965" cy="86801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0F697-ADEB-47CC-842E-AB4879AC1C43}">
      <dsp:nvSpPr>
        <dsp:cNvPr id="0" name=""/>
        <dsp:cNvSpPr/>
      </dsp:nvSpPr>
      <dsp:spPr>
        <a:xfrm>
          <a:off x="583039" y="648073"/>
          <a:ext cx="3699220" cy="435202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7BF3B-ABE7-4C27-BEDE-A9786CDD0382}">
      <dsp:nvSpPr>
        <dsp:cNvPr id="0" name=""/>
        <dsp:cNvSpPr/>
      </dsp:nvSpPr>
      <dsp:spPr>
        <a:xfrm>
          <a:off x="583039" y="810562"/>
          <a:ext cx="271758" cy="2717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F9217-B457-4369-83DC-4F653243AFFD}">
      <dsp:nvSpPr>
        <dsp:cNvPr id="0" name=""/>
        <dsp:cNvSpPr/>
      </dsp:nvSpPr>
      <dsp:spPr>
        <a:xfrm>
          <a:off x="583039" y="0"/>
          <a:ext cx="3699220" cy="78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sp:txBody>
      <dsp:txXfrm>
        <a:off x="583039" y="0"/>
        <a:ext cx="3699220" cy="781806"/>
      </dsp:txXfrm>
    </dsp:sp>
    <dsp:sp modelId="{1AD69DC3-1FD0-464F-A6B8-AB41C5E865E2}">
      <dsp:nvSpPr>
        <dsp:cNvPr id="0" name=""/>
        <dsp:cNvSpPr/>
      </dsp:nvSpPr>
      <dsp:spPr>
        <a:xfrm>
          <a:off x="583039" y="1735309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2E730-91A1-4F17-B94D-C78732757F91}">
      <dsp:nvSpPr>
        <dsp:cNvPr id="0" name=""/>
        <dsp:cNvSpPr/>
      </dsp:nvSpPr>
      <dsp:spPr>
        <a:xfrm>
          <a:off x="841984" y="1397859"/>
          <a:ext cx="3440274" cy="946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saját betételek</a:t>
          </a:r>
        </a:p>
      </dsp:txBody>
      <dsp:txXfrm>
        <a:off x="841984" y="1397859"/>
        <a:ext cx="3440274" cy="946651"/>
      </dsp:txXfrm>
    </dsp:sp>
    <dsp:sp modelId="{D201142D-B98D-4352-A029-8AF86D1D570E}">
      <dsp:nvSpPr>
        <dsp:cNvPr id="0" name=""/>
        <dsp:cNvSpPr/>
      </dsp:nvSpPr>
      <dsp:spPr>
        <a:xfrm>
          <a:off x="583039" y="2697987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354CD-CF25-419F-8343-098DF4F4E246}">
      <dsp:nvSpPr>
        <dsp:cNvPr id="0" name=""/>
        <dsp:cNvSpPr/>
      </dsp:nvSpPr>
      <dsp:spPr>
        <a:xfrm>
          <a:off x="841984" y="2344511"/>
          <a:ext cx="3440274" cy="978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támogatások</a:t>
          </a:r>
        </a:p>
      </dsp:txBody>
      <dsp:txXfrm>
        <a:off x="841984" y="2344511"/>
        <a:ext cx="3440274" cy="978704"/>
      </dsp:txXfrm>
    </dsp:sp>
    <dsp:sp modelId="{DB79B94F-C201-45BC-A65C-97FCDC76ABA0}">
      <dsp:nvSpPr>
        <dsp:cNvPr id="0" name=""/>
        <dsp:cNvSpPr/>
      </dsp:nvSpPr>
      <dsp:spPr>
        <a:xfrm>
          <a:off x="583039" y="3720783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3F706-CB6C-4CDC-A272-829D6439B01D}">
      <dsp:nvSpPr>
        <dsp:cNvPr id="0" name=""/>
        <dsp:cNvSpPr/>
      </dsp:nvSpPr>
      <dsp:spPr>
        <a:xfrm>
          <a:off x="841984" y="3438136"/>
          <a:ext cx="3440274" cy="1066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átengedett, megosztott bevételek</a:t>
          </a:r>
        </a:p>
      </dsp:txBody>
      <dsp:txXfrm>
        <a:off x="841984" y="3438136"/>
        <a:ext cx="3440274" cy="1066887"/>
      </dsp:txXfrm>
    </dsp:sp>
    <dsp:sp modelId="{3E9C13F9-4870-4DB3-9E99-95CECFE531C9}">
      <dsp:nvSpPr>
        <dsp:cNvPr id="0" name=""/>
        <dsp:cNvSpPr/>
      </dsp:nvSpPr>
      <dsp:spPr>
        <a:xfrm>
          <a:off x="583039" y="4710867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A9680-905F-418B-BAED-55F028F35606}">
      <dsp:nvSpPr>
        <dsp:cNvPr id="0" name=""/>
        <dsp:cNvSpPr/>
      </dsp:nvSpPr>
      <dsp:spPr>
        <a:xfrm>
          <a:off x="841984" y="4390102"/>
          <a:ext cx="3440274" cy="91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egyéb</a:t>
          </a:r>
          <a:r>
            <a:rPr lang="hu-HU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bevételek</a:t>
          </a:r>
        </a:p>
      </dsp:txBody>
      <dsp:txXfrm>
        <a:off x="841984" y="4390102"/>
        <a:ext cx="3440274" cy="913281"/>
      </dsp:txXfrm>
    </dsp:sp>
    <dsp:sp modelId="{6F03F423-E74C-4EDE-ADB7-43A665CFE427}">
      <dsp:nvSpPr>
        <dsp:cNvPr id="0" name=""/>
        <dsp:cNvSpPr/>
      </dsp:nvSpPr>
      <dsp:spPr>
        <a:xfrm>
          <a:off x="4467220" y="648073"/>
          <a:ext cx="3699220" cy="435202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30462-FAD2-4852-B048-D9FE217E5AC4}">
      <dsp:nvSpPr>
        <dsp:cNvPr id="0" name=""/>
        <dsp:cNvSpPr/>
      </dsp:nvSpPr>
      <dsp:spPr>
        <a:xfrm>
          <a:off x="4467220" y="810562"/>
          <a:ext cx="271758" cy="2717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8AC57-8E72-480D-91C7-D643B9C1C545}">
      <dsp:nvSpPr>
        <dsp:cNvPr id="0" name=""/>
        <dsp:cNvSpPr/>
      </dsp:nvSpPr>
      <dsp:spPr>
        <a:xfrm>
          <a:off x="4467220" y="0"/>
          <a:ext cx="3699220" cy="781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Kiadások</a:t>
          </a:r>
        </a:p>
      </dsp:txBody>
      <dsp:txXfrm>
        <a:off x="4467220" y="0"/>
        <a:ext cx="3699220" cy="781806"/>
      </dsp:txXfrm>
    </dsp:sp>
    <dsp:sp modelId="{67189A51-B412-4AF8-BDEB-7DDDCA2021D6}">
      <dsp:nvSpPr>
        <dsp:cNvPr id="0" name=""/>
        <dsp:cNvSpPr/>
      </dsp:nvSpPr>
      <dsp:spPr>
        <a:xfrm>
          <a:off x="4467220" y="1333079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D4985-33FD-4CCF-96AE-35B1EEE0B20E}">
      <dsp:nvSpPr>
        <dsp:cNvPr id="0" name=""/>
        <dsp:cNvSpPr/>
      </dsp:nvSpPr>
      <dsp:spPr>
        <a:xfrm>
          <a:off x="4726165" y="1152130"/>
          <a:ext cx="3440274" cy="71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kötelező és önként vállalt feladatok kiadásai</a:t>
          </a:r>
        </a:p>
      </dsp:txBody>
      <dsp:txXfrm>
        <a:off x="4726165" y="1152130"/>
        <a:ext cx="3440274" cy="711570"/>
      </dsp:txXfrm>
    </dsp:sp>
    <dsp:sp modelId="{FC42AC6C-E9D7-4E20-951B-3FFE358B7A09}">
      <dsp:nvSpPr>
        <dsp:cNvPr id="0" name=""/>
        <dsp:cNvSpPr/>
      </dsp:nvSpPr>
      <dsp:spPr>
        <a:xfrm>
          <a:off x="4464497" y="2088233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B85CF-45C9-4BC0-9B66-8EFE283680B4}">
      <dsp:nvSpPr>
        <dsp:cNvPr id="0" name=""/>
        <dsp:cNvSpPr/>
      </dsp:nvSpPr>
      <dsp:spPr>
        <a:xfrm>
          <a:off x="4717049" y="1846825"/>
          <a:ext cx="3440274" cy="852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hivatal és a költségvetési szervek működési kiadásai</a:t>
          </a:r>
        </a:p>
      </dsp:txBody>
      <dsp:txXfrm>
        <a:off x="4717049" y="1846825"/>
        <a:ext cx="3440274" cy="852767"/>
      </dsp:txXfrm>
    </dsp:sp>
    <dsp:sp modelId="{2DFA38B1-0832-4FFF-8F35-3D0707247761}">
      <dsp:nvSpPr>
        <dsp:cNvPr id="0" name=""/>
        <dsp:cNvSpPr/>
      </dsp:nvSpPr>
      <dsp:spPr>
        <a:xfrm>
          <a:off x="4467220" y="3001800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AB896-9BDA-48C9-9AB7-2862E8E06507}">
      <dsp:nvSpPr>
        <dsp:cNvPr id="0" name=""/>
        <dsp:cNvSpPr/>
      </dsp:nvSpPr>
      <dsp:spPr>
        <a:xfrm>
          <a:off x="4717049" y="2830312"/>
          <a:ext cx="3440274" cy="63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képviselőkkel kapcsolatos kiadások</a:t>
          </a:r>
        </a:p>
      </dsp:txBody>
      <dsp:txXfrm>
        <a:off x="4717049" y="2830312"/>
        <a:ext cx="3440274" cy="633453"/>
      </dsp:txXfrm>
    </dsp:sp>
    <dsp:sp modelId="{9219E306-DC97-49F1-9DE5-D5FDEA05AF1D}">
      <dsp:nvSpPr>
        <dsp:cNvPr id="0" name=""/>
        <dsp:cNvSpPr/>
      </dsp:nvSpPr>
      <dsp:spPr>
        <a:xfrm>
          <a:off x="4467220" y="3760698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AE0D5-FA44-45ED-AAC2-ADEE29C7F523}">
      <dsp:nvSpPr>
        <dsp:cNvPr id="0" name=""/>
        <dsp:cNvSpPr/>
      </dsp:nvSpPr>
      <dsp:spPr>
        <a:xfrm>
          <a:off x="4726165" y="3694000"/>
          <a:ext cx="3440274" cy="419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beruházások, felújítások kiadásai</a:t>
          </a:r>
        </a:p>
      </dsp:txBody>
      <dsp:txXfrm>
        <a:off x="4726165" y="3694000"/>
        <a:ext cx="3440274" cy="419219"/>
      </dsp:txXfrm>
    </dsp:sp>
    <dsp:sp modelId="{00CB45ED-F4B3-4B0E-804C-10153134EB62}">
      <dsp:nvSpPr>
        <dsp:cNvPr id="0" name=""/>
        <dsp:cNvSpPr/>
      </dsp:nvSpPr>
      <dsp:spPr>
        <a:xfrm>
          <a:off x="4467220" y="4336762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E136B-98DD-49B4-9DEB-AF5FA82F0DFF}">
      <dsp:nvSpPr>
        <dsp:cNvPr id="0" name=""/>
        <dsp:cNvSpPr/>
      </dsp:nvSpPr>
      <dsp:spPr>
        <a:xfrm>
          <a:off x="4764318" y="4167703"/>
          <a:ext cx="3440274" cy="667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vagyonnal kapcsolatos kiadások</a:t>
          </a:r>
        </a:p>
      </dsp:txBody>
      <dsp:txXfrm>
        <a:off x="4764318" y="4167703"/>
        <a:ext cx="3440274" cy="667133"/>
      </dsp:txXfrm>
    </dsp:sp>
    <dsp:sp modelId="{ABE9C438-2986-4717-A932-6450AD6506FB}">
      <dsp:nvSpPr>
        <dsp:cNvPr id="0" name=""/>
        <dsp:cNvSpPr/>
      </dsp:nvSpPr>
      <dsp:spPr>
        <a:xfrm>
          <a:off x="4467220" y="4824537"/>
          <a:ext cx="271751" cy="271751"/>
        </a:xfrm>
        <a:prstGeom prst="rect">
          <a:avLst/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24BAD-C85E-453F-8073-7546727AF330}">
      <dsp:nvSpPr>
        <dsp:cNvPr id="0" name=""/>
        <dsp:cNvSpPr/>
      </dsp:nvSpPr>
      <dsp:spPr>
        <a:xfrm>
          <a:off x="4726165" y="4706512"/>
          <a:ext cx="3440274" cy="54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adósságszolgálat</a:t>
          </a:r>
        </a:p>
      </dsp:txBody>
      <dsp:txXfrm>
        <a:off x="4726165" y="4706512"/>
        <a:ext cx="3440274" cy="54791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06886-D216-416B-ACDC-CBDAAA1FE967}">
      <dsp:nvSpPr>
        <dsp:cNvPr id="0" name=""/>
        <dsp:cNvSpPr/>
      </dsp:nvSpPr>
      <dsp:spPr>
        <a:xfrm>
          <a:off x="5683129" y="3545085"/>
          <a:ext cx="3307814" cy="157726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szervek</a:t>
          </a:r>
        </a:p>
      </dsp:txBody>
      <dsp:txXfrm>
        <a:off x="6710120" y="3974049"/>
        <a:ext cx="2246176" cy="1113656"/>
      </dsp:txXfrm>
    </dsp:sp>
    <dsp:sp modelId="{26F1A08E-3A53-4C4E-ADAE-E8FE32E269B7}">
      <dsp:nvSpPr>
        <dsp:cNvPr id="0" name=""/>
        <dsp:cNvSpPr/>
      </dsp:nvSpPr>
      <dsp:spPr>
        <a:xfrm>
          <a:off x="350189" y="3287397"/>
          <a:ext cx="3984194" cy="175723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képviselő-testület</a:t>
          </a:r>
        </a:p>
      </dsp:txBody>
      <dsp:txXfrm>
        <a:off x="388790" y="3765307"/>
        <a:ext cx="2711734" cy="1240723"/>
      </dsp:txXfrm>
    </dsp:sp>
    <dsp:sp modelId="{AF78E054-FEA3-441F-9833-ECC5D92AA561}">
      <dsp:nvSpPr>
        <dsp:cNvPr id="0" name=""/>
        <dsp:cNvSpPr/>
      </dsp:nvSpPr>
      <dsp:spPr>
        <a:xfrm>
          <a:off x="5563592" y="51345"/>
          <a:ext cx="3471680" cy="16503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polgármester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képviselő-testület</a:t>
          </a:r>
        </a:p>
      </dsp:txBody>
      <dsp:txXfrm>
        <a:off x="6641348" y="87597"/>
        <a:ext cx="2357672" cy="1165228"/>
      </dsp:txXfrm>
    </dsp:sp>
    <dsp:sp modelId="{88CC8E3D-5C33-497C-AD4A-D6AE8116B33F}">
      <dsp:nvSpPr>
        <dsp:cNvPr id="0" name=""/>
        <dsp:cNvSpPr/>
      </dsp:nvSpPr>
      <dsp:spPr>
        <a:xfrm>
          <a:off x="279326" y="112901"/>
          <a:ext cx="3723236" cy="16503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hivatal</a:t>
          </a:r>
        </a:p>
      </dsp:txBody>
      <dsp:txXfrm>
        <a:off x="315578" y="149153"/>
        <a:ext cx="2533761" cy="1165228"/>
      </dsp:txXfrm>
    </dsp:sp>
    <dsp:sp modelId="{130229E5-BE3C-4EC1-B9A9-EAB267FD1E23}">
      <dsp:nvSpPr>
        <dsp:cNvPr id="0" name=""/>
        <dsp:cNvSpPr/>
      </dsp:nvSpPr>
      <dsp:spPr>
        <a:xfrm>
          <a:off x="2380198" y="269436"/>
          <a:ext cx="2191072" cy="2206212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döntés- előkészítés</a:t>
          </a:r>
        </a:p>
      </dsp:txBody>
      <dsp:txXfrm>
        <a:off x="3021948" y="915621"/>
        <a:ext cx="1549322" cy="1560027"/>
      </dsp:txXfrm>
    </dsp:sp>
    <dsp:sp modelId="{94AD0750-CB3D-47B3-9696-475649FB0532}">
      <dsp:nvSpPr>
        <dsp:cNvPr id="0" name=""/>
        <dsp:cNvSpPr/>
      </dsp:nvSpPr>
      <dsp:spPr>
        <a:xfrm rot="5400000">
          <a:off x="4676748" y="242584"/>
          <a:ext cx="2233076" cy="2233076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</a:t>
          </a:r>
        </a:p>
      </dsp:txBody>
      <dsp:txXfrm rot="-5400000">
        <a:off x="4676748" y="896637"/>
        <a:ext cx="1579023" cy="1579023"/>
      </dsp:txXfrm>
    </dsp:sp>
    <dsp:sp modelId="{D56F3F7C-7CA3-497B-A42A-6E1AE10DC404}">
      <dsp:nvSpPr>
        <dsp:cNvPr id="0" name=""/>
        <dsp:cNvSpPr/>
      </dsp:nvSpPr>
      <dsp:spPr>
        <a:xfrm rot="10800000">
          <a:off x="4676748" y="2679405"/>
          <a:ext cx="2233076" cy="2087479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végrehajtás</a:t>
          </a:r>
        </a:p>
      </dsp:txBody>
      <dsp:txXfrm rot="10800000">
        <a:off x="4676748" y="2679405"/>
        <a:ext cx="1579023" cy="1476071"/>
      </dsp:txXfrm>
    </dsp:sp>
    <dsp:sp modelId="{DBA3D253-CC46-4445-9BF1-FDF13299FF6D}">
      <dsp:nvSpPr>
        <dsp:cNvPr id="0" name=""/>
        <dsp:cNvSpPr/>
      </dsp:nvSpPr>
      <dsp:spPr>
        <a:xfrm rot="16200000">
          <a:off x="2380075" y="2643553"/>
          <a:ext cx="2154204" cy="2164766"/>
        </a:xfrm>
        <a:prstGeom prst="pieWedg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</a:t>
          </a:r>
        </a:p>
      </dsp:txBody>
      <dsp:txXfrm rot="5400000">
        <a:off x="3008840" y="2648834"/>
        <a:ext cx="1530721" cy="1523252"/>
      </dsp:txXfrm>
    </dsp:sp>
    <dsp:sp modelId="{04CBB8DF-5E88-4720-9D0B-F531A0BF9615}">
      <dsp:nvSpPr>
        <dsp:cNvPr id="0" name=""/>
        <dsp:cNvSpPr/>
      </dsp:nvSpPr>
      <dsp:spPr>
        <a:xfrm>
          <a:off x="4263969" y="2129115"/>
          <a:ext cx="771004" cy="67043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F58B7-0B15-4B74-A2D7-5720C0A6A5B8}">
      <dsp:nvSpPr>
        <dsp:cNvPr id="0" name=""/>
        <dsp:cNvSpPr/>
      </dsp:nvSpPr>
      <dsp:spPr>
        <a:xfrm rot="10800000">
          <a:off x="4263969" y="2386976"/>
          <a:ext cx="771004" cy="67043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79D8D-44A2-4E04-AB7F-A80B2A6EDAF1}">
      <dsp:nvSpPr>
        <dsp:cNvPr id="0" name=""/>
        <dsp:cNvSpPr/>
      </dsp:nvSpPr>
      <dsp:spPr>
        <a:xfrm>
          <a:off x="0" y="2118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99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882D0-782A-462C-8DF2-F64F9D1773A6}">
      <dsp:nvSpPr>
        <dsp:cNvPr id="0" name=""/>
        <dsp:cNvSpPr/>
      </dsp:nvSpPr>
      <dsp:spPr>
        <a:xfrm>
          <a:off x="0" y="2118"/>
          <a:ext cx="8568952" cy="615336"/>
        </a:xfrm>
        <a:prstGeom prst="rect">
          <a:avLst/>
        </a:prstGeom>
        <a:solidFill>
          <a:schemeClr val="tx2"/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sp:txBody>
      <dsp:txXfrm>
        <a:off x="0" y="2118"/>
        <a:ext cx="8568952" cy="615336"/>
      </dsp:txXfrm>
    </dsp:sp>
    <dsp:sp modelId="{D44CA91F-DA98-4C74-8C6C-94D296B0EFCD}">
      <dsp:nvSpPr>
        <dsp:cNvPr id="0" name=""/>
        <dsp:cNvSpPr/>
      </dsp:nvSpPr>
      <dsp:spPr>
        <a:xfrm>
          <a:off x="0" y="617454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CE7D-7F12-4377-A921-058800CE1D93}">
      <dsp:nvSpPr>
        <dsp:cNvPr id="0" name=""/>
        <dsp:cNvSpPr/>
      </dsp:nvSpPr>
      <dsp:spPr>
        <a:xfrm>
          <a:off x="0" y="617454"/>
          <a:ext cx="2288349" cy="458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sp:txBody>
      <dsp:txXfrm>
        <a:off x="0" y="617454"/>
        <a:ext cx="2288349" cy="4580778"/>
      </dsp:txXfrm>
    </dsp:sp>
    <dsp:sp modelId="{09317571-1B15-4F40-BDF7-0739DBE99827}">
      <dsp:nvSpPr>
        <dsp:cNvPr id="0" name=""/>
        <dsp:cNvSpPr/>
      </dsp:nvSpPr>
      <dsp:spPr>
        <a:xfrm>
          <a:off x="2400314" y="784897"/>
          <a:ext cx="5859523" cy="1000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költségvetési szerv fogalmát, a jogállására vonatkozó szabályokat</a:t>
          </a:r>
        </a:p>
      </dsp:txBody>
      <dsp:txXfrm>
        <a:off x="2400314" y="784897"/>
        <a:ext cx="5859523" cy="1000271"/>
      </dsp:txXfrm>
    </dsp:sp>
    <dsp:sp modelId="{74C21390-51B3-4602-AF0F-78BAE3365166}">
      <dsp:nvSpPr>
        <dsp:cNvPr id="0" name=""/>
        <dsp:cNvSpPr/>
      </dsp:nvSpPr>
      <dsp:spPr>
        <a:xfrm>
          <a:off x="2288349" y="1610995"/>
          <a:ext cx="597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9ECAF-D776-432A-85FD-79E6F6E1FD8E}">
      <dsp:nvSpPr>
        <dsp:cNvPr id="0" name=""/>
        <dsp:cNvSpPr/>
      </dsp:nvSpPr>
      <dsp:spPr>
        <a:xfrm>
          <a:off x="2400314" y="1666015"/>
          <a:ext cx="5859523" cy="98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szerv alapítására, átalakítására, megszüntetésére vonatkozó alapvető szabályokat</a:t>
          </a:r>
        </a:p>
      </dsp:txBody>
      <dsp:txXfrm>
        <a:off x="2400314" y="1666015"/>
        <a:ext cx="5859523" cy="986360"/>
      </dsp:txXfrm>
    </dsp:sp>
    <dsp:sp modelId="{C2964C1E-1319-429F-B818-2B823CBA326A}">
      <dsp:nvSpPr>
        <dsp:cNvPr id="0" name=""/>
        <dsp:cNvSpPr/>
      </dsp:nvSpPr>
      <dsp:spPr>
        <a:xfrm>
          <a:off x="2246787" y="2633416"/>
          <a:ext cx="597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3A6D7-1496-4D12-A96C-C88AEBBB1E03}">
      <dsp:nvSpPr>
        <dsp:cNvPr id="0" name=""/>
        <dsp:cNvSpPr/>
      </dsp:nvSpPr>
      <dsp:spPr>
        <a:xfrm>
          <a:off x="2331054" y="2696048"/>
          <a:ext cx="5859523" cy="1081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költségvetési szervek irányítása és felügyelete közötti különbséget, ismerje az irányítási és felügyeleti jog részjogosítványait</a:t>
          </a:r>
        </a:p>
      </dsp:txBody>
      <dsp:txXfrm>
        <a:off x="2331054" y="2696048"/>
        <a:ext cx="5859523" cy="1081938"/>
      </dsp:txXfrm>
    </dsp:sp>
    <dsp:sp modelId="{D91BC95C-B313-4451-A3AC-84B6341A6435}">
      <dsp:nvSpPr>
        <dsp:cNvPr id="0" name=""/>
        <dsp:cNvSpPr/>
      </dsp:nvSpPr>
      <dsp:spPr>
        <a:xfrm>
          <a:off x="2288349" y="3966670"/>
          <a:ext cx="597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29673-A0BB-4861-93CD-66EE550769C9}">
      <dsp:nvSpPr>
        <dsp:cNvPr id="0" name=""/>
        <dsp:cNvSpPr/>
      </dsp:nvSpPr>
      <dsp:spPr>
        <a:xfrm>
          <a:off x="2400314" y="3939889"/>
          <a:ext cx="6159061" cy="1124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költségvetési szervek gazdálkodására vonatkozó alapvető szabályokat, a kötelezettségvállalás folyamatát</a:t>
          </a:r>
        </a:p>
      </dsp:txBody>
      <dsp:txXfrm>
        <a:off x="2400314" y="3939889"/>
        <a:ext cx="6159061" cy="1124287"/>
      </dsp:txXfrm>
    </dsp:sp>
    <dsp:sp modelId="{C862AD0E-863B-48EE-BEFC-C2C9A10BB0AD}">
      <dsp:nvSpPr>
        <dsp:cNvPr id="0" name=""/>
        <dsp:cNvSpPr/>
      </dsp:nvSpPr>
      <dsp:spPr>
        <a:xfrm>
          <a:off x="2288349" y="5200352"/>
          <a:ext cx="5971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472BB-FD8C-4926-BC1F-230428A7D1BA}">
      <dsp:nvSpPr>
        <dsp:cNvPr id="0" name=""/>
        <dsp:cNvSpPr/>
      </dsp:nvSpPr>
      <dsp:spPr>
        <a:xfrm>
          <a:off x="0" y="32765"/>
          <a:ext cx="88566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75E81-89DE-4C58-AAEC-BEEB8DA033EB}">
      <dsp:nvSpPr>
        <dsp:cNvPr id="0" name=""/>
        <dsp:cNvSpPr/>
      </dsp:nvSpPr>
      <dsp:spPr>
        <a:xfrm>
          <a:off x="0" y="68032"/>
          <a:ext cx="2706906" cy="5115564"/>
        </a:xfrm>
        <a:prstGeom prst="rect">
          <a:avLst/>
        </a:prstGeom>
        <a:solidFill>
          <a:schemeClr val="tx2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Költségvetési szerv az államháztartás részét képező, az Áht. szerint nyilvántartásba vett jogi személy, </a:t>
          </a:r>
          <a:r>
            <a:rPr lang="hu-HU" sz="2400" b="0" i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amely</a:t>
          </a:r>
        </a:p>
      </dsp:txBody>
      <dsp:txXfrm>
        <a:off x="0" y="68032"/>
        <a:ext cx="2706906" cy="5115564"/>
      </dsp:txXfrm>
    </dsp:sp>
    <dsp:sp modelId="{45633064-7816-4068-8EE6-23D759D994BB}">
      <dsp:nvSpPr>
        <dsp:cNvPr id="0" name=""/>
        <dsp:cNvSpPr/>
      </dsp:nvSpPr>
      <dsp:spPr>
        <a:xfrm>
          <a:off x="2822112" y="32515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és az alapító okiratban rögzített állami, önkormányzati feladatokat (közfeladat) </a:t>
          </a:r>
        </a:p>
      </dsp:txBody>
      <dsp:txXfrm>
        <a:off x="2822112" y="32515"/>
        <a:ext cx="6029104" cy="604987"/>
      </dsp:txXfrm>
    </dsp:sp>
    <dsp:sp modelId="{3A666E8D-58DE-4428-BE12-E894B18FAD31}">
      <dsp:nvSpPr>
        <dsp:cNvPr id="0" name=""/>
        <dsp:cNvSpPr/>
      </dsp:nvSpPr>
      <dsp:spPr>
        <a:xfrm>
          <a:off x="2712353" y="752583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768E0-65BE-406E-8528-FCA792138A24}">
      <dsp:nvSpPr>
        <dsp:cNvPr id="0" name=""/>
        <dsp:cNvSpPr/>
      </dsp:nvSpPr>
      <dsp:spPr>
        <a:xfrm>
          <a:off x="2827558" y="839267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közérdekből,</a:t>
          </a:r>
          <a:endParaRPr lang="hu-HU" sz="16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827558" y="839267"/>
        <a:ext cx="6029104" cy="604987"/>
      </dsp:txXfrm>
    </dsp:sp>
    <dsp:sp modelId="{8C202EE7-8172-4C3C-9B89-879170AF66FC}">
      <dsp:nvSpPr>
        <dsp:cNvPr id="0" name=""/>
        <dsp:cNvSpPr/>
      </dsp:nvSpPr>
      <dsp:spPr>
        <a:xfrm>
          <a:off x="2712353" y="1241203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91540-A3C2-4841-8790-88D23E477244}">
      <dsp:nvSpPr>
        <dsp:cNvPr id="0" name=""/>
        <dsp:cNvSpPr/>
      </dsp:nvSpPr>
      <dsp:spPr>
        <a:xfrm>
          <a:off x="2827558" y="1321412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alaptevékenységként,</a:t>
          </a:r>
          <a:endParaRPr lang="hu-HU" sz="16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827558" y="1321412"/>
        <a:ext cx="6029104" cy="604987"/>
      </dsp:txXfrm>
    </dsp:sp>
    <dsp:sp modelId="{2DE5D8BB-40CB-4595-A217-ADE2D0015C34}">
      <dsp:nvSpPr>
        <dsp:cNvPr id="0" name=""/>
        <dsp:cNvSpPr/>
      </dsp:nvSpPr>
      <dsp:spPr>
        <a:xfrm>
          <a:off x="2712353" y="1732966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C7809-8150-4453-B46A-545A645F28B1}">
      <dsp:nvSpPr>
        <dsp:cNvPr id="0" name=""/>
        <dsp:cNvSpPr/>
      </dsp:nvSpPr>
      <dsp:spPr>
        <a:xfrm>
          <a:off x="2827558" y="1803551"/>
          <a:ext cx="6029104" cy="40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haszonszerzési </a:t>
          </a:r>
          <a:r>
            <a:rPr lang="hu-HU" sz="1600" b="0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cél nélkül,</a:t>
          </a:r>
          <a:endParaRPr lang="hu-HU" sz="16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827558" y="1803551"/>
        <a:ext cx="6029104" cy="402970"/>
      </dsp:txXfrm>
    </dsp:sp>
    <dsp:sp modelId="{13EB3EDD-609D-4D08-B2B5-D471D82CC4E8}">
      <dsp:nvSpPr>
        <dsp:cNvPr id="0" name=""/>
        <dsp:cNvSpPr/>
      </dsp:nvSpPr>
      <dsp:spPr>
        <a:xfrm>
          <a:off x="2706906" y="2213169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5AD6F-CC36-4B03-8609-45C900A576B0}">
      <dsp:nvSpPr>
        <dsp:cNvPr id="0" name=""/>
        <dsp:cNvSpPr/>
      </dsp:nvSpPr>
      <dsp:spPr>
        <a:xfrm>
          <a:off x="2827558" y="2301123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követelmények és feltételek alapján, </a:t>
          </a:r>
        </a:p>
      </dsp:txBody>
      <dsp:txXfrm>
        <a:off x="2827558" y="2301123"/>
        <a:ext cx="6029104" cy="604987"/>
      </dsp:txXfrm>
    </dsp:sp>
    <dsp:sp modelId="{51ADC816-CFE5-4E48-8273-E4E104845991}">
      <dsp:nvSpPr>
        <dsp:cNvPr id="0" name=""/>
        <dsp:cNvSpPr/>
      </dsp:nvSpPr>
      <dsp:spPr>
        <a:xfrm>
          <a:off x="2706906" y="2976435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C3EEA-CF5B-43E7-A1D9-79B05F74319B}">
      <dsp:nvSpPr>
        <dsp:cNvPr id="0" name=""/>
        <dsp:cNvSpPr/>
      </dsp:nvSpPr>
      <dsp:spPr>
        <a:xfrm>
          <a:off x="2822112" y="3006684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meghatározott szerv vagy személy irányítása vagy felügyelete mellett, </a:t>
          </a:r>
        </a:p>
      </dsp:txBody>
      <dsp:txXfrm>
        <a:off x="2822112" y="3006684"/>
        <a:ext cx="6029104" cy="604987"/>
      </dsp:txXfrm>
    </dsp:sp>
    <dsp:sp modelId="{E08E91FD-9A53-4AE0-B5C9-71D13A14D323}">
      <dsp:nvSpPr>
        <dsp:cNvPr id="0" name=""/>
        <dsp:cNvSpPr/>
      </dsp:nvSpPr>
      <dsp:spPr>
        <a:xfrm>
          <a:off x="2712353" y="3725894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FBA51-7E14-4BCC-AB6B-308BBECFC64E}">
      <dsp:nvSpPr>
        <dsp:cNvPr id="0" name=""/>
        <dsp:cNvSpPr/>
      </dsp:nvSpPr>
      <dsp:spPr>
        <a:xfrm>
          <a:off x="2827558" y="3732125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alapító okiratban megjelölt </a:t>
          </a:r>
          <a:r>
            <a:rPr lang="hu-HU" sz="1600" b="0" kern="12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működési körben,</a:t>
          </a:r>
          <a:endParaRPr lang="hu-HU" sz="16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827558" y="3732125"/>
        <a:ext cx="6029104" cy="604987"/>
      </dsp:txXfrm>
    </dsp:sp>
    <dsp:sp modelId="{C337B567-A6A9-4B77-99BF-62EA73E81D37}">
      <dsp:nvSpPr>
        <dsp:cNvPr id="0" name=""/>
        <dsp:cNvSpPr/>
      </dsp:nvSpPr>
      <dsp:spPr>
        <a:xfrm>
          <a:off x="2712353" y="4292807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44001-FF31-4F50-8C89-C87E7A5B1447}">
      <dsp:nvSpPr>
        <dsp:cNvPr id="0" name=""/>
        <dsp:cNvSpPr/>
      </dsp:nvSpPr>
      <dsp:spPr>
        <a:xfrm>
          <a:off x="2827558" y="4374979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közfeladat-ellátási kötelezettséggel,</a:t>
          </a:r>
        </a:p>
      </dsp:txBody>
      <dsp:txXfrm>
        <a:off x="2827558" y="4374979"/>
        <a:ext cx="6029104" cy="604987"/>
      </dsp:txXfrm>
    </dsp:sp>
    <dsp:sp modelId="{BB6EB4E6-DEB1-4391-B476-D1C41AD4B2FB}">
      <dsp:nvSpPr>
        <dsp:cNvPr id="0" name=""/>
        <dsp:cNvSpPr/>
      </dsp:nvSpPr>
      <dsp:spPr>
        <a:xfrm>
          <a:off x="2712353" y="4781428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B7AF7-D4EC-4408-8DFB-BE277470291C}">
      <dsp:nvSpPr>
        <dsp:cNvPr id="0" name=""/>
        <dsp:cNvSpPr/>
      </dsp:nvSpPr>
      <dsp:spPr>
        <a:xfrm>
          <a:off x="2827558" y="4903823"/>
          <a:ext cx="6029104" cy="60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költségvetéséből gazdálkodva végez.</a:t>
          </a:r>
        </a:p>
      </dsp:txBody>
      <dsp:txXfrm>
        <a:off x="2827558" y="4903823"/>
        <a:ext cx="6029104" cy="604987"/>
      </dsp:txXfrm>
    </dsp:sp>
    <dsp:sp modelId="{D1250BB6-1DCC-4533-8D73-ADA89D63C4AB}">
      <dsp:nvSpPr>
        <dsp:cNvPr id="0" name=""/>
        <dsp:cNvSpPr/>
      </dsp:nvSpPr>
      <dsp:spPr>
        <a:xfrm>
          <a:off x="2706906" y="5348342"/>
          <a:ext cx="6144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566985" y="-852401"/>
          <a:ext cx="6629227" cy="6629227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683510" y="492442"/>
          <a:ext cx="7673394" cy="9848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75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Egyszemélyi vezetés elve – a vezető felelősége</a:t>
          </a:r>
        </a:p>
      </dsp:txBody>
      <dsp:txXfrm>
        <a:off x="683510" y="492442"/>
        <a:ext cx="7673394" cy="984885"/>
      </dsp:txXfrm>
    </dsp:sp>
    <dsp:sp modelId="{3CAAD10D-8D7F-4175-9075-66548E9398C7}">
      <dsp:nvSpPr>
        <dsp:cNvPr id="0" name=""/>
        <dsp:cNvSpPr/>
      </dsp:nvSpPr>
      <dsp:spPr>
        <a:xfrm>
          <a:off x="67957" y="369331"/>
          <a:ext cx="1231106" cy="1231106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1041515" y="1969770"/>
          <a:ext cx="7315389" cy="9848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75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Szervezeti és Működési Szabályzat</a:t>
          </a:r>
        </a:p>
      </dsp:txBody>
      <dsp:txXfrm>
        <a:off x="1041515" y="1969770"/>
        <a:ext cx="7315389" cy="984885"/>
      </dsp:txXfrm>
    </dsp:sp>
    <dsp:sp modelId="{FB37A8F8-D8B9-4515-A2C9-873BC73D7C45}">
      <dsp:nvSpPr>
        <dsp:cNvPr id="0" name=""/>
        <dsp:cNvSpPr/>
      </dsp:nvSpPr>
      <dsp:spPr>
        <a:xfrm>
          <a:off x="502414" y="1871576"/>
          <a:ext cx="1231106" cy="1231106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842C3-DD97-474F-A643-1961D4261842}">
      <dsp:nvSpPr>
        <dsp:cNvPr id="0" name=""/>
        <dsp:cNvSpPr/>
      </dsp:nvSpPr>
      <dsp:spPr>
        <a:xfrm>
          <a:off x="683510" y="3447097"/>
          <a:ext cx="7673394" cy="9848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75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szervezeti egységek ügyrendje</a:t>
          </a:r>
        </a:p>
      </dsp:txBody>
      <dsp:txXfrm>
        <a:off x="683510" y="3447097"/>
        <a:ext cx="7673394" cy="984885"/>
      </dsp:txXfrm>
    </dsp:sp>
    <dsp:sp modelId="{B36BFD35-9477-4C95-BEEE-7DAD8F648A3D}">
      <dsp:nvSpPr>
        <dsp:cNvPr id="0" name=""/>
        <dsp:cNvSpPr/>
      </dsp:nvSpPr>
      <dsp:spPr>
        <a:xfrm>
          <a:off x="67957" y="3323986"/>
          <a:ext cx="1231106" cy="1231106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68132-07EB-4D14-BD0C-3088151A9E9E}">
      <dsp:nvSpPr>
        <dsp:cNvPr id="0" name=""/>
        <dsp:cNvSpPr/>
      </dsp:nvSpPr>
      <dsp:spPr>
        <a:xfrm>
          <a:off x="-734549" y="19062"/>
          <a:ext cx="4826033" cy="4826033"/>
        </a:xfrm>
        <a:prstGeom prst="pie">
          <a:avLst>
            <a:gd name="adj1" fmla="val 5400000"/>
            <a:gd name="adj2" fmla="val 1620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86615-1769-4468-A13A-C805ECB9C7D8}">
      <dsp:nvSpPr>
        <dsp:cNvPr id="0" name=""/>
        <dsp:cNvSpPr/>
      </dsp:nvSpPr>
      <dsp:spPr>
        <a:xfrm>
          <a:off x="1788868" y="0"/>
          <a:ext cx="7396468" cy="48260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alapításának feltételei</a:t>
          </a:r>
        </a:p>
      </dsp:txBody>
      <dsp:txXfrm>
        <a:off x="1788868" y="0"/>
        <a:ext cx="3698234" cy="1447813"/>
      </dsp:txXfrm>
    </dsp:sp>
    <dsp:sp modelId="{DEB6ACC9-F796-465D-AEEB-6EE1246E9805}">
      <dsp:nvSpPr>
        <dsp:cNvPr id="0" name=""/>
        <dsp:cNvSpPr/>
      </dsp:nvSpPr>
      <dsp:spPr>
        <a:xfrm>
          <a:off x="54191" y="1540258"/>
          <a:ext cx="3268261" cy="3136918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68E6A-E8AF-4B02-B577-8CA5DCA387E6}">
      <dsp:nvSpPr>
        <dsp:cNvPr id="0" name=""/>
        <dsp:cNvSpPr/>
      </dsp:nvSpPr>
      <dsp:spPr>
        <a:xfrm>
          <a:off x="1769146" y="1551331"/>
          <a:ext cx="7435913" cy="31369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 alapításának szabályai</a:t>
          </a:r>
        </a:p>
      </dsp:txBody>
      <dsp:txXfrm>
        <a:off x="1769146" y="1551331"/>
        <a:ext cx="3717956" cy="1447808"/>
      </dsp:txXfrm>
    </dsp:sp>
    <dsp:sp modelId="{8179310D-79C4-4BD2-B8C7-1336F7E01F9D}">
      <dsp:nvSpPr>
        <dsp:cNvPr id="0" name=""/>
        <dsp:cNvSpPr/>
      </dsp:nvSpPr>
      <dsp:spPr>
        <a:xfrm>
          <a:off x="1126717" y="2929152"/>
          <a:ext cx="1135501" cy="1378472"/>
        </a:xfrm>
        <a:prstGeom prst="pie">
          <a:avLst>
            <a:gd name="adj1" fmla="val 5400000"/>
            <a:gd name="adj2" fmla="val 1620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EBD7F-03B1-4665-9056-54A3C58526D5}">
      <dsp:nvSpPr>
        <dsp:cNvPr id="0" name=""/>
        <dsp:cNvSpPr/>
      </dsp:nvSpPr>
      <dsp:spPr>
        <a:xfrm>
          <a:off x="1770173" y="2895621"/>
          <a:ext cx="7433858" cy="14478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Törzskönyvi nyilvántartás</a:t>
          </a:r>
        </a:p>
      </dsp:txBody>
      <dsp:txXfrm>
        <a:off x="1770173" y="2895621"/>
        <a:ext cx="3716929" cy="1447808"/>
      </dsp:txXfrm>
    </dsp:sp>
    <dsp:sp modelId="{437492BD-207A-4EF1-94DB-DE3DAFFAE138}">
      <dsp:nvSpPr>
        <dsp:cNvPr id="0" name=""/>
        <dsp:cNvSpPr/>
      </dsp:nvSpPr>
      <dsp:spPr>
        <a:xfrm>
          <a:off x="5005892" y="77414"/>
          <a:ext cx="4277111" cy="14478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 ekként biztosítható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működési feltételek biztosítottak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közfeladat hatékonyan teljesíthető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pénzügyi fedezet rendelkezésre áll</a:t>
          </a:r>
        </a:p>
      </dsp:txBody>
      <dsp:txXfrm>
        <a:off x="5005892" y="77414"/>
        <a:ext cx="4277111" cy="1447813"/>
      </dsp:txXfrm>
    </dsp:sp>
    <dsp:sp modelId="{062437C5-1ECD-4D19-AE8A-95B116F33E55}">
      <dsp:nvSpPr>
        <dsp:cNvPr id="0" name=""/>
        <dsp:cNvSpPr/>
      </dsp:nvSpPr>
      <dsp:spPr>
        <a:xfrm>
          <a:off x="5035011" y="1500180"/>
          <a:ext cx="4218872" cy="14478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létrehozásról jogszabály vagy alapító okiratban kell rendelkezni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Alapító okirat (</a:t>
          </a:r>
          <a:r>
            <a:rPr lang="hu-HU" sz="16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kiadása, tartalma</a:t>
          </a: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</dsp:txBody>
      <dsp:txXfrm>
        <a:off x="5035011" y="1500180"/>
        <a:ext cx="4218872" cy="1447808"/>
      </dsp:txXfrm>
    </dsp:sp>
    <dsp:sp modelId="{CAABEE8B-DF3A-482A-AB58-28ED3DD51E7D}">
      <dsp:nvSpPr>
        <dsp:cNvPr id="0" name=""/>
        <dsp:cNvSpPr/>
      </dsp:nvSpPr>
      <dsp:spPr>
        <a:xfrm>
          <a:off x="5033818" y="2965405"/>
          <a:ext cx="3777422" cy="14478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 vezeti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közhiteles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nyilvános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bejegyzés joghatása</a:t>
          </a:r>
        </a:p>
      </dsp:txBody>
      <dsp:txXfrm>
        <a:off x="5033818" y="2965405"/>
        <a:ext cx="3777422" cy="144780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472590" y="-792080"/>
          <a:ext cx="6645504" cy="6645504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solidFill>
          <a:srgbClr val="FF99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866302" y="684007"/>
          <a:ext cx="7707139" cy="111618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40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irányító szerv felülvizsgálati kötelezettsége</a:t>
          </a:r>
        </a:p>
      </dsp:txBody>
      <dsp:txXfrm>
        <a:off x="866302" y="684007"/>
        <a:ext cx="7707139" cy="1116186"/>
      </dsp:txXfrm>
    </dsp:sp>
    <dsp:sp modelId="{3CAAD10D-8D7F-4175-9075-66548E9398C7}">
      <dsp:nvSpPr>
        <dsp:cNvPr id="0" name=""/>
        <dsp:cNvSpPr/>
      </dsp:nvSpPr>
      <dsp:spPr>
        <a:xfrm>
          <a:off x="26040" y="451997"/>
          <a:ext cx="1762837" cy="176283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933498" y="2017080"/>
          <a:ext cx="7707139" cy="29194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401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átalakítása, megszüntetése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jogosult: alapító szerv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megszüntető okirat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átalakítás</a:t>
          </a:r>
          <a:endParaRPr lang="hu-HU" sz="20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egyesítéssel (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beolvadás vagy összeolvadás</a:t>
          </a: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szétválasztással (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különválás vagy kiválás</a:t>
          </a: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törzskönyvi nyilvántartásból való törlés</a:t>
          </a:r>
        </a:p>
      </dsp:txBody>
      <dsp:txXfrm>
        <a:off x="933498" y="2017080"/>
        <a:ext cx="7707139" cy="2919455"/>
      </dsp:txXfrm>
    </dsp:sp>
    <dsp:sp modelId="{FB37A8F8-D8B9-4515-A2C9-873BC73D7C45}">
      <dsp:nvSpPr>
        <dsp:cNvPr id="0" name=""/>
        <dsp:cNvSpPr/>
      </dsp:nvSpPr>
      <dsp:spPr>
        <a:xfrm>
          <a:off x="135512" y="2603476"/>
          <a:ext cx="1762837" cy="1762837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479461" y="-812971"/>
          <a:ext cx="6525071" cy="6525071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BCD69-F0F0-4B28-9492-5C8F94E4CF34}">
      <dsp:nvSpPr>
        <dsp:cNvPr id="0" name=""/>
        <dsp:cNvSpPr/>
      </dsp:nvSpPr>
      <dsp:spPr>
        <a:xfrm>
          <a:off x="672753" y="484692"/>
          <a:ext cx="8596878" cy="9693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45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0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Közszféra: </a:t>
          </a: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nemzetgazdaság meghatározó, organizáló része, közösségi javak és közszolgáltatások előállítására hivatott területe.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5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672753" y="484692"/>
        <a:ext cx="8596878" cy="969385"/>
      </dsp:txXfrm>
    </dsp:sp>
    <dsp:sp modelId="{FB37A8F8-D8B9-4515-A2C9-873BC73D7C45}">
      <dsp:nvSpPr>
        <dsp:cNvPr id="0" name=""/>
        <dsp:cNvSpPr/>
      </dsp:nvSpPr>
      <dsp:spPr>
        <a:xfrm>
          <a:off x="153259" y="359654"/>
          <a:ext cx="1211731" cy="1211731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10BC2-D1FC-4021-96E9-9209E7238ED3}">
      <dsp:nvSpPr>
        <dsp:cNvPr id="0" name=""/>
        <dsp:cNvSpPr/>
      </dsp:nvSpPr>
      <dsp:spPr>
        <a:xfrm>
          <a:off x="1025125" y="1938771"/>
          <a:ext cx="8244507" cy="9693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450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Államháztartás: </a:t>
          </a: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 és a helyi önkormányzatok közfeladatot ellátó és finanszírozó gazdálkodásának rendszere.</a:t>
          </a:r>
          <a:endParaRPr lang="hu-HU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1025125" y="1938771"/>
        <a:ext cx="8244507" cy="969385"/>
      </dsp:txXfrm>
    </dsp:sp>
    <dsp:sp modelId="{B36BFD35-9477-4C95-BEEE-7DAD8F648A3D}">
      <dsp:nvSpPr>
        <dsp:cNvPr id="0" name=""/>
        <dsp:cNvSpPr/>
      </dsp:nvSpPr>
      <dsp:spPr>
        <a:xfrm>
          <a:off x="419259" y="1817598"/>
          <a:ext cx="1211731" cy="1211731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4D0B9-5731-480C-9428-15BDA61C40EA}">
      <dsp:nvSpPr>
        <dsp:cNvPr id="0" name=""/>
        <dsp:cNvSpPr/>
      </dsp:nvSpPr>
      <dsp:spPr>
        <a:xfrm>
          <a:off x="672753" y="3392849"/>
          <a:ext cx="8596878" cy="9693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450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 alapegységei: </a:t>
          </a:r>
          <a:r>
            <a:rPr lang="hu-HU" sz="20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államháztartásról szóló törvény szerinti államháztartási alrendszerek.</a:t>
          </a:r>
          <a:endParaRPr lang="hu-HU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672753" y="3392849"/>
        <a:ext cx="8596878" cy="969385"/>
      </dsp:txXfrm>
    </dsp:sp>
    <dsp:sp modelId="{B30B627C-04DE-455F-86DF-8B2B56BBBD2B}">
      <dsp:nvSpPr>
        <dsp:cNvPr id="0" name=""/>
        <dsp:cNvSpPr/>
      </dsp:nvSpPr>
      <dsp:spPr>
        <a:xfrm>
          <a:off x="66887" y="3271676"/>
          <a:ext cx="1211731" cy="1211731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F0B85-94FF-4540-81DB-77434714D0B1}">
      <dsp:nvSpPr>
        <dsp:cNvPr id="0" name=""/>
        <dsp:cNvSpPr/>
      </dsp:nvSpPr>
      <dsp:spPr>
        <a:xfrm>
          <a:off x="0" y="0"/>
          <a:ext cx="9380124" cy="4964399"/>
        </a:xfrm>
        <a:prstGeom prst="roundRect">
          <a:avLst>
            <a:gd name="adj" fmla="val 8500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3852925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b="1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Irányítás</a:t>
          </a:r>
        </a:p>
      </dsp:txBody>
      <dsp:txXfrm>
        <a:off x="123592" y="123592"/>
        <a:ext cx="9132940" cy="4717215"/>
      </dsp:txXfrm>
    </dsp:sp>
    <dsp:sp modelId="{3FA5062C-58D7-49BC-BAD0-EB74D8FCB676}">
      <dsp:nvSpPr>
        <dsp:cNvPr id="0" name=""/>
        <dsp:cNvSpPr/>
      </dsp:nvSpPr>
      <dsp:spPr>
        <a:xfrm>
          <a:off x="110185" y="3457280"/>
          <a:ext cx="1811972" cy="1257228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döntés előzetes vagy utólagos jóváhagyása, megsemmisítése</a:t>
          </a:r>
        </a:p>
      </dsp:txBody>
      <dsp:txXfrm>
        <a:off x="148849" y="3495944"/>
        <a:ext cx="1734644" cy="1179900"/>
      </dsp:txXfrm>
    </dsp:sp>
    <dsp:sp modelId="{21C6BFC0-22B2-49DD-81D9-46EA02DE1A77}">
      <dsp:nvSpPr>
        <dsp:cNvPr id="0" name=""/>
        <dsp:cNvSpPr/>
      </dsp:nvSpPr>
      <dsp:spPr>
        <a:xfrm>
          <a:off x="234510" y="2092994"/>
          <a:ext cx="1563352" cy="1236978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i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egyedi utasítás adása </a:t>
          </a:r>
        </a:p>
      </dsp:txBody>
      <dsp:txXfrm>
        <a:off x="272551" y="2131035"/>
        <a:ext cx="1487270" cy="1160896"/>
      </dsp:txXfrm>
    </dsp:sp>
    <dsp:sp modelId="{A0F39DE6-8B72-46A3-939E-98934070335C}">
      <dsp:nvSpPr>
        <dsp:cNvPr id="0" name=""/>
        <dsp:cNvSpPr/>
      </dsp:nvSpPr>
      <dsp:spPr>
        <a:xfrm>
          <a:off x="312677" y="1075803"/>
          <a:ext cx="1407018" cy="880172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alapítói jogok</a:t>
          </a:r>
          <a:endParaRPr lang="hu-HU" sz="1400" b="0" i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39745" y="1102871"/>
        <a:ext cx="1352882" cy="826036"/>
      </dsp:txXfrm>
    </dsp:sp>
    <dsp:sp modelId="{32E7DB26-5FFC-49E8-9241-7016D510A871}">
      <dsp:nvSpPr>
        <dsp:cNvPr id="0" name=""/>
        <dsp:cNvSpPr/>
      </dsp:nvSpPr>
      <dsp:spPr>
        <a:xfrm>
          <a:off x="1999026" y="1236929"/>
          <a:ext cx="7347671" cy="3475079"/>
        </a:xfrm>
        <a:prstGeom prst="roundRect">
          <a:avLst>
            <a:gd name="adj" fmla="val 10500"/>
          </a:avLst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2206675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Felügyelet</a:t>
          </a:r>
        </a:p>
      </dsp:txBody>
      <dsp:txXfrm>
        <a:off x="2105897" y="1343800"/>
        <a:ext cx="7133929" cy="3261337"/>
      </dsp:txXfrm>
    </dsp:sp>
    <dsp:sp modelId="{C53422FB-B576-4EB6-9D66-4238F9146172}">
      <dsp:nvSpPr>
        <dsp:cNvPr id="0" name=""/>
        <dsp:cNvSpPr/>
      </dsp:nvSpPr>
      <dsp:spPr>
        <a:xfrm>
          <a:off x="2135293" y="2804885"/>
          <a:ext cx="1656663" cy="1563785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kinevezési jogok (vezető, gazdasági vezető)</a:t>
          </a:r>
        </a:p>
      </dsp:txBody>
      <dsp:txXfrm>
        <a:off x="2183385" y="2852977"/>
        <a:ext cx="1560479" cy="1467601"/>
      </dsp:txXfrm>
    </dsp:sp>
    <dsp:sp modelId="{E8C6D78A-4CD5-4E33-8BB5-ADB497A74559}">
      <dsp:nvSpPr>
        <dsp:cNvPr id="0" name=""/>
        <dsp:cNvSpPr/>
      </dsp:nvSpPr>
      <dsp:spPr>
        <a:xfrm>
          <a:off x="3875088" y="2804885"/>
          <a:ext cx="1807460" cy="1563785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 törvényességi, szakszerűségi, hatékonysági ellenőrzése</a:t>
          </a:r>
        </a:p>
      </dsp:txBody>
      <dsp:txXfrm>
        <a:off x="3923180" y="2852977"/>
        <a:ext cx="1711276" cy="1467601"/>
      </dsp:txXfrm>
    </dsp:sp>
    <dsp:sp modelId="{8C5BCF30-21D1-43CC-931D-13C3394AEA15}">
      <dsp:nvSpPr>
        <dsp:cNvPr id="0" name=""/>
        <dsp:cNvSpPr/>
      </dsp:nvSpPr>
      <dsp:spPr>
        <a:xfrm>
          <a:off x="5766475" y="2804885"/>
          <a:ext cx="1807460" cy="1563785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jelentéstételre, beszámolóra kötelezés</a:t>
          </a:r>
        </a:p>
      </dsp:txBody>
      <dsp:txXfrm>
        <a:off x="5814567" y="2852977"/>
        <a:ext cx="1711276" cy="1467601"/>
      </dsp:txXfrm>
    </dsp:sp>
    <dsp:sp modelId="{784494A3-B0B8-49CB-AE78-30A043C5CE8A}">
      <dsp:nvSpPr>
        <dsp:cNvPr id="0" name=""/>
        <dsp:cNvSpPr/>
      </dsp:nvSpPr>
      <dsp:spPr>
        <a:xfrm>
          <a:off x="7637383" y="2804885"/>
          <a:ext cx="1517760" cy="1563785"/>
        </a:xfrm>
        <a:prstGeom prst="roundRect">
          <a:avLst>
            <a:gd name="adj" fmla="val 10500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adatkezelés</a:t>
          </a:r>
        </a:p>
      </dsp:txBody>
      <dsp:txXfrm>
        <a:off x="7684059" y="2851561"/>
        <a:ext cx="1424408" cy="147043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47AA6-4CB1-483F-964E-9C0E6C959F84}">
      <dsp:nvSpPr>
        <dsp:cNvPr id="0" name=""/>
        <dsp:cNvSpPr/>
      </dsp:nvSpPr>
      <dsp:spPr>
        <a:xfrm>
          <a:off x="0" y="111829"/>
          <a:ext cx="9097245" cy="815723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</a:t>
          </a:r>
        </a:p>
      </dsp:txBody>
      <dsp:txXfrm>
        <a:off x="0" y="111829"/>
        <a:ext cx="9097245" cy="815723"/>
      </dsp:txXfrm>
    </dsp:sp>
    <dsp:sp modelId="{92EC2599-68E5-4D21-9F0C-36C6777DAACD}">
      <dsp:nvSpPr>
        <dsp:cNvPr id="0" name=""/>
        <dsp:cNvSpPr/>
      </dsp:nvSpPr>
      <dsp:spPr>
        <a:xfrm>
          <a:off x="0" y="1181310"/>
          <a:ext cx="4548622" cy="3603002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Alaptevékenysége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jogszabályban (határozatban) és az alapító okiratban,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szerv szakmai alapfeladataként meghatározott,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közhatalmi vagy közszolgáltató tevékenység</a:t>
          </a:r>
        </a:p>
      </dsp:txBody>
      <dsp:txXfrm>
        <a:off x="0" y="1181310"/>
        <a:ext cx="4548622" cy="3603002"/>
      </dsp:txXfrm>
    </dsp:sp>
    <dsp:sp modelId="{62BEBBEC-E447-49F7-8632-718E22643572}">
      <dsp:nvSpPr>
        <dsp:cNvPr id="0" name=""/>
        <dsp:cNvSpPr/>
      </dsp:nvSpPr>
      <dsp:spPr>
        <a:xfrm>
          <a:off x="4548622" y="1181310"/>
          <a:ext cx="4548622" cy="359215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Vállalkozási tevékenysége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alaptevékenységétől eltérő,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rendszeres haszonszerzés céljából,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támogatáson kívüli forrásból,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más jogi személy vagy természetes személy számára,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nem kötelezően végzett,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termelő-, szolgáltató, értékesítő tevékenység </a:t>
          </a:r>
          <a:r>
            <a:rPr lang="hu-HU" sz="20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(korlátozott)</a:t>
          </a:r>
          <a:endParaRPr lang="hu-HU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4548622" y="1181310"/>
        <a:ext cx="4548622" cy="3592158"/>
      </dsp:txXfrm>
    </dsp:sp>
    <dsp:sp modelId="{2D28446E-CB43-4E70-A3CF-5A4E71144BA6}">
      <dsp:nvSpPr>
        <dsp:cNvPr id="0" name=""/>
        <dsp:cNvSpPr/>
      </dsp:nvSpPr>
      <dsp:spPr>
        <a:xfrm>
          <a:off x="0" y="4774125"/>
          <a:ext cx="9097245" cy="374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5556016" y="-845838"/>
          <a:ext cx="6616172" cy="6616172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749985" y="99111"/>
          <a:ext cx="7601852" cy="17774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0211" tIns="76200" rIns="76200" bIns="762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szervezet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önálló gazdasági szervezet</a:t>
          </a:r>
          <a:endParaRPr lang="hu-HU" sz="18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más költségvetési szerv gazdasági szervezete (</a:t>
          </a:r>
          <a:r>
            <a:rPr lang="hu-HU" sz="180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munkamegosztási megállapodás</a:t>
          </a: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több szervezeti egység</a:t>
          </a:r>
        </a:p>
      </dsp:txBody>
      <dsp:txXfrm>
        <a:off x="749985" y="99111"/>
        <a:ext cx="7601852" cy="1777444"/>
      </dsp:txXfrm>
    </dsp:sp>
    <dsp:sp modelId="{3CAAD10D-8D7F-4175-9075-66548E9398C7}">
      <dsp:nvSpPr>
        <dsp:cNvPr id="0" name=""/>
        <dsp:cNvSpPr/>
      </dsp:nvSpPr>
      <dsp:spPr>
        <a:xfrm>
          <a:off x="67823" y="373495"/>
          <a:ext cx="1228678" cy="1228678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1107270" y="1943667"/>
          <a:ext cx="7244553" cy="11251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021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vezető 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Kancellár</a:t>
          </a:r>
          <a:endParaRPr lang="hu-HU" sz="3000" b="0" kern="1200" dirty="0">
            <a:solidFill>
              <a:schemeClr val="tx1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1107270" y="1943667"/>
        <a:ext cx="7244553" cy="1125134"/>
      </dsp:txXfrm>
    </dsp:sp>
    <dsp:sp modelId="{FB37A8F8-D8B9-4515-A2C9-873BC73D7C45}">
      <dsp:nvSpPr>
        <dsp:cNvPr id="0" name=""/>
        <dsp:cNvSpPr/>
      </dsp:nvSpPr>
      <dsp:spPr>
        <a:xfrm>
          <a:off x="431720" y="1871659"/>
          <a:ext cx="1228678" cy="1228678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842C3-DD97-474F-A643-1961D4261842}">
      <dsp:nvSpPr>
        <dsp:cNvPr id="0" name=""/>
        <dsp:cNvSpPr/>
      </dsp:nvSpPr>
      <dsp:spPr>
        <a:xfrm>
          <a:off x="749985" y="3455835"/>
          <a:ext cx="7601852" cy="9829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021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szabályzatok</a:t>
          </a:r>
        </a:p>
      </dsp:txBody>
      <dsp:txXfrm>
        <a:off x="749985" y="3455835"/>
        <a:ext cx="7601852" cy="982942"/>
      </dsp:txXfrm>
    </dsp:sp>
    <dsp:sp modelId="{B36BFD35-9477-4C95-BEEE-7DAD8F648A3D}">
      <dsp:nvSpPr>
        <dsp:cNvPr id="0" name=""/>
        <dsp:cNvSpPr/>
      </dsp:nvSpPr>
      <dsp:spPr>
        <a:xfrm>
          <a:off x="67823" y="3322322"/>
          <a:ext cx="1228678" cy="1228678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8C5C2-9F8A-4027-A41C-BA0C96405BD1}">
      <dsp:nvSpPr>
        <dsp:cNvPr id="0" name=""/>
        <dsp:cNvSpPr/>
      </dsp:nvSpPr>
      <dsp:spPr>
        <a:xfrm>
          <a:off x="2978198" y="0"/>
          <a:ext cx="3764305" cy="18620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AFDC6-885A-4129-BFAB-3F46F265B77F}">
      <dsp:nvSpPr>
        <dsp:cNvPr id="0" name=""/>
        <dsp:cNvSpPr/>
      </dsp:nvSpPr>
      <dsp:spPr>
        <a:xfrm>
          <a:off x="3410011" y="666636"/>
          <a:ext cx="2508723" cy="519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kötelezettségvállalás</a:t>
          </a:r>
        </a:p>
      </dsp:txBody>
      <dsp:txXfrm>
        <a:off x="3410011" y="666636"/>
        <a:ext cx="2508723" cy="519462"/>
      </dsp:txXfrm>
    </dsp:sp>
    <dsp:sp modelId="{80FBAA78-B549-4054-B618-8BD389271C3F}">
      <dsp:nvSpPr>
        <dsp:cNvPr id="0" name=""/>
        <dsp:cNvSpPr/>
      </dsp:nvSpPr>
      <dsp:spPr>
        <a:xfrm>
          <a:off x="1928194" y="1070033"/>
          <a:ext cx="4829820" cy="18620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26410-A0D2-4BEC-8477-7C797994603F}">
      <dsp:nvSpPr>
        <dsp:cNvPr id="0" name=""/>
        <dsp:cNvSpPr/>
      </dsp:nvSpPr>
      <dsp:spPr>
        <a:xfrm>
          <a:off x="2653723" y="1691025"/>
          <a:ext cx="2121694" cy="519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szakmai teljesítésigazolás</a:t>
          </a:r>
        </a:p>
      </dsp:txBody>
      <dsp:txXfrm>
        <a:off x="2653723" y="1691025"/>
        <a:ext cx="2121694" cy="519462"/>
      </dsp:txXfrm>
    </dsp:sp>
    <dsp:sp modelId="{5E8D0375-AEB5-43D9-A6E3-663FACDAFA9A}">
      <dsp:nvSpPr>
        <dsp:cNvPr id="0" name=""/>
        <dsp:cNvSpPr/>
      </dsp:nvSpPr>
      <dsp:spPr>
        <a:xfrm>
          <a:off x="3013583" y="2144017"/>
          <a:ext cx="3684561" cy="186206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6631E-5613-4AFF-A00F-1F8DF7C777FC}">
      <dsp:nvSpPr>
        <dsp:cNvPr id="0" name=""/>
        <dsp:cNvSpPr/>
      </dsp:nvSpPr>
      <dsp:spPr>
        <a:xfrm>
          <a:off x="4013299" y="2803500"/>
          <a:ext cx="1794835" cy="519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érvényesítés</a:t>
          </a:r>
        </a:p>
      </dsp:txBody>
      <dsp:txXfrm>
        <a:off x="4013299" y="2803500"/>
        <a:ext cx="1794835" cy="519462"/>
      </dsp:txXfrm>
    </dsp:sp>
    <dsp:sp modelId="{155A37CE-B5D8-4D59-B994-4FFB195401FA}">
      <dsp:nvSpPr>
        <dsp:cNvPr id="0" name=""/>
        <dsp:cNvSpPr/>
      </dsp:nvSpPr>
      <dsp:spPr>
        <a:xfrm>
          <a:off x="2782064" y="3337498"/>
          <a:ext cx="3125224" cy="160035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7EE9D-68AE-4692-9764-BF6A27D2E1E8}">
      <dsp:nvSpPr>
        <dsp:cNvPr id="0" name=""/>
        <dsp:cNvSpPr/>
      </dsp:nvSpPr>
      <dsp:spPr>
        <a:xfrm>
          <a:off x="3502140" y="3890044"/>
          <a:ext cx="1677040" cy="519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utalványozás</a:t>
          </a:r>
        </a:p>
      </dsp:txBody>
      <dsp:txXfrm>
        <a:off x="3502140" y="3890044"/>
        <a:ext cx="1677040" cy="51946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79D8D-44A2-4E04-AB7F-A80B2A6EDAF1}">
      <dsp:nvSpPr>
        <dsp:cNvPr id="0" name=""/>
        <dsp:cNvSpPr/>
      </dsp:nvSpPr>
      <dsp:spPr>
        <a:xfrm>
          <a:off x="0" y="2511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99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882D0-782A-462C-8DF2-F64F9D1773A6}">
      <dsp:nvSpPr>
        <dsp:cNvPr id="0" name=""/>
        <dsp:cNvSpPr/>
      </dsp:nvSpPr>
      <dsp:spPr>
        <a:xfrm>
          <a:off x="0" y="2511"/>
          <a:ext cx="8568952" cy="585729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sp:txBody>
      <dsp:txXfrm>
        <a:off x="0" y="2511"/>
        <a:ext cx="8568952" cy="585729"/>
      </dsp:txXfrm>
    </dsp:sp>
    <dsp:sp modelId="{D44CA91F-DA98-4C74-8C6C-94D296B0EFCD}">
      <dsp:nvSpPr>
        <dsp:cNvPr id="0" name=""/>
        <dsp:cNvSpPr/>
      </dsp:nvSpPr>
      <dsp:spPr>
        <a:xfrm>
          <a:off x="0" y="588240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CE7D-7F12-4377-A921-058800CE1D93}">
      <dsp:nvSpPr>
        <dsp:cNvPr id="0" name=""/>
        <dsp:cNvSpPr/>
      </dsp:nvSpPr>
      <dsp:spPr>
        <a:xfrm>
          <a:off x="0" y="588240"/>
          <a:ext cx="2352484" cy="4579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sp:txBody>
      <dsp:txXfrm>
        <a:off x="0" y="588240"/>
        <a:ext cx="2352484" cy="4579586"/>
      </dsp:txXfrm>
    </dsp:sp>
    <dsp:sp modelId="{09317571-1B15-4F40-BDF7-0739DBE99827}">
      <dsp:nvSpPr>
        <dsp:cNvPr id="0" name=""/>
        <dsp:cNvSpPr/>
      </dsp:nvSpPr>
      <dsp:spPr>
        <a:xfrm>
          <a:off x="2467587" y="614344"/>
          <a:ext cx="6023747" cy="89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kontrollrendszer felépítését, működésének alapvető szabályait</a:t>
          </a:r>
        </a:p>
      </dsp:txBody>
      <dsp:txXfrm>
        <a:off x="2467587" y="614344"/>
        <a:ext cx="6023747" cy="898265"/>
      </dsp:txXfrm>
    </dsp:sp>
    <dsp:sp modelId="{74C21390-51B3-4602-AF0F-78BAE3365166}">
      <dsp:nvSpPr>
        <dsp:cNvPr id="0" name=""/>
        <dsp:cNvSpPr/>
      </dsp:nvSpPr>
      <dsp:spPr>
        <a:xfrm>
          <a:off x="2352484" y="1433723"/>
          <a:ext cx="6138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9ECAF-D776-432A-85FD-79E6F6E1FD8E}">
      <dsp:nvSpPr>
        <dsp:cNvPr id="0" name=""/>
        <dsp:cNvSpPr/>
      </dsp:nvSpPr>
      <dsp:spPr>
        <a:xfrm>
          <a:off x="2467587" y="1432541"/>
          <a:ext cx="6023747" cy="912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Állami Számvevőszék ellenőrzési tevékenységének alapvető szabályait</a:t>
          </a:r>
        </a:p>
      </dsp:txBody>
      <dsp:txXfrm>
        <a:off x="2467587" y="1432541"/>
        <a:ext cx="6023747" cy="912872"/>
      </dsp:txXfrm>
    </dsp:sp>
    <dsp:sp modelId="{C2964C1E-1319-429F-B818-2B823CBA326A}">
      <dsp:nvSpPr>
        <dsp:cNvPr id="0" name=""/>
        <dsp:cNvSpPr/>
      </dsp:nvSpPr>
      <dsp:spPr>
        <a:xfrm>
          <a:off x="2352484" y="2253262"/>
          <a:ext cx="6138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3A6D7-1496-4D12-A96C-C88AEBBB1E03}">
      <dsp:nvSpPr>
        <dsp:cNvPr id="0" name=""/>
        <dsp:cNvSpPr/>
      </dsp:nvSpPr>
      <dsp:spPr>
        <a:xfrm>
          <a:off x="2467587" y="2325114"/>
          <a:ext cx="6023747" cy="1200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azonosítani tudja a kormányzati ellenőrzés szerveit, ismerje az ellenőrzési tevékenységükre vonatkozó alapvető szabályokat</a:t>
          </a:r>
        </a:p>
      </dsp:txBody>
      <dsp:txXfrm>
        <a:off x="2467587" y="2325114"/>
        <a:ext cx="6023747" cy="1200244"/>
      </dsp:txXfrm>
    </dsp:sp>
    <dsp:sp modelId="{D91BC95C-B313-4451-A3AC-84B6341A6435}">
      <dsp:nvSpPr>
        <dsp:cNvPr id="0" name=""/>
        <dsp:cNvSpPr/>
      </dsp:nvSpPr>
      <dsp:spPr>
        <a:xfrm>
          <a:off x="2352484" y="3444374"/>
          <a:ext cx="6138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29673-A0BB-4861-93CD-66EE550769C9}">
      <dsp:nvSpPr>
        <dsp:cNvPr id="0" name=""/>
        <dsp:cNvSpPr/>
      </dsp:nvSpPr>
      <dsp:spPr>
        <a:xfrm>
          <a:off x="2467587" y="3515201"/>
          <a:ext cx="6023747" cy="62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belső kontrollok rendszerét, a függetlenített belső ellenőrzés rendeltetést</a:t>
          </a:r>
        </a:p>
      </dsp:txBody>
      <dsp:txXfrm>
        <a:off x="2467587" y="3515201"/>
        <a:ext cx="6023747" cy="623939"/>
      </dsp:txXfrm>
    </dsp:sp>
    <dsp:sp modelId="{C862AD0E-863B-48EE-BEFC-C2C9A10BB0AD}">
      <dsp:nvSpPr>
        <dsp:cNvPr id="0" name=""/>
        <dsp:cNvSpPr/>
      </dsp:nvSpPr>
      <dsp:spPr>
        <a:xfrm>
          <a:off x="2352484" y="4619983"/>
          <a:ext cx="6138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9158C-71C4-4F76-9CAA-52C229B30035}">
      <dsp:nvSpPr>
        <dsp:cNvPr id="0" name=""/>
        <dsp:cNvSpPr/>
      </dsp:nvSpPr>
      <dsp:spPr>
        <a:xfrm>
          <a:off x="2469004" y="4380355"/>
          <a:ext cx="6099947" cy="52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önkormányzatok belső ellenőrzésének eltérő szabályait</a:t>
          </a:r>
        </a:p>
      </dsp:txBody>
      <dsp:txXfrm>
        <a:off x="2469004" y="4380355"/>
        <a:ext cx="6099947" cy="529167"/>
      </dsp:txXfrm>
    </dsp:sp>
    <dsp:sp modelId="{8177AD8A-17CD-410B-868D-C795E50F095D}">
      <dsp:nvSpPr>
        <dsp:cNvPr id="0" name=""/>
        <dsp:cNvSpPr/>
      </dsp:nvSpPr>
      <dsp:spPr>
        <a:xfrm>
          <a:off x="2352484" y="4338353"/>
          <a:ext cx="6138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07AF5-6172-49CA-B0A6-6406F1198E67}">
      <dsp:nvSpPr>
        <dsp:cNvPr id="0" name=""/>
        <dsp:cNvSpPr/>
      </dsp:nvSpPr>
      <dsp:spPr>
        <a:xfrm>
          <a:off x="0" y="0"/>
          <a:ext cx="85689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3B78E-F286-4454-935E-B3D70780D320}">
      <dsp:nvSpPr>
        <dsp:cNvPr id="0" name=""/>
        <dsp:cNvSpPr/>
      </dsp:nvSpPr>
      <dsp:spPr>
        <a:xfrm>
          <a:off x="0" y="0"/>
          <a:ext cx="2902627" cy="3168351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államháztartási kontroll kiterjed</a:t>
          </a:r>
        </a:p>
      </dsp:txBody>
      <dsp:txXfrm>
        <a:off x="0" y="0"/>
        <a:ext cx="2902627" cy="3168351"/>
      </dsp:txXfrm>
    </dsp:sp>
    <dsp:sp modelId="{20AD4887-681F-4C21-9A21-6915098C44D1}">
      <dsp:nvSpPr>
        <dsp:cNvPr id="0" name=""/>
        <dsp:cNvSpPr/>
      </dsp:nvSpPr>
      <dsp:spPr>
        <a:xfrm>
          <a:off x="3008693" y="45405"/>
          <a:ext cx="5550781" cy="608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 egészére</a:t>
          </a:r>
        </a:p>
      </dsp:txBody>
      <dsp:txXfrm>
        <a:off x="3008693" y="45405"/>
        <a:ext cx="5550781" cy="608174"/>
      </dsp:txXfrm>
    </dsp:sp>
    <dsp:sp modelId="{AF843DCC-C938-4737-85F6-9E3C466438A9}">
      <dsp:nvSpPr>
        <dsp:cNvPr id="0" name=""/>
        <dsp:cNvSpPr/>
      </dsp:nvSpPr>
      <dsp:spPr>
        <a:xfrm>
          <a:off x="2902627" y="653580"/>
          <a:ext cx="56568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25784-A5E0-44F3-B5BF-EF19E4784A08}">
      <dsp:nvSpPr>
        <dsp:cNvPr id="0" name=""/>
        <dsp:cNvSpPr/>
      </dsp:nvSpPr>
      <dsp:spPr>
        <a:xfrm>
          <a:off x="3018171" y="672905"/>
          <a:ext cx="5550781" cy="908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pénzgazdálkodásra és a vagyongazdálkodásra</a:t>
          </a:r>
        </a:p>
      </dsp:txBody>
      <dsp:txXfrm>
        <a:off x="3018171" y="672905"/>
        <a:ext cx="5550781" cy="908116"/>
      </dsp:txXfrm>
    </dsp:sp>
    <dsp:sp modelId="{6B213B6C-23CD-4555-B632-319D0F825A76}">
      <dsp:nvSpPr>
        <dsp:cNvPr id="0" name=""/>
        <dsp:cNvSpPr/>
      </dsp:nvSpPr>
      <dsp:spPr>
        <a:xfrm>
          <a:off x="2902627" y="1607102"/>
          <a:ext cx="56568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0931E-F7DE-4EC5-AA55-F0D4C8D9EC7D}">
      <dsp:nvSpPr>
        <dsp:cNvPr id="0" name=""/>
        <dsp:cNvSpPr/>
      </dsp:nvSpPr>
      <dsp:spPr>
        <a:xfrm>
          <a:off x="3008693" y="1652508"/>
          <a:ext cx="5550781" cy="1466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jogszerűségre, a szabályozottságra, a gazdaságosságra, </a:t>
          </a:r>
          <a:b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</a:b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hatékonyságra, valamint az eredményességre</a:t>
          </a:r>
        </a:p>
      </dsp:txBody>
      <dsp:txXfrm>
        <a:off x="3008693" y="1652508"/>
        <a:ext cx="5550781" cy="1466671"/>
      </dsp:txXfrm>
    </dsp:sp>
    <dsp:sp modelId="{2CC89EBA-6D25-4231-97B8-2981D0810EA6}">
      <dsp:nvSpPr>
        <dsp:cNvPr id="0" name=""/>
        <dsp:cNvSpPr/>
      </dsp:nvSpPr>
      <dsp:spPr>
        <a:xfrm>
          <a:off x="2902627" y="3119180"/>
          <a:ext cx="56568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FFC9F-8A1E-407C-8AD7-C4761EE9CBB6}">
      <dsp:nvSpPr>
        <dsp:cNvPr id="0" name=""/>
        <dsp:cNvSpPr/>
      </dsp:nvSpPr>
      <dsp:spPr>
        <a:xfrm>
          <a:off x="1445" y="310766"/>
          <a:ext cx="2043907" cy="11180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Külső ellenőrzés</a:t>
          </a:r>
        </a:p>
      </dsp:txBody>
      <dsp:txXfrm>
        <a:off x="34192" y="343513"/>
        <a:ext cx="1978413" cy="1052579"/>
      </dsp:txXfrm>
    </dsp:sp>
    <dsp:sp modelId="{EEAAE69F-7B0F-4E58-8F07-B73DF2FEFC8E}">
      <dsp:nvSpPr>
        <dsp:cNvPr id="0" name=""/>
        <dsp:cNvSpPr/>
      </dsp:nvSpPr>
      <dsp:spPr>
        <a:xfrm>
          <a:off x="205836" y="1428840"/>
          <a:ext cx="153596" cy="579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490"/>
              </a:lnTo>
              <a:lnTo>
                <a:pt x="150573" y="49049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E77D0-BB86-42E2-B21A-76B8A60E6E6D}">
      <dsp:nvSpPr>
        <dsp:cNvPr id="0" name=""/>
        <dsp:cNvSpPr/>
      </dsp:nvSpPr>
      <dsp:spPr>
        <a:xfrm>
          <a:off x="359433" y="1665607"/>
          <a:ext cx="1948625" cy="68498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Állami Számvevőszék</a:t>
          </a:r>
        </a:p>
      </dsp:txBody>
      <dsp:txXfrm>
        <a:off x="379495" y="1685669"/>
        <a:ext cx="1908501" cy="644860"/>
      </dsp:txXfrm>
    </dsp:sp>
    <dsp:sp modelId="{78FFF220-AF76-4BBD-8B00-AE4BDE34B70B}">
      <dsp:nvSpPr>
        <dsp:cNvPr id="0" name=""/>
        <dsp:cNvSpPr/>
      </dsp:nvSpPr>
      <dsp:spPr>
        <a:xfrm>
          <a:off x="2271962" y="310766"/>
          <a:ext cx="3045512" cy="112586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Kormányzati szintű ellenőrzés</a:t>
          </a:r>
        </a:p>
      </dsp:txBody>
      <dsp:txXfrm>
        <a:off x="2304937" y="343741"/>
        <a:ext cx="2979562" cy="1059913"/>
      </dsp:txXfrm>
    </dsp:sp>
    <dsp:sp modelId="{34AFEA41-0FF7-4FA5-95E5-3F40C02A8293}">
      <dsp:nvSpPr>
        <dsp:cNvPr id="0" name=""/>
        <dsp:cNvSpPr/>
      </dsp:nvSpPr>
      <dsp:spPr>
        <a:xfrm>
          <a:off x="2576513" y="1436630"/>
          <a:ext cx="177923" cy="479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303"/>
              </a:lnTo>
              <a:lnTo>
                <a:pt x="165209" y="500303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BB2F4-40AA-43E9-BF57-260643870CDC}">
      <dsp:nvSpPr>
        <dsp:cNvPr id="0" name=""/>
        <dsp:cNvSpPr/>
      </dsp:nvSpPr>
      <dsp:spPr>
        <a:xfrm>
          <a:off x="2754436" y="1538925"/>
          <a:ext cx="2452338" cy="75479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Kormányzati Ellenőrzési Hivatal</a:t>
          </a:r>
        </a:p>
      </dsp:txBody>
      <dsp:txXfrm>
        <a:off x="2776543" y="1561032"/>
        <a:ext cx="2408124" cy="710576"/>
      </dsp:txXfrm>
    </dsp:sp>
    <dsp:sp modelId="{A96F7B7E-8008-4366-8632-3B60BD747FE0}">
      <dsp:nvSpPr>
        <dsp:cNvPr id="0" name=""/>
        <dsp:cNvSpPr/>
      </dsp:nvSpPr>
      <dsp:spPr>
        <a:xfrm>
          <a:off x="2576513" y="1436630"/>
          <a:ext cx="143707" cy="143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579"/>
              </a:lnTo>
              <a:lnTo>
                <a:pt x="165209" y="1396579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14AFC-190C-409C-8B96-CAFCC8C3122C}">
      <dsp:nvSpPr>
        <dsp:cNvPr id="0" name=""/>
        <dsp:cNvSpPr/>
      </dsp:nvSpPr>
      <dsp:spPr>
        <a:xfrm>
          <a:off x="2720220" y="2404696"/>
          <a:ext cx="2948369" cy="93343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Európai Uniós Támogatásokat </a:t>
          </a:r>
          <a:r>
            <a:rPr lang="hu-HU" sz="18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Auditáló</a:t>
          </a:r>
          <a:r>
            <a:rPr lang="hu-H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Főigazgatóság</a:t>
          </a:r>
        </a:p>
      </dsp:txBody>
      <dsp:txXfrm>
        <a:off x="2747559" y="2432035"/>
        <a:ext cx="2893691" cy="878752"/>
      </dsp:txXfrm>
    </dsp:sp>
    <dsp:sp modelId="{10A8604B-2F58-47D5-AA24-01BDBA535C1B}">
      <dsp:nvSpPr>
        <dsp:cNvPr id="0" name=""/>
        <dsp:cNvSpPr/>
      </dsp:nvSpPr>
      <dsp:spPr>
        <a:xfrm>
          <a:off x="2576513" y="1436630"/>
          <a:ext cx="143707" cy="2380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372"/>
              </a:lnTo>
              <a:lnTo>
                <a:pt x="165209" y="2353372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E559F-B474-4517-921D-AB4D6587B595}">
      <dsp:nvSpPr>
        <dsp:cNvPr id="0" name=""/>
        <dsp:cNvSpPr/>
      </dsp:nvSpPr>
      <dsp:spPr>
        <a:xfrm>
          <a:off x="2720220" y="3486903"/>
          <a:ext cx="2956970" cy="65958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</a:t>
          </a:r>
        </a:p>
      </dsp:txBody>
      <dsp:txXfrm>
        <a:off x="2739539" y="3506222"/>
        <a:ext cx="2918332" cy="620951"/>
      </dsp:txXfrm>
    </dsp:sp>
    <dsp:sp modelId="{487AEE01-F9EC-4187-BCC6-A1760CED51DF}">
      <dsp:nvSpPr>
        <dsp:cNvPr id="0" name=""/>
        <dsp:cNvSpPr/>
      </dsp:nvSpPr>
      <dsp:spPr>
        <a:xfrm>
          <a:off x="5586382" y="310766"/>
          <a:ext cx="3236548" cy="115680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ysClr val="window" lastClr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kontrollrendszer és belső ellenőrzés</a:t>
          </a:r>
        </a:p>
      </dsp:txBody>
      <dsp:txXfrm>
        <a:off x="5620264" y="344648"/>
        <a:ext cx="3168784" cy="1089037"/>
      </dsp:txXfrm>
    </dsp:sp>
    <dsp:sp modelId="{FD8D9A93-DF37-4E84-BF75-4475401DE5F0}">
      <dsp:nvSpPr>
        <dsp:cNvPr id="0" name=""/>
        <dsp:cNvSpPr/>
      </dsp:nvSpPr>
      <dsp:spPr>
        <a:xfrm>
          <a:off x="5910037" y="1467568"/>
          <a:ext cx="180260" cy="1224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249"/>
              </a:lnTo>
              <a:lnTo>
                <a:pt x="130708" y="1160249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E44AB-DBC3-4C7A-9D43-D36F3917C4EC}">
      <dsp:nvSpPr>
        <dsp:cNvPr id="0" name=""/>
        <dsp:cNvSpPr/>
      </dsp:nvSpPr>
      <dsp:spPr>
        <a:xfrm>
          <a:off x="6090298" y="1552674"/>
          <a:ext cx="2699641" cy="227932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kontrollrendszer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kontrollkörnyezet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integrált kockázatkezelési rendszer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kontrolltevékenységek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információs és kommunikációs rendszer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nyomonkövetési</a:t>
          </a:r>
          <a:r>
            <a:rPr lang="hu-H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(monitoring) rendszer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05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6157057" y="1619433"/>
        <a:ext cx="2566123" cy="2145810"/>
      </dsp:txXfrm>
    </dsp:sp>
    <dsp:sp modelId="{D3C9F12E-89CC-4644-8F86-5725AB901BC9}">
      <dsp:nvSpPr>
        <dsp:cNvPr id="0" name=""/>
        <dsp:cNvSpPr/>
      </dsp:nvSpPr>
      <dsp:spPr>
        <a:xfrm>
          <a:off x="5910037" y="1467568"/>
          <a:ext cx="217587" cy="2816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5514"/>
              </a:lnTo>
              <a:lnTo>
                <a:pt x="149877" y="2655514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EEFFA-EEBC-4556-AF0F-B010F73DAB60}">
      <dsp:nvSpPr>
        <dsp:cNvPr id="0" name=""/>
        <dsp:cNvSpPr/>
      </dsp:nvSpPr>
      <dsp:spPr>
        <a:xfrm>
          <a:off x="6127624" y="3972795"/>
          <a:ext cx="2522137" cy="62316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Függetlenített belső ellenőrzés</a:t>
          </a:r>
        </a:p>
      </dsp:txBody>
      <dsp:txXfrm>
        <a:off x="6145876" y="3991047"/>
        <a:ext cx="2485633" cy="58665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AD782-8C64-4F43-A91B-35E053BA44CB}">
      <dsp:nvSpPr>
        <dsp:cNvPr id="0" name=""/>
        <dsp:cNvSpPr/>
      </dsp:nvSpPr>
      <dsp:spPr>
        <a:xfrm>
          <a:off x="0" y="2790"/>
          <a:ext cx="8982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D3AA3-4F88-4082-A3EA-51E90127FAD5}">
      <dsp:nvSpPr>
        <dsp:cNvPr id="0" name=""/>
        <dsp:cNvSpPr/>
      </dsp:nvSpPr>
      <dsp:spPr>
        <a:xfrm>
          <a:off x="0" y="2790"/>
          <a:ext cx="3163732" cy="5073798"/>
        </a:xfrm>
        <a:prstGeom prst="rect">
          <a:avLst/>
        </a:prstGeom>
        <a:solidFill>
          <a:schemeClr val="tx2"/>
        </a:solidFill>
        <a:ln w="19050"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számvevőszéki ellenőrzés alapvető feladatai</a:t>
          </a:r>
        </a:p>
      </dsp:txBody>
      <dsp:txXfrm>
        <a:off x="0" y="2790"/>
        <a:ext cx="3163732" cy="5073798"/>
      </dsp:txXfrm>
    </dsp:sp>
    <dsp:sp modelId="{E90798E7-456A-4DA5-A8C7-94AEB922F80A}">
      <dsp:nvSpPr>
        <dsp:cNvPr id="0" name=""/>
        <dsp:cNvSpPr/>
      </dsp:nvSpPr>
      <dsp:spPr>
        <a:xfrm>
          <a:off x="3272810" y="177821"/>
          <a:ext cx="5708398" cy="97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törvények betartatása</a:t>
          </a:r>
        </a:p>
      </dsp:txBody>
      <dsp:txXfrm>
        <a:off x="3272810" y="177821"/>
        <a:ext cx="5708398" cy="975859"/>
      </dsp:txXfrm>
    </dsp:sp>
    <dsp:sp modelId="{8D1C4FC7-3299-4008-BDC8-4BDEA81979E3}">
      <dsp:nvSpPr>
        <dsp:cNvPr id="0" name=""/>
        <dsp:cNvSpPr/>
      </dsp:nvSpPr>
      <dsp:spPr>
        <a:xfrm>
          <a:off x="3163732" y="897902"/>
          <a:ext cx="5817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C12C7-7D54-4316-931A-B0414C09C486}">
      <dsp:nvSpPr>
        <dsp:cNvPr id="0" name=""/>
        <dsp:cNvSpPr/>
      </dsp:nvSpPr>
      <dsp:spPr>
        <a:xfrm>
          <a:off x="3255513" y="1041924"/>
          <a:ext cx="5708398" cy="133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 célszerű, gazdaságos és hatékony felhasználásáról történő gondoskodás</a:t>
          </a:r>
        </a:p>
      </dsp:txBody>
      <dsp:txXfrm>
        <a:off x="3255513" y="1041924"/>
        <a:ext cx="5708398" cy="1336318"/>
      </dsp:txXfrm>
    </dsp:sp>
    <dsp:sp modelId="{58884B15-9039-4C43-9916-FD343E53655F}">
      <dsp:nvSpPr>
        <dsp:cNvPr id="0" name=""/>
        <dsp:cNvSpPr/>
      </dsp:nvSpPr>
      <dsp:spPr>
        <a:xfrm>
          <a:off x="3163732" y="2448600"/>
          <a:ext cx="5817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1FB6D-1228-4660-A5E7-4B8DEBC02B4C}">
      <dsp:nvSpPr>
        <dsp:cNvPr id="0" name=""/>
        <dsp:cNvSpPr/>
      </dsp:nvSpPr>
      <dsp:spPr>
        <a:xfrm>
          <a:off x="3254943" y="2801949"/>
          <a:ext cx="5708398" cy="133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Országgyűlés tájékoztatása</a:t>
          </a:r>
        </a:p>
      </dsp:txBody>
      <dsp:txXfrm>
        <a:off x="3254943" y="2801949"/>
        <a:ext cx="5708398" cy="1336318"/>
      </dsp:txXfrm>
    </dsp:sp>
    <dsp:sp modelId="{42A6EF72-5593-488B-A1BC-F3B831DD01F4}">
      <dsp:nvSpPr>
        <dsp:cNvPr id="0" name=""/>
        <dsp:cNvSpPr/>
      </dsp:nvSpPr>
      <dsp:spPr>
        <a:xfrm>
          <a:off x="3163732" y="3706214"/>
          <a:ext cx="5817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2B0AA-2F34-4A05-BB70-B4CC4CC538ED}">
      <dsp:nvSpPr>
        <dsp:cNvPr id="0" name=""/>
        <dsp:cNvSpPr/>
      </dsp:nvSpPr>
      <dsp:spPr>
        <a:xfrm>
          <a:off x="3272810" y="3918550"/>
          <a:ext cx="5708398" cy="133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közpénzekre vonatkozó szabályozás figyelemmel kísérése</a:t>
          </a:r>
        </a:p>
      </dsp:txBody>
      <dsp:txXfrm>
        <a:off x="3272810" y="3918550"/>
        <a:ext cx="5708398" cy="1336318"/>
      </dsp:txXfrm>
    </dsp:sp>
    <dsp:sp modelId="{DD967198-772F-4512-A502-971A6B0D9019}">
      <dsp:nvSpPr>
        <dsp:cNvPr id="0" name=""/>
        <dsp:cNvSpPr/>
      </dsp:nvSpPr>
      <dsp:spPr>
        <a:xfrm>
          <a:off x="3163732" y="5254868"/>
          <a:ext cx="58174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AD782-8C64-4F43-A91B-35E053BA44CB}">
      <dsp:nvSpPr>
        <dsp:cNvPr id="0" name=""/>
        <dsp:cNvSpPr/>
      </dsp:nvSpPr>
      <dsp:spPr>
        <a:xfrm>
          <a:off x="0" y="2521"/>
          <a:ext cx="8982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D3AA3-4F88-4082-A3EA-51E90127FAD5}">
      <dsp:nvSpPr>
        <dsp:cNvPr id="0" name=""/>
        <dsp:cNvSpPr/>
      </dsp:nvSpPr>
      <dsp:spPr>
        <a:xfrm>
          <a:off x="0" y="0"/>
          <a:ext cx="2968558" cy="5158972"/>
        </a:xfrm>
        <a:prstGeom prst="rect">
          <a:avLst/>
        </a:prstGeom>
        <a:solidFill>
          <a:schemeClr val="tx2"/>
        </a:solidFill>
        <a:ln w="2857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Számvevőszék ellenőrzési tevékenysége</a:t>
          </a:r>
        </a:p>
      </dsp:txBody>
      <dsp:txXfrm>
        <a:off x="0" y="0"/>
        <a:ext cx="2968558" cy="5158972"/>
      </dsp:txXfrm>
    </dsp:sp>
    <dsp:sp modelId="{0AFCA4D9-BA03-452A-9DF7-5EF01DA4628C}">
      <dsp:nvSpPr>
        <dsp:cNvPr id="0" name=""/>
        <dsp:cNvSpPr/>
      </dsp:nvSpPr>
      <dsp:spPr>
        <a:xfrm>
          <a:off x="3081188" y="70409"/>
          <a:ext cx="5894317" cy="106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ellenőrzést folytat a Országgyűlés döntése alapján, a Kormány felkérésére, nemzetközi szervezetek felhívására</a:t>
          </a:r>
        </a:p>
      </dsp:txBody>
      <dsp:txXfrm>
        <a:off x="3081188" y="70409"/>
        <a:ext cx="5894317" cy="1060937"/>
      </dsp:txXfrm>
    </dsp:sp>
    <dsp:sp modelId="{D6D8ED4B-43F3-4401-8BC8-34D6A8FB0A11}">
      <dsp:nvSpPr>
        <dsp:cNvPr id="0" name=""/>
        <dsp:cNvSpPr/>
      </dsp:nvSpPr>
      <dsp:spPr>
        <a:xfrm>
          <a:off x="2968558" y="1131346"/>
          <a:ext cx="60069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798E7-456A-4DA5-A8C7-94AEB922F80A}">
      <dsp:nvSpPr>
        <dsp:cNvPr id="0" name=""/>
        <dsp:cNvSpPr/>
      </dsp:nvSpPr>
      <dsp:spPr>
        <a:xfrm>
          <a:off x="3082839" y="1281569"/>
          <a:ext cx="5894317" cy="713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 az államháztartás gazdálkodását</a:t>
          </a:r>
        </a:p>
      </dsp:txBody>
      <dsp:txXfrm>
        <a:off x="3082839" y="1281569"/>
        <a:ext cx="5894317" cy="713134"/>
      </dsp:txXfrm>
    </dsp:sp>
    <dsp:sp modelId="{8D1C4FC7-3299-4008-BDC8-4BDEA81979E3}">
      <dsp:nvSpPr>
        <dsp:cNvPr id="0" name=""/>
        <dsp:cNvSpPr/>
      </dsp:nvSpPr>
      <dsp:spPr>
        <a:xfrm>
          <a:off x="2968558" y="1912369"/>
          <a:ext cx="60069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1E61E-67F7-49B1-AD81-64F414BE424E}">
      <dsp:nvSpPr>
        <dsp:cNvPr id="0" name=""/>
        <dsp:cNvSpPr/>
      </dsp:nvSpPr>
      <dsp:spPr>
        <a:xfrm>
          <a:off x="3081188" y="2051797"/>
          <a:ext cx="5894317" cy="106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 az MNB gazdálkodását, az adóhatóságok adóztatási tevékenységét</a:t>
          </a:r>
        </a:p>
      </dsp:txBody>
      <dsp:txXfrm>
        <a:off x="3081188" y="2051797"/>
        <a:ext cx="5894317" cy="1064087"/>
      </dsp:txXfrm>
    </dsp:sp>
    <dsp:sp modelId="{CB1C21AC-1F85-455A-8C6F-2F5657581FE1}">
      <dsp:nvSpPr>
        <dsp:cNvPr id="0" name=""/>
        <dsp:cNvSpPr/>
      </dsp:nvSpPr>
      <dsp:spPr>
        <a:xfrm>
          <a:off x="2968558" y="3044344"/>
          <a:ext cx="60069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895A5-7601-42BE-8B90-7EA0672F6844}">
      <dsp:nvSpPr>
        <dsp:cNvPr id="0" name=""/>
        <dsp:cNvSpPr/>
      </dsp:nvSpPr>
      <dsp:spPr>
        <a:xfrm>
          <a:off x="3083369" y="2999036"/>
          <a:ext cx="5894317" cy="126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törvényben meghatározott esetben csak törvényességi szempontú ellenőrzést végez </a:t>
          </a:r>
          <a:r>
            <a:rPr lang="hu-HU" sz="200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(pl. pártok gazdálkodása)</a:t>
          </a:r>
        </a:p>
      </dsp:txBody>
      <dsp:txXfrm>
        <a:off x="3083369" y="2999036"/>
        <a:ext cx="5894317" cy="1269543"/>
      </dsp:txXfrm>
    </dsp:sp>
    <dsp:sp modelId="{BD49DEFF-891D-4D71-903B-9B8BD76D23AB}">
      <dsp:nvSpPr>
        <dsp:cNvPr id="0" name=""/>
        <dsp:cNvSpPr/>
      </dsp:nvSpPr>
      <dsp:spPr>
        <a:xfrm>
          <a:off x="2970721" y="2843700"/>
          <a:ext cx="60069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628AE-B668-4FBD-B4BB-AEB1E96DE51C}">
      <dsp:nvSpPr>
        <dsp:cNvPr id="0" name=""/>
        <dsp:cNvSpPr/>
      </dsp:nvSpPr>
      <dsp:spPr>
        <a:xfrm>
          <a:off x="3081188" y="4244411"/>
          <a:ext cx="5894317" cy="638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tevékenységéről évente beszámol az Országgyűlésnek</a:t>
          </a:r>
        </a:p>
      </dsp:txBody>
      <dsp:txXfrm>
        <a:off x="3081188" y="4244411"/>
        <a:ext cx="5894317" cy="638009"/>
      </dsp:txXfrm>
    </dsp:sp>
    <dsp:sp modelId="{E6D9EB76-34BC-44A5-BB34-43B72FE5E77D}">
      <dsp:nvSpPr>
        <dsp:cNvPr id="0" name=""/>
        <dsp:cNvSpPr/>
      </dsp:nvSpPr>
      <dsp:spPr>
        <a:xfrm>
          <a:off x="2970180" y="4033988"/>
          <a:ext cx="60069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6036083" y="-819681"/>
          <a:ext cx="7102632" cy="7102632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13343-DD31-4869-9CC4-E45F2F15C728}">
      <dsp:nvSpPr>
        <dsp:cNvPr id="0" name=""/>
        <dsp:cNvSpPr/>
      </dsp:nvSpPr>
      <dsp:spPr>
        <a:xfrm>
          <a:off x="795998" y="0"/>
          <a:ext cx="10065981" cy="22579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67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Kormányzati Ellenőrzési Hivatal 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 – egyebek mellett –: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kormánydöntések végrehajtását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kormány irányítása alatt álló fejezetek előirányzatait, a kormány irányítása/felügyelete alatt álló költségvetési szerveket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támogatások, az ingyenesen juttatott állami vagyon felhasználását 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(pl. a gazdálkodó szerveknél, társadalmi szervezeteknél, térségi fejlesztési tanácsoknál)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</a:rPr>
            <a:t>a nemzetgazdasági szempontból kiemelt jelentőségű nemzeti vagyonba tartozó és állami tulajdonban álló, valamint az olyan gazdasági társaságokat </a:t>
          </a:r>
          <a:endParaRPr lang="hu-HU" sz="1600" b="0" i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795998" y="0"/>
        <a:ext cx="10065981" cy="2257904"/>
      </dsp:txXfrm>
    </dsp:sp>
    <dsp:sp modelId="{B9E65464-F885-46E0-BE65-A908DC7EBE0C}">
      <dsp:nvSpPr>
        <dsp:cNvPr id="0" name=""/>
        <dsp:cNvSpPr/>
      </dsp:nvSpPr>
      <dsp:spPr>
        <a:xfrm>
          <a:off x="131390" y="451695"/>
          <a:ext cx="1319165" cy="1319165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E13A7-FD66-4A73-991D-57F637A9C0EF}">
      <dsp:nvSpPr>
        <dsp:cNvPr id="0" name=""/>
        <dsp:cNvSpPr/>
      </dsp:nvSpPr>
      <dsp:spPr>
        <a:xfrm>
          <a:off x="903685" y="2445793"/>
          <a:ext cx="9967514" cy="1608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67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Európai Támogatásokat </a:t>
          </a:r>
          <a:r>
            <a:rPr lang="hu-HU" sz="2200" b="0" kern="1200" dirty="0" err="1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Auditáló</a:t>
          </a:r>
          <a:r>
            <a:rPr lang="hu-HU" sz="22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Főigazgatóság 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ellenőrzi: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Korm. rendeletben meghatározott forrásokból nyújtott költségvetési támogatások felhasználását</a:t>
          </a:r>
          <a:endParaRPr lang="hu-HU" sz="16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támogatásokkal összefüggésben megvalósított beszerzéseket</a:t>
          </a:r>
        </a:p>
      </dsp:txBody>
      <dsp:txXfrm>
        <a:off x="903685" y="2445793"/>
        <a:ext cx="9967514" cy="1608400"/>
      </dsp:txXfrm>
    </dsp:sp>
    <dsp:sp modelId="{3CAAD10D-8D7F-4175-9075-66548E9398C7}">
      <dsp:nvSpPr>
        <dsp:cNvPr id="0" name=""/>
        <dsp:cNvSpPr/>
      </dsp:nvSpPr>
      <dsp:spPr>
        <a:xfrm>
          <a:off x="347931" y="2267539"/>
          <a:ext cx="1319165" cy="1319165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1DC89-3A5B-42F5-A850-9AB3C16E410A}">
      <dsp:nvSpPr>
        <dsp:cNvPr id="0" name=""/>
        <dsp:cNvSpPr/>
      </dsp:nvSpPr>
      <dsp:spPr>
        <a:xfrm>
          <a:off x="805218" y="3987290"/>
          <a:ext cx="10065981" cy="10553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67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Magyar Államkincstár </a:t>
          </a:r>
          <a:r>
            <a:rPr lang="hu-HU" sz="16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ellátja: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költségvetési hozzájárulások, támogatások ellenőrzését</a:t>
          </a:r>
          <a:endParaRPr lang="hu-HU" sz="16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önkormányzati alrendszer szerveire kiterjedő vizsgálatokat</a:t>
          </a:r>
        </a:p>
      </dsp:txBody>
      <dsp:txXfrm>
        <a:off x="805218" y="3987290"/>
        <a:ext cx="10065981" cy="1055332"/>
      </dsp:txXfrm>
    </dsp:sp>
    <dsp:sp modelId="{FB37A8F8-D8B9-4515-A2C9-873BC73D7C45}">
      <dsp:nvSpPr>
        <dsp:cNvPr id="0" name=""/>
        <dsp:cNvSpPr/>
      </dsp:nvSpPr>
      <dsp:spPr>
        <a:xfrm>
          <a:off x="0" y="3910836"/>
          <a:ext cx="1319165" cy="1319165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FFC9F-8A1E-407C-8AD7-C4761EE9CBB6}">
      <dsp:nvSpPr>
        <dsp:cNvPr id="0" name=""/>
        <dsp:cNvSpPr/>
      </dsp:nvSpPr>
      <dsp:spPr>
        <a:xfrm>
          <a:off x="1984783" y="25455"/>
          <a:ext cx="3210747" cy="51302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alrendszer</a:t>
          </a:r>
        </a:p>
      </dsp:txBody>
      <dsp:txXfrm>
        <a:off x="1999809" y="40481"/>
        <a:ext cx="3180695" cy="482972"/>
      </dsp:txXfrm>
    </dsp:sp>
    <dsp:sp modelId="{EEAAE69F-7B0F-4E58-8F07-B73DF2FEFC8E}">
      <dsp:nvSpPr>
        <dsp:cNvPr id="0" name=""/>
        <dsp:cNvSpPr/>
      </dsp:nvSpPr>
      <dsp:spPr>
        <a:xfrm>
          <a:off x="2305857" y="538479"/>
          <a:ext cx="304372" cy="32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140"/>
              </a:lnTo>
              <a:lnTo>
                <a:pt x="304372" y="323140"/>
              </a:lnTo>
            </a:path>
          </a:pathLst>
        </a:cu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E77D0-BB86-42E2-B21A-76B8A60E6E6D}">
      <dsp:nvSpPr>
        <dsp:cNvPr id="0" name=""/>
        <dsp:cNvSpPr/>
      </dsp:nvSpPr>
      <dsp:spPr>
        <a:xfrm>
          <a:off x="2610230" y="631511"/>
          <a:ext cx="1236893" cy="46021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</a:t>
          </a:r>
        </a:p>
      </dsp:txBody>
      <dsp:txXfrm>
        <a:off x="2623709" y="644990"/>
        <a:ext cx="1209935" cy="433260"/>
      </dsp:txXfrm>
    </dsp:sp>
    <dsp:sp modelId="{97117695-5FF1-4708-B7A9-0CD446121D4D}">
      <dsp:nvSpPr>
        <dsp:cNvPr id="0" name=""/>
        <dsp:cNvSpPr/>
      </dsp:nvSpPr>
      <dsp:spPr>
        <a:xfrm>
          <a:off x="2305857" y="538479"/>
          <a:ext cx="301514" cy="117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4257"/>
              </a:lnTo>
              <a:lnTo>
                <a:pt x="301514" y="1174257"/>
              </a:lnTo>
            </a:path>
          </a:pathLst>
        </a:cu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04128-0B44-40E7-B446-14AAC5E5B037}">
      <dsp:nvSpPr>
        <dsp:cNvPr id="0" name=""/>
        <dsp:cNvSpPr/>
      </dsp:nvSpPr>
      <dsp:spPr>
        <a:xfrm>
          <a:off x="2607371" y="1225236"/>
          <a:ext cx="1647798" cy="97500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központi költségvetési szerv</a:t>
          </a:r>
        </a:p>
      </dsp:txBody>
      <dsp:txXfrm>
        <a:off x="2635928" y="1253793"/>
        <a:ext cx="1590684" cy="917887"/>
      </dsp:txXfrm>
    </dsp:sp>
    <dsp:sp modelId="{D0F063B5-B746-4C51-86F2-79EE1E037EB2}">
      <dsp:nvSpPr>
        <dsp:cNvPr id="0" name=""/>
        <dsp:cNvSpPr/>
      </dsp:nvSpPr>
      <dsp:spPr>
        <a:xfrm>
          <a:off x="2305857" y="538479"/>
          <a:ext cx="321827" cy="2787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7473"/>
              </a:lnTo>
              <a:lnTo>
                <a:pt x="321827" y="2787473"/>
              </a:lnTo>
            </a:path>
          </a:pathLst>
        </a:cu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5B510-26F3-491E-A642-C32196B2CCC7}">
      <dsp:nvSpPr>
        <dsp:cNvPr id="0" name=""/>
        <dsp:cNvSpPr/>
      </dsp:nvSpPr>
      <dsp:spPr>
        <a:xfrm>
          <a:off x="2627685" y="2350161"/>
          <a:ext cx="1873678" cy="195158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törvény által ide sorolt köztestület, és az általa irányított köztestületi költségvetési szerv</a:t>
          </a:r>
        </a:p>
      </dsp:txBody>
      <dsp:txXfrm>
        <a:off x="2682563" y="2405039"/>
        <a:ext cx="1763922" cy="1841829"/>
      </dsp:txXfrm>
    </dsp:sp>
    <dsp:sp modelId="{78FFF220-AF76-4BBD-8B00-AE4BDE34B70B}">
      <dsp:nvSpPr>
        <dsp:cNvPr id="0" name=""/>
        <dsp:cNvSpPr/>
      </dsp:nvSpPr>
      <dsp:spPr>
        <a:xfrm>
          <a:off x="5447275" y="0"/>
          <a:ext cx="2879159" cy="617121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alrendszer</a:t>
          </a:r>
        </a:p>
      </dsp:txBody>
      <dsp:txXfrm>
        <a:off x="5465350" y="18075"/>
        <a:ext cx="2843009" cy="580971"/>
      </dsp:txXfrm>
    </dsp:sp>
    <dsp:sp modelId="{B5CA029C-E29D-4D41-AAEB-0A57E7C55118}">
      <dsp:nvSpPr>
        <dsp:cNvPr id="0" name=""/>
        <dsp:cNvSpPr/>
      </dsp:nvSpPr>
      <dsp:spPr>
        <a:xfrm>
          <a:off x="5735191" y="617121"/>
          <a:ext cx="186349" cy="362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85"/>
              </a:lnTo>
              <a:lnTo>
                <a:pt x="186349" y="362885"/>
              </a:lnTo>
            </a:path>
          </a:pathLst>
        </a:custGeom>
        <a:noFill/>
        <a:ln w="12700" cap="flat" cmpd="sng" algn="ctr">
          <a:solidFill>
            <a:srgbClr val="CC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7C70F-5081-492D-B720-E8E16D854168}">
      <dsp:nvSpPr>
        <dsp:cNvPr id="0" name=""/>
        <dsp:cNvSpPr/>
      </dsp:nvSpPr>
      <dsp:spPr>
        <a:xfrm>
          <a:off x="5921540" y="676607"/>
          <a:ext cx="2003026" cy="60680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önkormányzat</a:t>
          </a:r>
        </a:p>
      </dsp:txBody>
      <dsp:txXfrm>
        <a:off x="5939313" y="694380"/>
        <a:ext cx="1967480" cy="571254"/>
      </dsp:txXfrm>
    </dsp:sp>
    <dsp:sp modelId="{6FF86873-A83D-4187-AF97-4966A8A54C1B}">
      <dsp:nvSpPr>
        <dsp:cNvPr id="0" name=""/>
        <dsp:cNvSpPr/>
      </dsp:nvSpPr>
      <dsp:spPr>
        <a:xfrm>
          <a:off x="5735191" y="617121"/>
          <a:ext cx="287559" cy="1180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547"/>
              </a:lnTo>
              <a:lnTo>
                <a:pt x="287559" y="1180547"/>
              </a:lnTo>
            </a:path>
          </a:pathLst>
        </a:custGeom>
        <a:noFill/>
        <a:ln w="12700" cap="flat" cmpd="sng" algn="ctr">
          <a:solidFill>
            <a:srgbClr val="CC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D8E79-CB54-4CCC-9C57-03C2F02D1968}">
      <dsp:nvSpPr>
        <dsp:cNvPr id="0" name=""/>
        <dsp:cNvSpPr/>
      </dsp:nvSpPr>
      <dsp:spPr>
        <a:xfrm>
          <a:off x="6022750" y="1351222"/>
          <a:ext cx="1848876" cy="89289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helyi és országos nemzetiségi önkormányzat </a:t>
          </a:r>
        </a:p>
      </dsp:txBody>
      <dsp:txXfrm>
        <a:off x="6048902" y="1377374"/>
        <a:ext cx="1796572" cy="840589"/>
      </dsp:txXfrm>
    </dsp:sp>
    <dsp:sp modelId="{688FE02F-34D9-4D2C-8194-19B6B94C84BA}">
      <dsp:nvSpPr>
        <dsp:cNvPr id="0" name=""/>
        <dsp:cNvSpPr/>
      </dsp:nvSpPr>
      <dsp:spPr>
        <a:xfrm>
          <a:off x="5735191" y="617121"/>
          <a:ext cx="290342" cy="2294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4364"/>
              </a:lnTo>
              <a:lnTo>
                <a:pt x="290342" y="2294364"/>
              </a:lnTo>
            </a:path>
          </a:pathLst>
        </a:custGeom>
        <a:noFill/>
        <a:ln w="12700" cap="flat" cmpd="sng" algn="ctr">
          <a:solidFill>
            <a:srgbClr val="CC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CF307-7967-459F-A621-ED96F2B2FBDE}">
      <dsp:nvSpPr>
        <dsp:cNvPr id="0" name=""/>
        <dsp:cNvSpPr/>
      </dsp:nvSpPr>
      <dsp:spPr>
        <a:xfrm>
          <a:off x="6025533" y="2738479"/>
          <a:ext cx="1836236" cy="34601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társulás</a:t>
          </a:r>
        </a:p>
      </dsp:txBody>
      <dsp:txXfrm>
        <a:off x="6035667" y="2748613"/>
        <a:ext cx="1815968" cy="325745"/>
      </dsp:txXfrm>
    </dsp:sp>
    <dsp:sp modelId="{7405805A-31E4-4BE3-96F4-BCDC1F912EB7}">
      <dsp:nvSpPr>
        <dsp:cNvPr id="0" name=""/>
        <dsp:cNvSpPr/>
      </dsp:nvSpPr>
      <dsp:spPr>
        <a:xfrm>
          <a:off x="5735191" y="617121"/>
          <a:ext cx="177895" cy="3032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2631"/>
              </a:lnTo>
              <a:lnTo>
                <a:pt x="177895" y="3032631"/>
              </a:lnTo>
            </a:path>
          </a:pathLst>
        </a:cu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8B081-DEB2-4960-895C-5216D363E37C}">
      <dsp:nvSpPr>
        <dsp:cNvPr id="0" name=""/>
        <dsp:cNvSpPr/>
      </dsp:nvSpPr>
      <dsp:spPr>
        <a:xfrm>
          <a:off x="5913086" y="3312206"/>
          <a:ext cx="2011875" cy="67509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térségi fejlesztési tanács</a:t>
          </a:r>
        </a:p>
      </dsp:txBody>
      <dsp:txXfrm>
        <a:off x="5932859" y="3331979"/>
        <a:ext cx="1972329" cy="635547"/>
      </dsp:txXfrm>
    </dsp:sp>
    <dsp:sp modelId="{E34972DA-E9C2-498C-8A28-633BC680ACA6}">
      <dsp:nvSpPr>
        <dsp:cNvPr id="0" name=""/>
        <dsp:cNvSpPr/>
      </dsp:nvSpPr>
      <dsp:spPr>
        <a:xfrm>
          <a:off x="5735191" y="617121"/>
          <a:ext cx="2960113" cy="1716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6744"/>
              </a:lnTo>
              <a:lnTo>
                <a:pt x="2960113" y="1716744"/>
              </a:lnTo>
            </a:path>
          </a:pathLst>
        </a:cu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B0ADA-4AAF-4F43-9723-FFE4BCCDD412}">
      <dsp:nvSpPr>
        <dsp:cNvPr id="0" name=""/>
        <dsp:cNvSpPr/>
      </dsp:nvSpPr>
      <dsp:spPr>
        <a:xfrm>
          <a:off x="8695304" y="1776789"/>
          <a:ext cx="1602274" cy="111415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önkormányzati költségvetési szerv</a:t>
          </a:r>
        </a:p>
      </dsp:txBody>
      <dsp:txXfrm>
        <a:off x="8727936" y="1809421"/>
        <a:ext cx="1537010" cy="104888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DC1C-68CB-49F4-9888-DCC567D73F33}">
      <dsp:nvSpPr>
        <dsp:cNvPr id="0" name=""/>
        <dsp:cNvSpPr/>
      </dsp:nvSpPr>
      <dsp:spPr>
        <a:xfrm>
          <a:off x="-4982685" y="-769180"/>
          <a:ext cx="5978944" cy="5978944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37A64-9C2D-4C2D-A172-D5D6FAF2DC8D}">
      <dsp:nvSpPr>
        <dsp:cNvPr id="0" name=""/>
        <dsp:cNvSpPr/>
      </dsp:nvSpPr>
      <dsp:spPr>
        <a:xfrm>
          <a:off x="773479" y="0"/>
          <a:ext cx="8016948" cy="230540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94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kontrollrendszer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kontrollkörnyezet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integrált kockázatkezelési rendszer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kontrolltevékenységek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információs és kommunikációs rendszer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nyomonkövetési</a:t>
          </a:r>
          <a:r>
            <a:rPr lang="hu-HU" sz="18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(monitoring) rendszer</a:t>
          </a:r>
        </a:p>
      </dsp:txBody>
      <dsp:txXfrm>
        <a:off x="773479" y="0"/>
        <a:ext cx="8016948" cy="2305401"/>
      </dsp:txXfrm>
    </dsp:sp>
    <dsp:sp modelId="{3CAAD10D-8D7F-4175-9075-66548E9398C7}">
      <dsp:nvSpPr>
        <dsp:cNvPr id="0" name=""/>
        <dsp:cNvSpPr/>
      </dsp:nvSpPr>
      <dsp:spPr>
        <a:xfrm>
          <a:off x="23424" y="475808"/>
          <a:ext cx="1585732" cy="1585732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DC24A-0F4A-42F1-AD19-E4F4D865946B}">
      <dsp:nvSpPr>
        <dsp:cNvPr id="0" name=""/>
        <dsp:cNvSpPr/>
      </dsp:nvSpPr>
      <dsp:spPr>
        <a:xfrm>
          <a:off x="839714" y="2295443"/>
          <a:ext cx="8016948" cy="21451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94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Függetlenített belső ellenőrzés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független,</a:t>
          </a: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tárgyilagos </a:t>
          </a:r>
          <a:r>
            <a:rPr lang="hu-HU" sz="18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bizonyosságot adó </a:t>
          </a: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és </a:t>
          </a:r>
          <a:r>
            <a:rPr lang="hu-HU" sz="1800" b="0" i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tanácsadó </a:t>
          </a:r>
          <a:r>
            <a:rPr lang="hu-HU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tevékenység, amelynek célja, hogy az ellenőrzött szervezet működését fejlessze és eredményességét növelje</a:t>
          </a:r>
          <a:endParaRPr lang="hu-HU" sz="18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839714" y="2295443"/>
        <a:ext cx="8016948" cy="2145140"/>
      </dsp:txXfrm>
    </dsp:sp>
    <dsp:sp modelId="{FB37A8F8-D8B9-4515-A2C9-873BC73D7C45}">
      <dsp:nvSpPr>
        <dsp:cNvPr id="0" name=""/>
        <dsp:cNvSpPr/>
      </dsp:nvSpPr>
      <dsp:spPr>
        <a:xfrm>
          <a:off x="121898" y="2411138"/>
          <a:ext cx="1585732" cy="1585732"/>
        </a:xfrm>
        <a:prstGeom prst="ellips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4BD9A-7C1D-45DC-9DCE-18E9F945864D}">
      <dsp:nvSpPr>
        <dsp:cNvPr id="0" name=""/>
        <dsp:cNvSpPr/>
      </dsp:nvSpPr>
      <dsp:spPr>
        <a:xfrm>
          <a:off x="0" y="1925"/>
          <a:ext cx="95042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BA20A-482F-422A-9143-8117D8DA6D06}">
      <dsp:nvSpPr>
        <dsp:cNvPr id="0" name=""/>
        <dsp:cNvSpPr/>
      </dsp:nvSpPr>
      <dsp:spPr>
        <a:xfrm>
          <a:off x="0" y="0"/>
          <a:ext cx="3818757" cy="3860821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Belső ellenőrzés a helyi önkormányzatoknál</a:t>
          </a:r>
        </a:p>
      </dsp:txBody>
      <dsp:txXfrm>
        <a:off x="0" y="0"/>
        <a:ext cx="3818757" cy="3860821"/>
      </dsp:txXfrm>
    </dsp:sp>
    <dsp:sp modelId="{659AD52F-33ED-48AA-A627-C6C207CDE69C}">
      <dsp:nvSpPr>
        <dsp:cNvPr id="0" name=""/>
        <dsp:cNvSpPr/>
      </dsp:nvSpPr>
      <dsp:spPr>
        <a:xfrm>
          <a:off x="3815339" y="232575"/>
          <a:ext cx="5581126" cy="963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működtetéséről a </a:t>
          </a:r>
          <a:r>
            <a:rPr lang="hu-HU" sz="20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jegyző</a:t>
          </a: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köteles gondoskodni</a:t>
          </a:r>
        </a:p>
      </dsp:txBody>
      <dsp:txXfrm>
        <a:off x="3815339" y="232575"/>
        <a:ext cx="5581126" cy="963564"/>
      </dsp:txXfrm>
    </dsp:sp>
    <dsp:sp modelId="{7EE4CFA6-8C27-42C6-A840-C474FF0CB638}">
      <dsp:nvSpPr>
        <dsp:cNvPr id="0" name=""/>
        <dsp:cNvSpPr/>
      </dsp:nvSpPr>
      <dsp:spPr>
        <a:xfrm>
          <a:off x="3818757" y="1158535"/>
          <a:ext cx="5108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BAE71-5F6D-47F3-9B9C-76578D05E897}">
      <dsp:nvSpPr>
        <dsp:cNvPr id="0" name=""/>
        <dsp:cNvSpPr/>
      </dsp:nvSpPr>
      <dsp:spPr>
        <a:xfrm>
          <a:off x="3848123" y="1403316"/>
          <a:ext cx="5311591" cy="153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sajátos ellenőrzési szerv: </a:t>
          </a:r>
          <a:r>
            <a:rPr lang="hu-HU" sz="20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Pénzügyi Bizottság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i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(2000-nél nagyobb lélekszámú településen kötelező)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b="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848123" y="1403316"/>
        <a:ext cx="5311591" cy="1530344"/>
      </dsp:txXfrm>
    </dsp:sp>
    <dsp:sp modelId="{1628A98F-9D60-4616-9E9E-1CD607706BDE}">
      <dsp:nvSpPr>
        <dsp:cNvPr id="0" name=""/>
        <dsp:cNvSpPr/>
      </dsp:nvSpPr>
      <dsp:spPr>
        <a:xfrm>
          <a:off x="3818757" y="3083578"/>
          <a:ext cx="5108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83FAF-367A-4F23-9B5C-86051B944AD1}">
      <dsp:nvSpPr>
        <dsp:cNvPr id="0" name=""/>
        <dsp:cNvSpPr/>
      </dsp:nvSpPr>
      <dsp:spPr>
        <a:xfrm>
          <a:off x="2002485" y="1082535"/>
          <a:ext cx="4061451" cy="2389187"/>
        </a:xfrm>
        <a:prstGeom prst="ellipse">
          <a:avLst/>
        </a:prstGeom>
        <a:solidFill>
          <a:srgbClr val="BF7B17">
            <a:alpha val="50000"/>
          </a:srgbClr>
        </a:solidFill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200" b="0" kern="1200" dirty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</a:t>
          </a:r>
          <a:r>
            <a:rPr lang="hu-HU" sz="4200" b="0" kern="1200" dirty="0">
              <a:ln>
                <a:solidFill>
                  <a:srgbClr val="146A1C"/>
                </a:solidFill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4200" b="0" kern="1200" dirty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reform</a:t>
          </a:r>
          <a:r>
            <a:rPr lang="hu-HU" sz="4200" b="0" kern="1200" dirty="0">
              <a:ln>
                <a:solidFill>
                  <a:srgbClr val="146A1C"/>
                </a:solidFill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4200" b="0" kern="1200" dirty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területei</a:t>
          </a:r>
        </a:p>
      </dsp:txBody>
      <dsp:txXfrm>
        <a:off x="2597271" y="1432423"/>
        <a:ext cx="2871879" cy="1689411"/>
      </dsp:txXfrm>
    </dsp:sp>
    <dsp:sp modelId="{F519AE27-8292-4AC8-846C-A6E994CCD14D}">
      <dsp:nvSpPr>
        <dsp:cNvPr id="0" name=""/>
        <dsp:cNvSpPr/>
      </dsp:nvSpPr>
      <dsp:spPr>
        <a:xfrm>
          <a:off x="2464695" y="218425"/>
          <a:ext cx="3007449" cy="1194593"/>
        </a:xfrm>
        <a:prstGeom prst="ellipse">
          <a:avLst/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feladatellátás</a:t>
          </a:r>
        </a:p>
      </dsp:txBody>
      <dsp:txXfrm>
        <a:off x="2905126" y="393369"/>
        <a:ext cx="2126587" cy="844705"/>
      </dsp:txXfrm>
    </dsp:sp>
    <dsp:sp modelId="{EC015508-BEA1-430C-A90B-D41C0467FAFA}">
      <dsp:nvSpPr>
        <dsp:cNvPr id="0" name=""/>
        <dsp:cNvSpPr/>
      </dsp:nvSpPr>
      <dsp:spPr>
        <a:xfrm>
          <a:off x="5133682" y="2450704"/>
          <a:ext cx="2942989" cy="1235831"/>
        </a:xfrm>
        <a:prstGeom prst="ellipse">
          <a:avLst/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management</a:t>
          </a:r>
        </a:p>
      </dsp:txBody>
      <dsp:txXfrm>
        <a:off x="5564673" y="2631687"/>
        <a:ext cx="2081007" cy="873865"/>
      </dsp:txXfrm>
    </dsp:sp>
    <dsp:sp modelId="{8267D756-4F24-462A-831C-D268289ACD50}">
      <dsp:nvSpPr>
        <dsp:cNvPr id="0" name=""/>
        <dsp:cNvSpPr/>
      </dsp:nvSpPr>
      <dsp:spPr>
        <a:xfrm>
          <a:off x="82073" y="2522708"/>
          <a:ext cx="2943060" cy="1194593"/>
        </a:xfrm>
        <a:prstGeom prst="ellipse">
          <a:avLst/>
        </a:prstGeom>
        <a:noFill/>
        <a:ln w="12700" cap="flat" cmpd="sng" algn="ctr">
          <a:solidFill>
            <a:srgbClr val="BF7B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finanszírozás</a:t>
          </a:r>
        </a:p>
      </dsp:txBody>
      <dsp:txXfrm>
        <a:off x="513074" y="2697652"/>
        <a:ext cx="2081058" cy="8447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9C199-5DD5-4D9A-8A31-D10E1797B1CB}">
      <dsp:nvSpPr>
        <dsp:cNvPr id="0" name=""/>
        <dsp:cNvSpPr/>
      </dsp:nvSpPr>
      <dsp:spPr>
        <a:xfrm rot="5400000">
          <a:off x="5583496" y="-1805199"/>
          <a:ext cx="1922512" cy="5779767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gazdasági növekedés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infláció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külgazdasági egyensúly</a:t>
          </a:r>
        </a:p>
      </dsp:txBody>
      <dsp:txXfrm rot="-5400000">
        <a:off x="3654869" y="217277"/>
        <a:ext cx="5685918" cy="1734814"/>
      </dsp:txXfrm>
    </dsp:sp>
    <dsp:sp modelId="{C1F25FC3-1B91-4D97-AAF1-4DBCA5F07BF5}">
      <dsp:nvSpPr>
        <dsp:cNvPr id="0" name=""/>
        <dsp:cNvSpPr/>
      </dsp:nvSpPr>
      <dsp:spPr>
        <a:xfrm>
          <a:off x="155" y="60"/>
          <a:ext cx="3654713" cy="2403140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makrogazdaság helyzetét jellemző általános mutatók</a:t>
          </a:r>
        </a:p>
      </dsp:txBody>
      <dsp:txXfrm>
        <a:off x="117467" y="117372"/>
        <a:ext cx="3420089" cy="2168516"/>
      </dsp:txXfrm>
    </dsp:sp>
    <dsp:sp modelId="{1C0708E8-06E9-48F4-8EE5-6776924EB832}">
      <dsp:nvSpPr>
        <dsp:cNvPr id="0" name=""/>
        <dsp:cNvSpPr/>
      </dsp:nvSpPr>
      <dsp:spPr>
        <a:xfrm rot="5400000">
          <a:off x="5433879" y="852737"/>
          <a:ext cx="2260259" cy="5744381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jövedelemcentralizáció és - újraelosztás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államháztartási hiány (</a:t>
          </a:r>
          <a:r>
            <a:rPr lang="hu-HU" sz="2400" b="0" kern="1200" dirty="0" err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max</a:t>
          </a:r>
          <a:r>
            <a:rPr lang="hu-HU" sz="2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 a GDP 3%-a)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államadósság (</a:t>
          </a:r>
          <a:r>
            <a:rPr lang="hu-HU" sz="2400" b="0" kern="1200" dirty="0" err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max</a:t>
          </a:r>
          <a:r>
            <a:rPr lang="hu-HU" sz="24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. a GDP 60%-a)</a:t>
          </a:r>
        </a:p>
      </dsp:txBody>
      <dsp:txXfrm rot="-5400000">
        <a:off x="3691819" y="2705135"/>
        <a:ext cx="5634044" cy="2039585"/>
      </dsp:txXfrm>
    </dsp:sp>
    <dsp:sp modelId="{A34C1037-469D-4139-8CC3-608411B107A0}">
      <dsp:nvSpPr>
        <dsp:cNvPr id="0" name=""/>
        <dsp:cNvSpPr/>
      </dsp:nvSpPr>
      <dsp:spPr>
        <a:xfrm>
          <a:off x="155" y="2523357"/>
          <a:ext cx="3691662" cy="2403140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 helyzetét jellemző mutatók</a:t>
          </a:r>
        </a:p>
      </dsp:txBody>
      <dsp:txXfrm>
        <a:off x="117467" y="2640669"/>
        <a:ext cx="3457038" cy="21685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79D8D-44A2-4E04-AB7F-A80B2A6EDAF1}">
      <dsp:nvSpPr>
        <dsp:cNvPr id="0" name=""/>
        <dsp:cNvSpPr/>
      </dsp:nvSpPr>
      <dsp:spPr>
        <a:xfrm>
          <a:off x="0" y="1887"/>
          <a:ext cx="93995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99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882D0-782A-462C-8DF2-F64F9D1773A6}">
      <dsp:nvSpPr>
        <dsp:cNvPr id="0" name=""/>
        <dsp:cNvSpPr/>
      </dsp:nvSpPr>
      <dsp:spPr>
        <a:xfrm>
          <a:off x="0" y="1887"/>
          <a:ext cx="9399539" cy="656560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Tanulási célok</a:t>
          </a:r>
        </a:p>
      </dsp:txBody>
      <dsp:txXfrm>
        <a:off x="0" y="1887"/>
        <a:ext cx="9399539" cy="656560"/>
      </dsp:txXfrm>
    </dsp:sp>
    <dsp:sp modelId="{D44CA91F-DA98-4C74-8C6C-94D296B0EFCD}">
      <dsp:nvSpPr>
        <dsp:cNvPr id="0" name=""/>
        <dsp:cNvSpPr/>
      </dsp:nvSpPr>
      <dsp:spPr>
        <a:xfrm>
          <a:off x="0" y="658447"/>
          <a:ext cx="93995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CE7D-7F12-4377-A921-058800CE1D93}">
      <dsp:nvSpPr>
        <dsp:cNvPr id="0" name=""/>
        <dsp:cNvSpPr/>
      </dsp:nvSpPr>
      <dsp:spPr>
        <a:xfrm>
          <a:off x="0" y="658447"/>
          <a:ext cx="2554992" cy="458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tisztviselő</a:t>
          </a:r>
        </a:p>
      </dsp:txBody>
      <dsp:txXfrm>
        <a:off x="0" y="658447"/>
        <a:ext cx="2554992" cy="4581398"/>
      </dsp:txXfrm>
    </dsp:sp>
    <dsp:sp modelId="{09317571-1B15-4F40-BDF7-0739DBE99827}">
      <dsp:nvSpPr>
        <dsp:cNvPr id="0" name=""/>
        <dsp:cNvSpPr/>
      </dsp:nvSpPr>
      <dsp:spPr>
        <a:xfrm>
          <a:off x="2683180" y="640539"/>
          <a:ext cx="6708507" cy="601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szabályozási hátterét</a:t>
          </a:r>
        </a:p>
      </dsp:txBody>
      <dsp:txXfrm>
        <a:off x="2683180" y="640539"/>
        <a:ext cx="6708507" cy="601261"/>
      </dsp:txXfrm>
    </dsp:sp>
    <dsp:sp modelId="{74C21390-51B3-4602-AF0F-78BAE3365166}">
      <dsp:nvSpPr>
        <dsp:cNvPr id="0" name=""/>
        <dsp:cNvSpPr/>
      </dsp:nvSpPr>
      <dsp:spPr>
        <a:xfrm>
          <a:off x="2554992" y="1415627"/>
          <a:ext cx="68366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9ECAF-D776-432A-85FD-79E6F6E1FD8E}">
      <dsp:nvSpPr>
        <dsp:cNvPr id="0" name=""/>
        <dsp:cNvSpPr/>
      </dsp:nvSpPr>
      <dsp:spPr>
        <a:xfrm>
          <a:off x="2683180" y="1415471"/>
          <a:ext cx="6708507" cy="925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az államháztartási gazdálkodás legfontosabb alapelveit</a:t>
          </a:r>
        </a:p>
      </dsp:txBody>
      <dsp:txXfrm>
        <a:off x="2683180" y="1415471"/>
        <a:ext cx="6708507" cy="925004"/>
      </dsp:txXfrm>
    </dsp:sp>
    <dsp:sp modelId="{C2964C1E-1319-429F-B818-2B823CBA326A}">
      <dsp:nvSpPr>
        <dsp:cNvPr id="0" name=""/>
        <dsp:cNvSpPr/>
      </dsp:nvSpPr>
      <dsp:spPr>
        <a:xfrm>
          <a:off x="2554992" y="2270685"/>
          <a:ext cx="68366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3A6D7-1496-4D12-A96C-C88AEBBB1E03}">
      <dsp:nvSpPr>
        <dsp:cNvPr id="0" name=""/>
        <dsp:cNvSpPr/>
      </dsp:nvSpPr>
      <dsp:spPr>
        <a:xfrm>
          <a:off x="2683180" y="2364331"/>
          <a:ext cx="6708507" cy="925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közbevételek és közkiadások fogalmát, rendszerét</a:t>
          </a:r>
        </a:p>
      </dsp:txBody>
      <dsp:txXfrm>
        <a:off x="2683180" y="2364331"/>
        <a:ext cx="6708507" cy="925004"/>
      </dsp:txXfrm>
    </dsp:sp>
    <dsp:sp modelId="{D91BC95C-B313-4451-A3AC-84B6341A6435}">
      <dsp:nvSpPr>
        <dsp:cNvPr id="0" name=""/>
        <dsp:cNvSpPr/>
      </dsp:nvSpPr>
      <dsp:spPr>
        <a:xfrm>
          <a:off x="2503512" y="3143850"/>
          <a:ext cx="6836695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FA30E-9892-4681-8058-5E149FC72D0F}">
      <dsp:nvSpPr>
        <dsp:cNvPr id="0" name=""/>
        <dsp:cNvSpPr/>
      </dsp:nvSpPr>
      <dsp:spPr>
        <a:xfrm>
          <a:off x="2691029" y="3143360"/>
          <a:ext cx="6708507" cy="925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értse a Magyarország gazdasági stabilitására vonatkozó szabályozás lényegét, a Költségvetési Tanácsra vonatkozó főbb szabályokat</a:t>
          </a:r>
        </a:p>
      </dsp:txBody>
      <dsp:txXfrm>
        <a:off x="2691029" y="3143360"/>
        <a:ext cx="6708507" cy="925004"/>
      </dsp:txXfrm>
    </dsp:sp>
    <dsp:sp modelId="{D055F55F-F280-46AF-B393-86AC76C134E8}">
      <dsp:nvSpPr>
        <dsp:cNvPr id="0" name=""/>
        <dsp:cNvSpPr/>
      </dsp:nvSpPr>
      <dsp:spPr>
        <a:xfrm>
          <a:off x="2554992" y="4219722"/>
          <a:ext cx="68366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E882F-AB53-43AA-AC9D-3C9AC356EA54}">
      <dsp:nvSpPr>
        <dsp:cNvPr id="0" name=""/>
        <dsp:cNvSpPr/>
      </dsp:nvSpPr>
      <dsp:spPr>
        <a:xfrm>
          <a:off x="2691029" y="4238194"/>
          <a:ext cx="6708507" cy="925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ismerje a nemzeti vagyon fogalmát, rendeltetését, kategóriáit, értse a nemzeti vagyongazdálkodás legfontosabb szabályait</a:t>
          </a:r>
        </a:p>
      </dsp:txBody>
      <dsp:txXfrm>
        <a:off x="2691029" y="4238194"/>
        <a:ext cx="6708507" cy="925004"/>
      </dsp:txXfrm>
    </dsp:sp>
    <dsp:sp modelId="{96487E1C-9441-43AD-94B1-0D56F31B663C}">
      <dsp:nvSpPr>
        <dsp:cNvPr id="0" name=""/>
        <dsp:cNvSpPr/>
      </dsp:nvSpPr>
      <dsp:spPr>
        <a:xfrm>
          <a:off x="2554992" y="5241734"/>
          <a:ext cx="68366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399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37E85-5AF8-4457-A26D-3FD713460BDF}">
      <dsp:nvSpPr>
        <dsp:cNvPr id="0" name=""/>
        <dsp:cNvSpPr/>
      </dsp:nvSpPr>
      <dsp:spPr>
        <a:xfrm>
          <a:off x="0" y="2570"/>
          <a:ext cx="94394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3BB93-9015-499A-9D6C-F191201ECFC5}">
      <dsp:nvSpPr>
        <dsp:cNvPr id="0" name=""/>
        <dsp:cNvSpPr/>
      </dsp:nvSpPr>
      <dsp:spPr>
        <a:xfrm>
          <a:off x="0" y="5141"/>
          <a:ext cx="3579731" cy="5259585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0" kern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államháztartási gazdálkodást meghatározó legfontosabb jogszabályok</a:t>
          </a:r>
        </a:p>
      </dsp:txBody>
      <dsp:txXfrm>
        <a:off x="0" y="5141"/>
        <a:ext cx="3579731" cy="5259585"/>
      </dsp:txXfrm>
    </dsp:sp>
    <dsp:sp modelId="{74D8B04F-6D0F-473C-BB7C-0C3A181BBBBC}">
      <dsp:nvSpPr>
        <dsp:cNvPr id="0" name=""/>
        <dsp:cNvSpPr/>
      </dsp:nvSpPr>
      <dsp:spPr>
        <a:xfrm>
          <a:off x="3689381" y="29568"/>
          <a:ext cx="5738365" cy="53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Alaptörvény</a:t>
          </a:r>
        </a:p>
      </dsp:txBody>
      <dsp:txXfrm>
        <a:off x="3689381" y="29568"/>
        <a:ext cx="5738365" cy="539955"/>
      </dsp:txXfrm>
    </dsp:sp>
    <dsp:sp modelId="{19A461C5-6AF2-41E5-94AE-E97E50583954}">
      <dsp:nvSpPr>
        <dsp:cNvPr id="0" name=""/>
        <dsp:cNvSpPr/>
      </dsp:nvSpPr>
      <dsp:spPr>
        <a:xfrm>
          <a:off x="3579731" y="569523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03FE6-E332-4C6F-9612-DB0895DE5D6E}">
      <dsp:nvSpPr>
        <dsp:cNvPr id="0" name=""/>
        <dsp:cNvSpPr/>
      </dsp:nvSpPr>
      <dsp:spPr>
        <a:xfrm>
          <a:off x="3689381" y="596521"/>
          <a:ext cx="5738365" cy="53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stabilitási törvény</a:t>
          </a:r>
        </a:p>
      </dsp:txBody>
      <dsp:txXfrm>
        <a:off x="3689381" y="596521"/>
        <a:ext cx="5738365" cy="539955"/>
      </dsp:txXfrm>
    </dsp:sp>
    <dsp:sp modelId="{F6E4858F-D804-4FE6-B077-E53AD52945A2}">
      <dsp:nvSpPr>
        <dsp:cNvPr id="0" name=""/>
        <dsp:cNvSpPr/>
      </dsp:nvSpPr>
      <dsp:spPr>
        <a:xfrm>
          <a:off x="3579731" y="1034879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2D8F7-5B9E-4A36-B4FD-15D8030EC690}">
      <dsp:nvSpPr>
        <dsp:cNvPr id="0" name=""/>
        <dsp:cNvSpPr/>
      </dsp:nvSpPr>
      <dsp:spPr>
        <a:xfrm>
          <a:off x="3689381" y="1061854"/>
          <a:ext cx="5738365" cy="53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államháztartási törvény és a végrehajtási rendeletei</a:t>
          </a:r>
        </a:p>
      </dsp:txBody>
      <dsp:txXfrm>
        <a:off x="3689381" y="1061854"/>
        <a:ext cx="5738365" cy="539955"/>
      </dsp:txXfrm>
    </dsp:sp>
    <dsp:sp modelId="{54260F3E-B6D4-4DC4-A063-DD84753F8EEA}">
      <dsp:nvSpPr>
        <dsp:cNvPr id="0" name=""/>
        <dsp:cNvSpPr/>
      </dsp:nvSpPr>
      <dsp:spPr>
        <a:xfrm>
          <a:off x="3579731" y="1703428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607E7-9263-4676-9D4D-20112F7F2974}">
      <dsp:nvSpPr>
        <dsp:cNvPr id="0" name=""/>
        <dsp:cNvSpPr/>
      </dsp:nvSpPr>
      <dsp:spPr>
        <a:xfrm>
          <a:off x="3693857" y="1700210"/>
          <a:ext cx="5738365" cy="717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 központi</a:t>
          </a:r>
          <a:r>
            <a:rPr lang="hu-HU" sz="1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költségvetésről</a:t>
          </a:r>
          <a:r>
            <a:rPr lang="hu-HU" sz="1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, </a:t>
          </a: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zárszámadásról szóló törvények</a:t>
          </a:r>
          <a:endParaRPr lang="hu-HU" sz="1800" kern="1200" dirty="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693857" y="1700210"/>
        <a:ext cx="5738365" cy="717988"/>
      </dsp:txXfrm>
    </dsp:sp>
    <dsp:sp modelId="{0E843307-B292-49FE-8DD7-C3C1838A54BA}">
      <dsp:nvSpPr>
        <dsp:cNvPr id="0" name=""/>
        <dsp:cNvSpPr/>
      </dsp:nvSpPr>
      <dsp:spPr>
        <a:xfrm>
          <a:off x="3579731" y="2392338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41B51-0EA5-4DB8-859D-7E7305BBE9D9}">
      <dsp:nvSpPr>
        <dsp:cNvPr id="0" name=""/>
        <dsp:cNvSpPr/>
      </dsp:nvSpPr>
      <dsp:spPr>
        <a:xfrm>
          <a:off x="3689381" y="2415003"/>
          <a:ext cx="5738365" cy="542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vagyontörvények</a:t>
          </a:r>
        </a:p>
      </dsp:txBody>
      <dsp:txXfrm>
        <a:off x="3689381" y="2415003"/>
        <a:ext cx="5738365" cy="542341"/>
      </dsp:txXfrm>
    </dsp:sp>
    <dsp:sp modelId="{9C23ED83-0ABB-43C9-8AB4-DA7D5C6DB976}">
      <dsp:nvSpPr>
        <dsp:cNvPr id="0" name=""/>
        <dsp:cNvSpPr/>
      </dsp:nvSpPr>
      <dsp:spPr>
        <a:xfrm>
          <a:off x="3579731" y="2917066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C82B3-A8CB-430B-9F74-DF484F6A2457}">
      <dsp:nvSpPr>
        <dsp:cNvPr id="0" name=""/>
        <dsp:cNvSpPr/>
      </dsp:nvSpPr>
      <dsp:spPr>
        <a:xfrm>
          <a:off x="3689381" y="2999645"/>
          <a:ext cx="5738365" cy="493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önkormányzatai törvény</a:t>
          </a:r>
        </a:p>
      </dsp:txBody>
      <dsp:txXfrm>
        <a:off x="3689381" y="2999645"/>
        <a:ext cx="5738365" cy="493670"/>
      </dsp:txXfrm>
    </dsp:sp>
    <dsp:sp modelId="{82F542D5-A7C0-4111-A920-6A9175DD324D}">
      <dsp:nvSpPr>
        <dsp:cNvPr id="0" name=""/>
        <dsp:cNvSpPr/>
      </dsp:nvSpPr>
      <dsp:spPr>
        <a:xfrm>
          <a:off x="3579731" y="3510714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55DF9-A78A-4929-A0F8-B11CB8AE828C}">
      <dsp:nvSpPr>
        <dsp:cNvPr id="0" name=""/>
        <dsp:cNvSpPr/>
      </dsp:nvSpPr>
      <dsp:spPr>
        <a:xfrm>
          <a:off x="3699653" y="3617661"/>
          <a:ext cx="5738365" cy="53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adójogszabályok (Art., Air.)</a:t>
          </a:r>
        </a:p>
      </dsp:txBody>
      <dsp:txXfrm>
        <a:off x="3699653" y="3617661"/>
        <a:ext cx="5738365" cy="532287"/>
      </dsp:txXfrm>
    </dsp:sp>
    <dsp:sp modelId="{C55B8E0B-B6F7-4E91-9CE4-5188859077F3}">
      <dsp:nvSpPr>
        <dsp:cNvPr id="0" name=""/>
        <dsp:cNvSpPr/>
      </dsp:nvSpPr>
      <dsp:spPr>
        <a:xfrm>
          <a:off x="3579731" y="4097708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3F557-50AA-4CEF-A400-392480F5A46A}">
      <dsp:nvSpPr>
        <dsp:cNvPr id="0" name=""/>
        <dsp:cNvSpPr/>
      </dsp:nvSpPr>
      <dsp:spPr>
        <a:xfrm>
          <a:off x="3689381" y="4124706"/>
          <a:ext cx="5738365" cy="53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az Állami Számvevőszékről szóló törvény</a:t>
          </a:r>
        </a:p>
      </dsp:txBody>
      <dsp:txXfrm>
        <a:off x="3689381" y="4124706"/>
        <a:ext cx="5738365" cy="539955"/>
      </dsp:txXfrm>
    </dsp:sp>
    <dsp:sp modelId="{A6604BA0-DA9A-4958-85C9-BB26991756BD}">
      <dsp:nvSpPr>
        <dsp:cNvPr id="0" name=""/>
        <dsp:cNvSpPr/>
      </dsp:nvSpPr>
      <dsp:spPr>
        <a:xfrm>
          <a:off x="3579731" y="4664661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AA3FE-F6AE-4E14-B8AC-824BCE9FDCC4}">
      <dsp:nvSpPr>
        <dsp:cNvPr id="0" name=""/>
        <dsp:cNvSpPr/>
      </dsp:nvSpPr>
      <dsp:spPr>
        <a:xfrm>
          <a:off x="3689381" y="4691658"/>
          <a:ext cx="5738365" cy="53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jegybanktörvény</a:t>
          </a:r>
        </a:p>
      </dsp:txBody>
      <dsp:txXfrm>
        <a:off x="3689381" y="4691658"/>
        <a:ext cx="5738365" cy="539955"/>
      </dsp:txXfrm>
    </dsp:sp>
    <dsp:sp modelId="{1AFC6488-A6B2-4A74-9A2A-16E603B70FDF}">
      <dsp:nvSpPr>
        <dsp:cNvPr id="0" name=""/>
        <dsp:cNvSpPr/>
      </dsp:nvSpPr>
      <dsp:spPr>
        <a:xfrm>
          <a:off x="3579731" y="5264727"/>
          <a:ext cx="5848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9945A-B288-46C0-B2CB-6E2F2576E64E}" type="datetimeFigureOut">
              <a:rPr lang="hu-HU" smtClean="0"/>
              <a:t>2025.03.06.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4010B-07D2-4AB5-8B29-557958D60F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694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2150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15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3961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17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496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33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16719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34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11551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37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272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39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3550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92C81-6E1E-4983-8A9F-B4535C693337}" type="slidenum">
              <a:rPr lang="hu-HU" altLang="hu-HU" smtClean="0"/>
              <a:pPr>
                <a:defRPr/>
              </a:pPr>
              <a:t>50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7228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Verdana" panose="020B0604030504040204" pitchFamily="34" charset="0"/>
                <a:ea typeface="Verdana" panose="020B0604030504040204" pitchFamily="34" charset="0"/>
              </a:rPr>
              <a:t>KÖZIGAZGATÁSI SZAKVIZSGA</a:t>
            </a:r>
            <a:br>
              <a:rPr lang="hu-HU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4000" dirty="0">
                <a:latin typeface="Verdana" panose="020B0604030504040204" pitchFamily="34" charset="0"/>
                <a:ea typeface="Verdana" panose="020B0604030504040204" pitchFamily="34" charset="0"/>
              </a:rPr>
              <a:t>Általános közigazgatási ismeretek</a:t>
            </a:r>
            <a:br>
              <a:rPr lang="hu-HU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4000" dirty="0">
                <a:latin typeface="Verdana" panose="020B0604030504040204" pitchFamily="34" charset="0"/>
                <a:ea typeface="Verdana" panose="020B0604030504040204" pitchFamily="34" charset="0"/>
              </a:rPr>
              <a:t>III. modul:</a:t>
            </a:r>
            <a:br>
              <a:rPr lang="hu-HU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4000" dirty="0">
                <a:latin typeface="Verdana" panose="020B0604030504040204" pitchFamily="34" charset="0"/>
                <a:ea typeface="Verdana" panose="020B0604030504040204" pitchFamily="34" charset="0"/>
              </a:rPr>
              <a:t>Általános államháztartási ismeretek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i="0" dirty="0" err="1">
                <a:latin typeface="Verdana" panose="020B0604030504040204" pitchFamily="34" charset="0"/>
                <a:ea typeface="Verdana" panose="020B0604030504040204" pitchFamily="34" charset="0"/>
              </a:rPr>
              <a:t>Hatályosította</a:t>
            </a:r>
            <a:r>
              <a:rPr lang="hu-HU" i="0" dirty="0">
                <a:latin typeface="Verdana" panose="020B0604030504040204" pitchFamily="34" charset="0"/>
                <a:ea typeface="Verdana" panose="020B0604030504040204" pitchFamily="34" charset="0"/>
              </a:rPr>
              <a:t>: Dr. Nagylaki Csilla</a:t>
            </a:r>
          </a:p>
          <a:p>
            <a:pPr algn="ctr"/>
            <a:r>
              <a:rPr lang="hu-HU" i="0" dirty="0">
                <a:latin typeface="Verdana" panose="020B0604030504040204" pitchFamily="34" charset="0"/>
                <a:ea typeface="Verdana" panose="020B0604030504040204" pitchFamily="34" charset="0"/>
              </a:rPr>
              <a:t>2025. január 1.</a:t>
            </a:r>
          </a:p>
          <a:p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államháztartási gazdálkodás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07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071664" y="331230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Az államháztartási gazdálkodás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11</a:t>
            </a:fld>
            <a:endParaRPr lang="hu-HU" altLang="hu-HU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4067072"/>
              </p:ext>
            </p:extLst>
          </p:nvPr>
        </p:nvGraphicFramePr>
        <p:xfrm>
          <a:off x="1468238" y="1408449"/>
          <a:ext cx="9399539" cy="5241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834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 bwMode="auto">
          <a:xfrm>
            <a:off x="1694336" y="168331"/>
            <a:ext cx="907199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2.1. Az államháztartási gazdálkodás </a:t>
            </a:r>
          </a:p>
          <a:p>
            <a:pPr marL="0" indent="0" algn="ctr">
              <a:buNone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szabályozási háttere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12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09669176"/>
              </p:ext>
            </p:extLst>
          </p:nvPr>
        </p:nvGraphicFramePr>
        <p:xfrm>
          <a:off x="1510621" y="1311564"/>
          <a:ext cx="9439421" cy="526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06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 bwMode="auto">
          <a:xfrm>
            <a:off x="1631504" y="188640"/>
            <a:ext cx="903649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2.2. Államháztartási gazdálkodási </a:t>
            </a:r>
          </a:p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alapelvek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13</a:t>
            </a:fld>
            <a:endParaRPr lang="hu-HU" altLang="hu-HU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2532613"/>
              </p:ext>
            </p:extLst>
          </p:nvPr>
        </p:nvGraphicFramePr>
        <p:xfrm>
          <a:off x="1655560" y="1496007"/>
          <a:ext cx="9012440" cy="5361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574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 txBox="1">
            <a:spLocks/>
          </p:cNvSpPr>
          <p:nvPr/>
        </p:nvSpPr>
        <p:spPr bwMode="auto">
          <a:xfrm>
            <a:off x="1631504" y="144016"/>
            <a:ext cx="903649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2.2. Államháztartási gazdálkodási </a:t>
            </a:r>
          </a:p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alapelvek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14</a:t>
            </a:fld>
            <a:endParaRPr lang="hu-HU" altLang="hu-HU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93827373"/>
              </p:ext>
            </p:extLst>
          </p:nvPr>
        </p:nvGraphicFramePr>
        <p:xfrm>
          <a:off x="1847528" y="1397000"/>
          <a:ext cx="856895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749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938812" y="2348881"/>
            <a:ext cx="3528392" cy="938719"/>
          </a:xfrm>
          <a:prstGeom prst="rect">
            <a:avLst/>
          </a:prstGeom>
          <a:solidFill>
            <a:srgbClr val="C000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közhatalmi bevételek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hu-HU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(</a:t>
            </a:r>
            <a:r>
              <a:rPr lang="hu-HU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fizetési kötelezettségek</a:t>
            </a:r>
            <a:r>
              <a:rPr lang="hu-HU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970728" y="2329177"/>
            <a:ext cx="3251200" cy="958422"/>
          </a:xfrm>
          <a:prstGeom prst="rect">
            <a:avLst/>
          </a:prstGeom>
          <a:solidFill>
            <a:srgbClr val="C000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magánjogi bevételek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328588" y="5087144"/>
            <a:ext cx="1728788" cy="646112"/>
          </a:xfrm>
          <a:prstGeom prst="rect">
            <a:avLst/>
          </a:prstGeom>
          <a:solidFill>
            <a:schemeClr val="tx2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adójellegű bevételek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237743" y="5087144"/>
            <a:ext cx="1582737" cy="646112"/>
          </a:xfrm>
          <a:prstGeom prst="rect">
            <a:avLst/>
          </a:prstGeom>
          <a:solidFill>
            <a:schemeClr val="tx2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díjjellegű</a:t>
            </a:r>
            <a:r>
              <a:rPr lang="hu-HU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bevételek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922944" y="5087144"/>
            <a:ext cx="1355725" cy="923330"/>
          </a:xfrm>
          <a:prstGeom prst="rect">
            <a:avLst/>
          </a:prstGeom>
          <a:solidFill>
            <a:schemeClr val="tx2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szankció-jellegű bevételek</a:t>
            </a:r>
          </a:p>
        </p:txBody>
      </p:sp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1938812" y="1610908"/>
            <a:ext cx="8283116" cy="58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Közbevételek</a:t>
            </a:r>
          </a:p>
        </p:txBody>
      </p:sp>
      <p:sp>
        <p:nvSpPr>
          <p:cNvPr id="25612" name="Szövegdoboz 17"/>
          <p:cNvSpPr txBox="1">
            <a:spLocks noChangeArrowheads="1"/>
          </p:cNvSpPr>
          <p:nvPr/>
        </p:nvSpPr>
        <p:spPr bwMode="auto">
          <a:xfrm>
            <a:off x="1718633" y="3493476"/>
            <a:ext cx="396875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alkotmányos alapja: </a:t>
            </a:r>
            <a:r>
              <a:rPr lang="hu-HU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közteherviselés elve </a:t>
            </a:r>
          </a:p>
          <a:p>
            <a:pPr algn="ctr" eaLnBrk="1" hangingPunct="1">
              <a:defRPr/>
            </a:pPr>
            <a:r>
              <a:rPr lang="hu-HU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(szabályozási garanciák)</a:t>
            </a:r>
          </a:p>
        </p:txBody>
      </p:sp>
      <p:cxnSp>
        <p:nvCxnSpPr>
          <p:cNvPr id="24" name="Egyenes összekötő nyíllal 23"/>
          <p:cNvCxnSpPr/>
          <p:nvPr/>
        </p:nvCxnSpPr>
        <p:spPr>
          <a:xfrm>
            <a:off x="5586301" y="4715016"/>
            <a:ext cx="0" cy="2889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rot="5400000">
            <a:off x="2016755" y="4868713"/>
            <a:ext cx="28733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19" name="Szövegdoboz 46"/>
          <p:cNvSpPr txBox="1">
            <a:spLocks noChangeArrowheads="1"/>
          </p:cNvSpPr>
          <p:nvPr/>
        </p:nvSpPr>
        <p:spPr bwMode="auto">
          <a:xfrm>
            <a:off x="6512929" y="3485023"/>
            <a:ext cx="4166797" cy="20928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tulajdonosi bevételek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(pl. koncessziós szerződésekből eredő bevételek, vagyonhasznosítás bevételei, osztalék- és kamatbevételek)</a:t>
            </a:r>
          </a:p>
        </p:txBody>
      </p:sp>
      <p:sp>
        <p:nvSpPr>
          <p:cNvPr id="12" name="Balra-jobbra nyíl feliratnak 11"/>
          <p:cNvSpPr/>
          <p:nvPr/>
        </p:nvSpPr>
        <p:spPr>
          <a:xfrm>
            <a:off x="5558488" y="2206263"/>
            <a:ext cx="1351897" cy="1145266"/>
          </a:xfrm>
          <a:prstGeom prst="leftRightArrowCallou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2715491" y="385500"/>
            <a:ext cx="65235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2.3. Államháztartási bevételek és kiadások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15</a:t>
            </a:fld>
            <a:endParaRPr lang="hu-HU" alt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7" name="Egyenes összekötő nyíllal 26"/>
          <p:cNvCxnSpPr/>
          <p:nvPr/>
        </p:nvCxnSpPr>
        <p:spPr>
          <a:xfrm rot="5400000">
            <a:off x="3885073" y="4867126"/>
            <a:ext cx="28733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2159628" y="4715015"/>
            <a:ext cx="344117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97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8376" y="323273"/>
            <a:ext cx="7632848" cy="974710"/>
          </a:xfrm>
        </p:spPr>
        <p:txBody>
          <a:bodyPr>
            <a:normAutofit fontScale="90000"/>
          </a:bodyPr>
          <a:lstStyle/>
          <a:p>
            <a:pPr algn="ctr"/>
            <a:br>
              <a:rPr lang="hu-HU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2.3. Államháztartási bevételek és kiadások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7DB3B7C5-E978-4FE3-A27F-1DCDCD7F0A25}" type="slidenum">
              <a:rPr lang="hu-HU" altLang="hu-HU" smtClean="0"/>
              <a:pPr>
                <a:defRPr/>
              </a:pPr>
              <a:t>16</a:t>
            </a:fld>
            <a:endParaRPr lang="hu-HU" alt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685053"/>
              </p:ext>
            </p:extLst>
          </p:nvPr>
        </p:nvGraphicFramePr>
        <p:xfrm>
          <a:off x="997526" y="1496291"/>
          <a:ext cx="9919855" cy="492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02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30764" y="426730"/>
            <a:ext cx="6949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2.4. Magyarország gazdasági stabilitása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17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4396991"/>
              </p:ext>
            </p:extLst>
          </p:nvPr>
        </p:nvGraphicFramePr>
        <p:xfrm>
          <a:off x="1814424" y="1556792"/>
          <a:ext cx="85300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971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21528" y="319783"/>
            <a:ext cx="69773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2.4. Magyarország gazdasági stabilitása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18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89807669"/>
              </p:ext>
            </p:extLst>
          </p:nvPr>
        </p:nvGraphicFramePr>
        <p:xfrm>
          <a:off x="1757046" y="1644073"/>
          <a:ext cx="8975607" cy="4652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663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 bwMode="auto">
          <a:xfrm>
            <a:off x="2591602" y="303065"/>
            <a:ext cx="7152812" cy="82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2.4. Magyarország gazdasági stabilitása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19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9050825"/>
              </p:ext>
            </p:extLst>
          </p:nvPr>
        </p:nvGraphicFramePr>
        <p:xfrm>
          <a:off x="1637699" y="1415473"/>
          <a:ext cx="9060618" cy="5216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79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a nemzetgazdasági rendszerében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4508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 idx="4294967295"/>
          </p:nvPr>
        </p:nvSpPr>
        <p:spPr>
          <a:xfrm>
            <a:off x="2279576" y="184792"/>
            <a:ext cx="7776864" cy="104671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hu-HU" sz="2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2.5.1. A nemzeti vagyon fogalma </a:t>
            </a:r>
            <a:br>
              <a:rPr lang="hu-HU" sz="3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817160" y="1856509"/>
            <a:ext cx="8631792" cy="535708"/>
          </a:xfr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marL="0" indent="0" algn="ctr"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A nemzeti vagyon kategóriái</a:t>
            </a:r>
          </a:p>
          <a:p>
            <a:pPr marL="0" indent="0" algn="ctr">
              <a:spcAft>
                <a:spcPts val="1200"/>
              </a:spcAft>
              <a:buClr>
                <a:schemeClr val="tx1"/>
              </a:buClr>
              <a:buNone/>
              <a:defRPr/>
            </a:pPr>
            <a:endParaRPr lang="hu-HU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 algn="ctr">
              <a:spcAft>
                <a:spcPts val="1200"/>
              </a:spcAft>
              <a:buClr>
                <a:schemeClr val="tx1"/>
              </a:buClr>
              <a:buNone/>
              <a:defRPr/>
            </a:pPr>
            <a:endParaRPr lang="hu-HU" sz="2400" b="1" dirty="0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hu-HU" sz="2400" dirty="0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hu-HU" sz="2400" b="1" dirty="0">
              <a:ln w="12700">
                <a:solidFill>
                  <a:schemeClr val="tx2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20</a:t>
            </a:fld>
            <a:endParaRPr lang="hu-HU" alt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13874230"/>
              </p:ext>
            </p:extLst>
          </p:nvPr>
        </p:nvGraphicFramePr>
        <p:xfrm>
          <a:off x="1817160" y="2496907"/>
          <a:ext cx="8358688" cy="408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ím 1"/>
          <p:cNvSpPr txBox="1">
            <a:spLocks/>
          </p:cNvSpPr>
          <p:nvPr/>
        </p:nvSpPr>
        <p:spPr>
          <a:xfrm>
            <a:off x="2025576" y="1071418"/>
            <a:ext cx="7776864" cy="78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br>
              <a:rPr lang="hu-HU" sz="2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3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817160" y="969818"/>
            <a:ext cx="7832785" cy="1636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A nemzeti vagyon köre, rendeltetése</a:t>
            </a:r>
            <a:br>
              <a:rPr lang="hu-HU" sz="2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3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3896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1560512" y="324312"/>
            <a:ext cx="9144000" cy="5844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2.5.2. Állami vagyon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21</a:t>
            </a:fld>
            <a:endParaRPr lang="hu-HU" alt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09234805"/>
              </p:ext>
            </p:extLst>
          </p:nvPr>
        </p:nvGraphicFramePr>
        <p:xfrm>
          <a:off x="1403927" y="2184967"/>
          <a:ext cx="9319493" cy="383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kerekített téglalap 7"/>
          <p:cNvSpPr/>
          <p:nvPr/>
        </p:nvSpPr>
        <p:spPr>
          <a:xfrm>
            <a:off x="1505096" y="1176573"/>
            <a:ext cx="9218324" cy="740541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állami</a:t>
            </a:r>
            <a:r>
              <a:rPr lang="hu-HU" sz="2800" b="1" dirty="0">
                <a:solidFill>
                  <a:srgbClr val="44546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vagyon kategóriái</a:t>
            </a:r>
            <a:endParaRPr lang="hu-H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32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1505094" y="416676"/>
            <a:ext cx="9144000" cy="5844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2.5.2. Állami vagyon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22</a:t>
            </a:fld>
            <a:endParaRPr lang="hu-HU" alt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30852890"/>
              </p:ext>
            </p:extLst>
          </p:nvPr>
        </p:nvGraphicFramePr>
        <p:xfrm>
          <a:off x="526473" y="1001084"/>
          <a:ext cx="11296073" cy="5856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029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1408545" y="459299"/>
            <a:ext cx="9144000" cy="5844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2.5.3. Önkormányzati vagyon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23</a:t>
            </a:fld>
            <a:endParaRPr lang="hu-HU" alt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92902181"/>
              </p:ext>
            </p:extLst>
          </p:nvPr>
        </p:nvGraphicFramePr>
        <p:xfrm>
          <a:off x="1348509" y="2429164"/>
          <a:ext cx="9264073" cy="359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kerekített téglalap 7"/>
          <p:cNvSpPr/>
          <p:nvPr/>
        </p:nvSpPr>
        <p:spPr>
          <a:xfrm>
            <a:off x="1348509" y="1403926"/>
            <a:ext cx="9264073" cy="66501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önkormányzati vagyon</a:t>
            </a:r>
            <a:r>
              <a:rPr lang="hu-H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kategóriái</a:t>
            </a:r>
            <a:endParaRPr lang="hu-H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548406" y="410796"/>
            <a:ext cx="8949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2.5.4. A nemzeti vagyongazdálkodási </a:t>
            </a:r>
            <a:b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alapelvei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24</a:t>
            </a:fld>
            <a:endParaRPr lang="hu-HU" altLang="hu-HU"/>
          </a:p>
        </p:txBody>
      </p:sp>
      <p:graphicFrame>
        <p:nvGraphicFramePr>
          <p:cNvPr id="8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303064"/>
              </p:ext>
            </p:extLst>
          </p:nvPr>
        </p:nvGraphicFramePr>
        <p:xfrm>
          <a:off x="1283855" y="1533237"/>
          <a:ext cx="9716654" cy="494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186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 idx="4294967295"/>
          </p:nvPr>
        </p:nvSpPr>
        <p:spPr>
          <a:xfrm>
            <a:off x="1311419" y="258971"/>
            <a:ext cx="8802399" cy="119263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2.5.4. A nemzeti vagyongazdálkodási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alapelvei</a:t>
            </a:r>
            <a:endParaRPr lang="hu-HU" sz="32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25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06413358"/>
              </p:ext>
            </p:extLst>
          </p:nvPr>
        </p:nvGraphicFramePr>
        <p:xfrm>
          <a:off x="1132740" y="1340769"/>
          <a:ext cx="8981078" cy="518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414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493582" y="478535"/>
            <a:ext cx="9059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2.5.4. A nemzeti vagyongazdálkodási </a:t>
            </a:r>
            <a:b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alapelvei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26</a:t>
            </a:fld>
            <a:endParaRPr lang="hu-HU" altLang="hu-HU"/>
          </a:p>
        </p:txBody>
      </p:sp>
      <p:graphicFrame>
        <p:nvGraphicFramePr>
          <p:cNvPr id="8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045306"/>
              </p:ext>
            </p:extLst>
          </p:nvPr>
        </p:nvGraphicFramePr>
        <p:xfrm>
          <a:off x="1992313" y="1557339"/>
          <a:ext cx="8424862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826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központi szintje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0272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846138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264809" y="287007"/>
            <a:ext cx="7805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 Az államháztartás központi szintje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28</a:t>
            </a:fld>
            <a:endParaRPr lang="hu-HU" altLang="hu-HU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08152341"/>
              </p:ext>
            </p:extLst>
          </p:nvPr>
        </p:nvGraphicFramePr>
        <p:xfrm>
          <a:off x="1671782" y="1599921"/>
          <a:ext cx="9393382" cy="525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554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586359" y="439905"/>
            <a:ext cx="8856983" cy="100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3.1.1. A központi költségvetés </a:t>
            </a:r>
            <a:b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bevételei, kiadásai és tartalékai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29</a:t>
            </a:fld>
            <a:endParaRPr lang="hu-HU" alt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5637812"/>
              </p:ext>
            </p:extLst>
          </p:nvPr>
        </p:nvGraphicFramePr>
        <p:xfrm>
          <a:off x="1223159" y="1678045"/>
          <a:ext cx="9583385" cy="454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39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775520" y="31443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>
              <a:buAutoNum type="arabicPeriod"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a nemzetgazdaság rendszerében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3</a:t>
            </a:fld>
            <a:endParaRPr lang="hu-HU" alt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5365189"/>
              </p:ext>
            </p:extLst>
          </p:nvPr>
        </p:nvGraphicFramePr>
        <p:xfrm>
          <a:off x="2076554" y="1545070"/>
          <a:ext cx="8568952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936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709072" y="227469"/>
            <a:ext cx="8856983" cy="100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3.1.1. A központi költségvetés </a:t>
            </a:r>
            <a:b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bevételei, kiadásai és tartalékai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30</a:t>
            </a:fld>
            <a:endParaRPr lang="hu-HU" altLang="hu-HU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87504330"/>
              </p:ext>
            </p:extLst>
          </p:nvPr>
        </p:nvGraphicFramePr>
        <p:xfrm>
          <a:off x="1560946" y="1357745"/>
          <a:ext cx="9153236" cy="531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185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696160" y="264415"/>
            <a:ext cx="8856983" cy="100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3.1.1. A központi költségvetés </a:t>
            </a:r>
            <a:b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bevételei, kiadásai és tartalékai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31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80621718"/>
              </p:ext>
            </p:extLst>
          </p:nvPr>
        </p:nvGraphicFramePr>
        <p:xfrm>
          <a:off x="1349451" y="1487056"/>
          <a:ext cx="9550400" cy="513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766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24001" y="261318"/>
            <a:ext cx="9144000" cy="79141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3.1.2. A költségvetési ciklus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8472264" y="6525345"/>
            <a:ext cx="2195736" cy="332655"/>
          </a:xfrm>
        </p:spPr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32</a:t>
            </a:fld>
            <a:endParaRPr lang="hu-HU" altLang="hu-HU" dirty="0"/>
          </a:p>
        </p:txBody>
      </p:sp>
      <p:graphicFrame>
        <p:nvGraphicFramePr>
          <p:cNvPr id="8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427739"/>
              </p:ext>
            </p:extLst>
          </p:nvPr>
        </p:nvGraphicFramePr>
        <p:xfrm>
          <a:off x="1369056" y="1338814"/>
          <a:ext cx="9298944" cy="5186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kerekített téglalap 2"/>
          <p:cNvSpPr/>
          <p:nvPr/>
        </p:nvSpPr>
        <p:spPr>
          <a:xfrm>
            <a:off x="5010416" y="1857971"/>
            <a:ext cx="2016224" cy="67478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évet megelőző év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6474553" y="3594687"/>
            <a:ext cx="1728192" cy="67478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átmeneti gazdálkodás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6257702" y="5178505"/>
            <a:ext cx="1537876" cy="67478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4200128" y="5178505"/>
            <a:ext cx="1656184" cy="67478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évet követő év</a:t>
            </a:r>
          </a:p>
        </p:txBody>
      </p:sp>
      <p:sp>
        <p:nvSpPr>
          <p:cNvPr id="5" name="Téglalap 4"/>
          <p:cNvSpPr/>
          <p:nvPr/>
        </p:nvSpPr>
        <p:spPr>
          <a:xfrm>
            <a:off x="1840945" y="2806829"/>
            <a:ext cx="1864841" cy="108012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egyenleg cél, tervezés, törvényjavaslat</a:t>
            </a:r>
          </a:p>
        </p:txBody>
      </p:sp>
      <p:sp>
        <p:nvSpPr>
          <p:cNvPr id="13" name="Téglalap 12"/>
          <p:cNvSpPr/>
          <p:nvPr/>
        </p:nvSpPr>
        <p:spPr>
          <a:xfrm>
            <a:off x="8472264" y="2953594"/>
            <a:ext cx="1890464" cy="108012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törvényjavaslat megvitatása, a törvény elfogadása</a:t>
            </a:r>
          </a:p>
        </p:txBody>
      </p:sp>
      <p:sp>
        <p:nvSpPr>
          <p:cNvPr id="14" name="Téglalap 13"/>
          <p:cNvSpPr/>
          <p:nvPr/>
        </p:nvSpPr>
        <p:spPr>
          <a:xfrm>
            <a:off x="8472264" y="4095313"/>
            <a:ext cx="1890464" cy="125046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intézményi költségvetések megállapítása, előirányzatok teljesítése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820223" y="3955688"/>
            <a:ext cx="1885562" cy="108012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zárszámadási törvény előkészítése, elfogadása</a:t>
            </a:r>
          </a:p>
        </p:txBody>
      </p:sp>
    </p:spTree>
    <p:extLst>
      <p:ext uri="{BB962C8B-B14F-4D97-AF65-F5344CB8AC3E}">
        <p14:creationId xmlns:p14="http://schemas.microsoft.com/office/powerpoint/2010/main" val="2010153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711624" y="150034"/>
            <a:ext cx="6912768" cy="1190735"/>
          </a:xfrm>
        </p:spPr>
        <p:txBody>
          <a:bodyPr/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3.2. A társadalombiztosítás pénzügyi alapjai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33</a:t>
            </a:fld>
            <a:endParaRPr lang="hu-HU" altLang="hu-HU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7593026"/>
              </p:ext>
            </p:extLst>
          </p:nvPr>
        </p:nvGraphicFramePr>
        <p:xfrm>
          <a:off x="1129571" y="1340769"/>
          <a:ext cx="10076873" cy="5380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616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847528" y="116633"/>
            <a:ext cx="8640960" cy="1190735"/>
          </a:xfrm>
        </p:spPr>
        <p:txBody>
          <a:bodyPr/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3.3. Az elkülönített állami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pénzalapok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34</a:t>
            </a:fld>
            <a:endParaRPr lang="hu-HU" alt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5030025"/>
              </p:ext>
            </p:extLst>
          </p:nvPr>
        </p:nvGraphicFramePr>
        <p:xfrm>
          <a:off x="1043709" y="1289177"/>
          <a:ext cx="10307782" cy="413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églalap 3"/>
          <p:cNvSpPr/>
          <p:nvPr/>
        </p:nvSpPr>
        <p:spPr>
          <a:xfrm>
            <a:off x="1043709" y="5569774"/>
            <a:ext cx="10021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Jelenleg működő alapok: </a:t>
            </a:r>
            <a:r>
              <a:rPr lang="hu-HU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Nemzeti Foglalkoztatási Alap, Bethlen Gábor Alap, Központi Nukleáris Pénzügyi Alap, Nemzeti Kulturális Alap, Nemzeti Kutatási, Technológiai és Innovációs Alap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64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önkormányzati alrendszere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002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611397" y="251570"/>
            <a:ext cx="7185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 Az államháztartás önkormányzati alrendszere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36</a:t>
            </a:fld>
            <a:endParaRPr lang="hu-HU" altLang="hu-HU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6601472"/>
              </p:ext>
            </p:extLst>
          </p:nvPr>
        </p:nvGraphicFramePr>
        <p:xfrm>
          <a:off x="1919536" y="1397000"/>
          <a:ext cx="856895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703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870362" y="469596"/>
            <a:ext cx="8546811" cy="120781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4.1. A helyi önkormányzatok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gazdálkodásának jogi-szabályozási környezete</a:t>
            </a: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56519169"/>
              </p:ext>
            </p:extLst>
          </p:nvPr>
        </p:nvGraphicFramePr>
        <p:xfrm>
          <a:off x="1571769" y="1779011"/>
          <a:ext cx="9143999" cy="492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38386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87926" y="253544"/>
            <a:ext cx="103371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alt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4.1. A helyi önkormányzatok </a:t>
            </a:r>
            <a:br>
              <a:rPr lang="hu-HU" alt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alt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gazdálkodásának jogi-szabályozási </a:t>
            </a:r>
          </a:p>
          <a:p>
            <a:pPr algn="ctr">
              <a:defRPr/>
            </a:pPr>
            <a:r>
              <a:rPr lang="hu-HU" alt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környezete</a:t>
            </a:r>
            <a:endParaRPr lang="hu-HU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38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33203115"/>
              </p:ext>
            </p:extLst>
          </p:nvPr>
        </p:nvGraphicFramePr>
        <p:xfrm>
          <a:off x="1078938" y="1887920"/>
          <a:ext cx="9542880" cy="447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14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649252" y="619800"/>
            <a:ext cx="8928992" cy="1033509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br>
              <a:rPr lang="hu-HU" sz="3000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600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4.2.1. </a:t>
            </a:r>
            <a: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helyi önkormányzat </a:t>
            </a:r>
            <a:b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költségvetése: bevételek kiadások</a:t>
            </a:r>
            <a:b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hu-HU" sz="3600" cap="all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39</a:t>
            </a:fld>
            <a:endParaRPr lang="hu-HU" altLang="hu-HU"/>
          </a:p>
        </p:txBody>
      </p:sp>
      <p:graphicFrame>
        <p:nvGraphicFramePr>
          <p:cNvPr id="8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310550"/>
              </p:ext>
            </p:extLst>
          </p:nvPr>
        </p:nvGraphicFramePr>
        <p:xfrm>
          <a:off x="1739008" y="1412777"/>
          <a:ext cx="8749480" cy="530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885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429000" y="525780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hu-HU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38136313"/>
              </p:ext>
            </p:extLst>
          </p:nvPr>
        </p:nvGraphicFramePr>
        <p:xfrm>
          <a:off x="1228437" y="3252338"/>
          <a:ext cx="9332059" cy="320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artalom helye 2"/>
          <p:cNvSpPr txBox="1">
            <a:spLocks/>
          </p:cNvSpPr>
          <p:nvPr/>
        </p:nvSpPr>
        <p:spPr bwMode="auto">
          <a:xfrm>
            <a:off x="2396013" y="269066"/>
            <a:ext cx="692102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1.1. Az államháztartás fogalma, rendszere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4294967295"/>
          </p:nvPr>
        </p:nvSpPr>
        <p:spPr>
          <a:xfrm>
            <a:off x="8077200" y="6453337"/>
            <a:ext cx="2483296" cy="404663"/>
          </a:xfrm>
        </p:spPr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</a:t>
            </a:fld>
            <a:endParaRPr lang="hu-HU" altLang="hu-HU" dirty="0"/>
          </a:p>
        </p:txBody>
      </p:sp>
      <p:sp>
        <p:nvSpPr>
          <p:cNvPr id="3" name="Téglalap 2"/>
          <p:cNvSpPr/>
          <p:nvPr/>
        </p:nvSpPr>
        <p:spPr>
          <a:xfrm>
            <a:off x="1316181" y="1590087"/>
            <a:ext cx="9156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Nemzetgazdaság: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ország gazdasági szereplőinek összessége és a köztük lévő kapcsolatok, kölcsönhatások rendszere.</a:t>
            </a:r>
          </a:p>
          <a:p>
            <a:pPr lvl="0" algn="just"/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Gazdasági szereplők: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háztartások, vállalkozások, nonprofit szektor,</a:t>
            </a:r>
          </a:p>
          <a:p>
            <a:pPr lvl="0" algn="just"/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állam, külföld</a:t>
            </a:r>
          </a:p>
          <a:p>
            <a:pPr lvl="0" algn="just"/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56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 txBox="1">
            <a:spLocks/>
          </p:cNvSpPr>
          <p:nvPr/>
        </p:nvSpPr>
        <p:spPr bwMode="auto">
          <a:xfrm>
            <a:off x="2676055" y="301662"/>
            <a:ext cx="6986662" cy="114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hu-HU" sz="3200" b="1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4.2.2. </a:t>
            </a: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helyi önkormányzati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ciklus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40</a:t>
            </a:fld>
            <a:endParaRPr lang="hu-HU" altLang="hu-HU"/>
          </a:p>
        </p:txBody>
      </p:sp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062582"/>
              </p:ext>
            </p:extLst>
          </p:nvPr>
        </p:nvGraphicFramePr>
        <p:xfrm>
          <a:off x="1369056" y="1338814"/>
          <a:ext cx="9298944" cy="5186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kerekített téglalap 7"/>
          <p:cNvSpPr/>
          <p:nvPr/>
        </p:nvSpPr>
        <p:spPr>
          <a:xfrm>
            <a:off x="6169386" y="1556792"/>
            <a:ext cx="1780959" cy="792088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 február 15.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március 15.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3900737" y="1556792"/>
            <a:ext cx="1959999" cy="792088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évet megelőző év, költségvetési év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6201002" y="5435278"/>
            <a:ext cx="1780959" cy="58601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3900737" y="5332239"/>
            <a:ext cx="1780959" cy="792088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évet követő év május 31.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6456040" y="3594687"/>
            <a:ext cx="1728192" cy="67478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átmeneti gazdálkodás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852424" y="2490548"/>
            <a:ext cx="1864841" cy="134413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rendelet-tervezet elkészítése</a:t>
            </a:r>
          </a:p>
        </p:txBody>
      </p:sp>
      <p:sp>
        <p:nvSpPr>
          <p:cNvPr id="14" name="Téglalap 13"/>
          <p:cNvSpPr/>
          <p:nvPr/>
        </p:nvSpPr>
        <p:spPr>
          <a:xfrm>
            <a:off x="8356968" y="2490549"/>
            <a:ext cx="1864841" cy="1272123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költségvetési rendelet elfogadása</a:t>
            </a:r>
          </a:p>
        </p:txBody>
      </p:sp>
      <p:sp>
        <p:nvSpPr>
          <p:cNvPr id="15" name="Téglalap 14"/>
          <p:cNvSpPr/>
          <p:nvPr/>
        </p:nvSpPr>
        <p:spPr>
          <a:xfrm>
            <a:off x="8366900" y="4010413"/>
            <a:ext cx="1864841" cy="1272123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előirányzatok felhasználása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852425" y="4010412"/>
            <a:ext cx="1864841" cy="108336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zárszámadási rendelet elfogadása</a:t>
            </a:r>
          </a:p>
        </p:txBody>
      </p:sp>
    </p:spTree>
    <p:extLst>
      <p:ext uri="{BB962C8B-B14F-4D97-AF65-F5344CB8AC3E}">
        <p14:creationId xmlns:p14="http://schemas.microsoft.com/office/powerpoint/2010/main" val="2581580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költségvetési szervek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037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647737" y="416816"/>
            <a:ext cx="6751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 A költségvetési szervek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42</a:t>
            </a:fld>
            <a:endParaRPr lang="hu-HU" altLang="hu-HU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2106464"/>
              </p:ext>
            </p:extLst>
          </p:nvPr>
        </p:nvGraphicFramePr>
        <p:xfrm>
          <a:off x="1919536" y="1412776"/>
          <a:ext cx="856895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5770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514073" y="506265"/>
            <a:ext cx="7416052" cy="57291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5.1. A költségvetési szerv fogalma,  jogállása</a:t>
            </a: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53396943"/>
              </p:ext>
            </p:extLst>
          </p:nvPr>
        </p:nvGraphicFramePr>
        <p:xfrm>
          <a:off x="1631505" y="1335484"/>
          <a:ext cx="8856663" cy="554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98618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514600" y="613513"/>
            <a:ext cx="7380287" cy="8651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5.1. A költségvetési szerv fogalma, jogállása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44</a:t>
            </a:fld>
            <a:endParaRPr lang="hu-HU" altLang="hu-HU"/>
          </a:p>
        </p:txBody>
      </p:sp>
      <p:graphicFrame>
        <p:nvGraphicFramePr>
          <p:cNvPr id="8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976927"/>
              </p:ext>
            </p:extLst>
          </p:nvPr>
        </p:nvGraphicFramePr>
        <p:xfrm>
          <a:off x="1992313" y="1557339"/>
          <a:ext cx="8424862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07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432829" y="438022"/>
            <a:ext cx="7380287" cy="8651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5.2.1. A költségvetési szerv alapítása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45</a:t>
            </a:fld>
            <a:endParaRPr lang="hu-HU" alt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533416"/>
              </p:ext>
            </p:extLst>
          </p:nvPr>
        </p:nvGraphicFramePr>
        <p:xfrm>
          <a:off x="1856509" y="1514764"/>
          <a:ext cx="9042399" cy="4826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8553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711625" y="176094"/>
            <a:ext cx="6912768" cy="9551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5.2.2. A költségvetési szerv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átalakítása megszüntetése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46</a:t>
            </a:fld>
            <a:endParaRPr lang="hu-HU" altLang="hu-HU"/>
          </a:p>
        </p:txBody>
      </p:sp>
      <p:graphicFrame>
        <p:nvGraphicFramePr>
          <p:cNvPr id="6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680187"/>
              </p:ext>
            </p:extLst>
          </p:nvPr>
        </p:nvGraphicFramePr>
        <p:xfrm>
          <a:off x="1703512" y="1484784"/>
          <a:ext cx="8640638" cy="4936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850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603374" y="257602"/>
            <a:ext cx="7380287" cy="93915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5.3. A költségvetési szerv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irányítása, felügyelete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47</a:t>
            </a:fld>
            <a:endParaRPr lang="hu-HU" alt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9791460"/>
              </p:ext>
            </p:extLst>
          </p:nvPr>
        </p:nvGraphicFramePr>
        <p:xfrm>
          <a:off x="1108364" y="1560945"/>
          <a:ext cx="9380124" cy="496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532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495598" y="336422"/>
            <a:ext cx="7272808" cy="9361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5.4.1. A költségvetési szerv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tevékenysége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48</a:t>
            </a:fld>
            <a:endParaRPr lang="hu-HU" alt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1288787"/>
              </p:ext>
            </p:extLst>
          </p:nvPr>
        </p:nvGraphicFramePr>
        <p:xfrm>
          <a:off x="1583380" y="1473705"/>
          <a:ext cx="9097245" cy="534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7204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86585" y="611630"/>
            <a:ext cx="8874365" cy="7920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5.4.2 A költségvetési szerv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gazdálkodási feladatai ellátásának megszervezése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49</a:t>
            </a:fld>
            <a:endParaRPr lang="hu-HU" altLang="hu-HU"/>
          </a:p>
        </p:txBody>
      </p:sp>
      <p:graphicFrame>
        <p:nvGraphicFramePr>
          <p:cNvPr id="8" name="Tartalom helye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26490249"/>
              </p:ext>
            </p:extLst>
          </p:nvPr>
        </p:nvGraphicFramePr>
        <p:xfrm>
          <a:off x="1847849" y="1760538"/>
          <a:ext cx="8351838" cy="491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03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17571" y="290770"/>
            <a:ext cx="66511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1.1. Az államháztartás fogalma, rendszere</a:t>
            </a:r>
          </a:p>
          <a:p>
            <a:endParaRPr lang="hu-HU" dirty="0"/>
          </a:p>
        </p:txBody>
      </p:sp>
      <p:sp>
        <p:nvSpPr>
          <p:cNvPr id="123" name="Dia számának helye 12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</a:t>
            </a:fld>
            <a:endParaRPr lang="hu-HU" alt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76736009"/>
              </p:ext>
            </p:extLst>
          </p:nvPr>
        </p:nvGraphicFramePr>
        <p:xfrm>
          <a:off x="1404179" y="1501155"/>
          <a:ext cx="9477923" cy="44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4431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147123" y="262286"/>
            <a:ext cx="80412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5.4.3 A költségvetési előirányzatok felhasználása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z="1400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50</a:t>
            </a:fld>
            <a:endParaRPr lang="hu-HU" altLang="hu-HU" sz="1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54581419"/>
              </p:ext>
            </p:extLst>
          </p:nvPr>
        </p:nvGraphicFramePr>
        <p:xfrm>
          <a:off x="1991026" y="1377936"/>
          <a:ext cx="8686210" cy="4937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Lekerekített téglalap 2"/>
          <p:cNvSpPr/>
          <p:nvPr/>
        </p:nvSpPr>
        <p:spPr>
          <a:xfrm>
            <a:off x="7938296" y="1613376"/>
            <a:ext cx="2520280" cy="1009751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</a:rPr>
              <a:t>a költségvetési szerv vezetője vagy az általa írásban felhatalmazott személy 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2846622" y="3770785"/>
            <a:ext cx="2520280" cy="910448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</a:rPr>
              <a:t>a költségvetési szerv vezetője vagy az általa írásban kijelölt személy</a:t>
            </a:r>
          </a:p>
        </p:txBody>
      </p:sp>
      <p:sp>
        <p:nvSpPr>
          <p:cNvPr id="6" name="Téglalap 5"/>
          <p:cNvSpPr/>
          <p:nvPr/>
        </p:nvSpPr>
        <p:spPr>
          <a:xfrm>
            <a:off x="1991026" y="1453190"/>
            <a:ext cx="3316742" cy="1061536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érvényességi kellék: </a:t>
            </a: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pénzügyi ellenjegyzés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2084290" y="2331728"/>
            <a:ext cx="1872208" cy="771690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</a:rPr>
              <a:t>a gazdasági vezető vagy az általa írásban kijelölt személy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7859688" y="3933056"/>
            <a:ext cx="2052736" cy="1016224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</a:rPr>
              <a:t>a gazdasági vezető vagy az általa írásban kijelölt személy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2696358" y="5348600"/>
            <a:ext cx="2520280" cy="894954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latin typeface="Verdana" panose="020B0604030504040204" pitchFamily="34" charset="0"/>
                <a:ea typeface="Verdana" panose="020B0604030504040204" pitchFamily="34" charset="0"/>
              </a:rPr>
              <a:t>a költségvetési szerv vezetője vagy az általa írásban kijelölt személy </a:t>
            </a:r>
          </a:p>
        </p:txBody>
      </p:sp>
      <p:sp>
        <p:nvSpPr>
          <p:cNvPr id="9" name="Téglalap 8"/>
          <p:cNvSpPr/>
          <p:nvPr/>
        </p:nvSpPr>
        <p:spPr>
          <a:xfrm>
            <a:off x="7799158" y="5318977"/>
            <a:ext cx="2388448" cy="898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Szigorú összeférhetetlenségi szabályok!!!</a:t>
            </a:r>
            <a:endParaRPr lang="hu-HU" sz="16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328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ellenőrzése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8835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853549" y="365572"/>
            <a:ext cx="6339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 Az államháztartás ellenőrzése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52</a:t>
            </a:fld>
            <a:endParaRPr lang="hu-HU" altLang="hu-HU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705185"/>
              </p:ext>
            </p:extLst>
          </p:nvPr>
        </p:nvGraphicFramePr>
        <p:xfrm>
          <a:off x="1919536" y="1442790"/>
          <a:ext cx="8568952" cy="517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4311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775521" y="547465"/>
            <a:ext cx="8568952" cy="711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6.1. Az államháztartási kontrollok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rendszere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0" y="1564706"/>
            <a:ext cx="8964488" cy="1864295"/>
          </a:xfrm>
        </p:spPr>
        <p:txBody>
          <a:bodyPr rtlCol="0">
            <a:normAutofit fontScale="92500"/>
          </a:bodyPr>
          <a:lstStyle/>
          <a:p>
            <a:pPr marL="0" indent="12700" algn="just">
              <a:lnSpc>
                <a:spcPct val="120000"/>
              </a:lnSpc>
              <a:spcBef>
                <a:spcPct val="25000"/>
              </a:spcBef>
              <a:buNone/>
              <a:defRPr/>
            </a:pPr>
            <a:r>
              <a:rPr lang="hu-HU" sz="2400" i="1" dirty="0">
                <a:latin typeface="Verdana" panose="020B0604030504040204" pitchFamily="34" charset="0"/>
                <a:ea typeface="Verdana" panose="020B0604030504040204" pitchFamily="34" charset="0"/>
              </a:rPr>
              <a:t>„Az államháztartási kontroll alapvető célja számot adni arról, hogy az államháztartási pénzeszközökkel, vagyonnal szabályszerűen, szabályozottan, gazdaságosan, hatékonyan és eredményesen gazdálkodnak-e.”</a:t>
            </a:r>
          </a:p>
          <a:p>
            <a:pPr>
              <a:lnSpc>
                <a:spcPct val="120000"/>
              </a:lnSpc>
              <a:spcBef>
                <a:spcPct val="25000"/>
              </a:spcBef>
              <a:buNone/>
              <a:defRPr/>
            </a:pPr>
            <a:endParaRPr lang="hu-H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53</a:t>
            </a:fld>
            <a:endParaRPr lang="hu-HU" alt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50626014"/>
              </p:ext>
            </p:extLst>
          </p:nvPr>
        </p:nvGraphicFramePr>
        <p:xfrm>
          <a:off x="1721767" y="3385129"/>
          <a:ext cx="8568953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0786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991691" y="443345"/>
            <a:ext cx="8172103" cy="79684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6.1 Az államháztartási kontrollok 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rendszere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54</a:t>
            </a:fld>
            <a:endParaRPr lang="hu-HU" altLang="hu-HU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91887661"/>
              </p:ext>
            </p:extLst>
          </p:nvPr>
        </p:nvGraphicFramePr>
        <p:xfrm>
          <a:off x="1631503" y="1457400"/>
          <a:ext cx="88924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1524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ím 1"/>
          <p:cNvSpPr>
            <a:spLocks noGrp="1"/>
          </p:cNvSpPr>
          <p:nvPr>
            <p:ph type="title" idx="4294967295"/>
          </p:nvPr>
        </p:nvSpPr>
        <p:spPr>
          <a:xfrm>
            <a:off x="2576424" y="305012"/>
            <a:ext cx="7200800" cy="902861"/>
          </a:xfrm>
        </p:spPr>
        <p:txBody>
          <a:bodyPr/>
          <a:lstStyle/>
          <a:p>
            <a:pPr algn="ctr">
              <a:defRPr/>
            </a:pPr>
            <a:r>
              <a:rPr lang="hu-HU" sz="29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6.2. Az Állami Számvevőszék szerepe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55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2765930"/>
              </p:ext>
            </p:extLst>
          </p:nvPr>
        </p:nvGraphicFramePr>
        <p:xfrm>
          <a:off x="1685648" y="1381761"/>
          <a:ext cx="8982352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17300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ím 1"/>
          <p:cNvSpPr>
            <a:spLocks noGrp="1"/>
          </p:cNvSpPr>
          <p:nvPr>
            <p:ph type="title" idx="4294967295"/>
          </p:nvPr>
        </p:nvSpPr>
        <p:spPr>
          <a:xfrm>
            <a:off x="2576424" y="323484"/>
            <a:ext cx="7200800" cy="902861"/>
          </a:xfrm>
        </p:spPr>
        <p:txBody>
          <a:bodyPr/>
          <a:lstStyle/>
          <a:p>
            <a:pPr algn="ctr">
              <a:defRPr/>
            </a:pPr>
            <a:r>
              <a:rPr lang="hu-HU" sz="29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6.2. Az Állami Számvevőszék szerepe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56</a:t>
            </a:fld>
            <a:endParaRPr lang="hu-HU" alt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7691130"/>
              </p:ext>
            </p:extLst>
          </p:nvPr>
        </p:nvGraphicFramePr>
        <p:xfrm>
          <a:off x="1685648" y="1416894"/>
          <a:ext cx="8982352" cy="516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9427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 idx="4294967295"/>
          </p:nvPr>
        </p:nvSpPr>
        <p:spPr>
          <a:xfrm>
            <a:off x="1976583" y="293320"/>
            <a:ext cx="8423562" cy="12634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6.3. A kormányzati szintű ellenőrzés</a:t>
            </a:r>
            <a:br>
              <a:rPr lang="hu-HU" sz="3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hu-HU" sz="3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57</a:t>
            </a:fld>
            <a:endParaRPr lang="hu-HU" altLang="hu-HU"/>
          </a:p>
        </p:txBody>
      </p:sp>
      <p:graphicFrame>
        <p:nvGraphicFramePr>
          <p:cNvPr id="6" name="Tartalom helye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56555648"/>
              </p:ext>
            </p:extLst>
          </p:nvPr>
        </p:nvGraphicFramePr>
        <p:xfrm>
          <a:off x="752764" y="1136071"/>
          <a:ext cx="10871200" cy="527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0680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441848" y="369631"/>
            <a:ext cx="7308304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6.4. A belső ellenőrzés és belső kontrollrendszer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58</a:t>
            </a:fld>
            <a:endParaRPr lang="hu-HU" altLang="hu-H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591333"/>
              </p:ext>
            </p:extLst>
          </p:nvPr>
        </p:nvGraphicFramePr>
        <p:xfrm>
          <a:off x="1612901" y="2300784"/>
          <a:ext cx="8856663" cy="444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églalap 1"/>
          <p:cNvSpPr/>
          <p:nvPr/>
        </p:nvSpPr>
        <p:spPr>
          <a:xfrm>
            <a:off x="1524001" y="1446849"/>
            <a:ext cx="9143999" cy="788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Megszervezéséről a költségvetési szerv vezetője köteles gondoskodni.</a:t>
            </a:r>
          </a:p>
        </p:txBody>
      </p:sp>
    </p:spTree>
    <p:extLst>
      <p:ext uri="{BB962C8B-B14F-4D97-AF65-F5344CB8AC3E}">
        <p14:creationId xmlns:p14="http://schemas.microsoft.com/office/powerpoint/2010/main" val="17640530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42417" y="369631"/>
            <a:ext cx="88017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6.4. A belső ellenőrzés szabályozása, </a:t>
            </a:r>
          </a:p>
          <a:p>
            <a:pPr algn="ctr">
              <a:defRPr/>
            </a:pPr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főbb követelményei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59</a:t>
            </a:fld>
            <a:endParaRPr lang="hu-HU" altLang="hu-HU"/>
          </a:p>
        </p:txBody>
      </p:sp>
      <p:sp>
        <p:nvSpPr>
          <p:cNvPr id="2" name="Téglalap 1"/>
          <p:cNvSpPr/>
          <p:nvPr/>
        </p:nvSpPr>
        <p:spPr>
          <a:xfrm>
            <a:off x="1524001" y="1446849"/>
            <a:ext cx="9143999" cy="709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10645655"/>
              </p:ext>
            </p:extLst>
          </p:nvPr>
        </p:nvGraphicFramePr>
        <p:xfrm>
          <a:off x="1403927" y="2087418"/>
          <a:ext cx="9504218" cy="386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64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02122" y="1442790"/>
            <a:ext cx="8642350" cy="5040560"/>
          </a:xfrm>
        </p:spPr>
        <p:txBody>
          <a:bodyPr rtlCol="0"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							</a:t>
            </a:r>
            <a:endParaRPr lang="hu-H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108400" y="363986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1.1. Az államháztartás fogalma, rendszere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6</a:t>
            </a:fld>
            <a:endParaRPr lang="hu-HU" altLang="hu-HU"/>
          </a:p>
        </p:txBody>
      </p:sp>
      <p:graphicFrame>
        <p:nvGraphicFramePr>
          <p:cNvPr id="8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446202"/>
              </p:ext>
            </p:extLst>
          </p:nvPr>
        </p:nvGraphicFramePr>
        <p:xfrm>
          <a:off x="1355037" y="1636422"/>
          <a:ext cx="9336520" cy="484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4591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524000" y="1412776"/>
            <a:ext cx="9144000" cy="4032448"/>
          </a:xfrm>
          <a:prstGeom prst="rect">
            <a:avLst/>
          </a:prstGeom>
        </p:spPr>
        <p:txBody>
          <a:bodyPr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köszönöm megtisztelő </a:t>
            </a:r>
          </a:p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figyelmüket!</a:t>
            </a:r>
          </a:p>
          <a:p>
            <a:pPr marL="484632" algn="ctr" eaLnBrk="1" fontAlgn="auto" hangingPunct="1">
              <a:spcAft>
                <a:spcPts val="0"/>
              </a:spcAft>
              <a:defRPr/>
            </a:pPr>
            <a:endParaRPr lang="hu-HU" sz="2400" b="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84632" algn="ctr" eaLnBrk="1" fontAlgn="auto" hangingPunct="1">
              <a:spcAft>
                <a:spcPts val="0"/>
              </a:spcAft>
              <a:defRPr/>
            </a:pPr>
            <a:endParaRPr lang="hu-HU" sz="2400" b="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sikeres felkészülést </a:t>
            </a:r>
          </a:p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kívánok!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60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054877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0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3087986" y="188640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1.1. Az államháztartás fogalma, rendszere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7</a:t>
            </a:fld>
            <a:endParaRPr lang="hu-HU" altLang="hu-HU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72885473"/>
              </p:ext>
            </p:extLst>
          </p:nvPr>
        </p:nvGraphicFramePr>
        <p:xfrm>
          <a:off x="361185" y="2013527"/>
          <a:ext cx="10297579" cy="4844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Lekerekített téglalap 11"/>
          <p:cNvSpPr/>
          <p:nvPr/>
        </p:nvSpPr>
        <p:spPr>
          <a:xfrm>
            <a:off x="2181741" y="1355874"/>
            <a:ext cx="7776864" cy="48895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rendszere</a:t>
            </a:r>
            <a:endParaRPr lang="hu-HU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Jobb oldali kapcsos zárójel 1"/>
          <p:cNvSpPr/>
          <p:nvPr/>
        </p:nvSpPr>
        <p:spPr>
          <a:xfrm>
            <a:off x="8299008" y="3066474"/>
            <a:ext cx="720080" cy="2594597"/>
          </a:xfrm>
          <a:prstGeom prst="rightBrace">
            <a:avLst/>
          </a:prstGeom>
          <a:ln w="22225">
            <a:solidFill>
              <a:srgbClr val="BF7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Jobb oldali kapcsos zárójel 2"/>
          <p:cNvSpPr/>
          <p:nvPr/>
        </p:nvSpPr>
        <p:spPr>
          <a:xfrm>
            <a:off x="8215874" y="3787159"/>
            <a:ext cx="397024" cy="1152128"/>
          </a:xfrm>
          <a:prstGeom prst="rightBrace">
            <a:avLst/>
          </a:prstGeom>
          <a:ln w="22225">
            <a:solidFill>
              <a:srgbClr val="BF7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97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735138" y="1378488"/>
            <a:ext cx="8932863" cy="1332525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1"/>
              </a:buClr>
              <a:buNone/>
              <a:defRPr/>
            </a:pPr>
            <a:r>
              <a:rPr lang="hu-HU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Az államháztartás reformja: 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olyan strukturális változások, melyek után megváltozik a költségvetési rendszer működése, hatékonysága, a közszolgáltatások színvonala javul, az állam hatékonyabban működik.</a:t>
            </a:r>
          </a:p>
          <a:p>
            <a:pPr marL="0" indent="0">
              <a:buNone/>
              <a:defRPr/>
            </a:pPr>
            <a:endParaRPr lang="hu-H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674584" y="30127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1.2. Az államháztartási gazdálkodás új trendjei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8</a:t>
            </a:fld>
            <a:endParaRPr lang="hu-HU" altLang="hu-HU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11092949"/>
              </p:ext>
            </p:extLst>
          </p:nvPr>
        </p:nvGraphicFramePr>
        <p:xfrm>
          <a:off x="2062780" y="2634508"/>
          <a:ext cx="81480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350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0" y="1306056"/>
            <a:ext cx="8964488" cy="54353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defRPr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48145" y="219800"/>
            <a:ext cx="103816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1.3. A nemzetgazdaság helyzetét meghatározó fő makrogazdasági tényezők </a:t>
            </a:r>
            <a:br>
              <a:rPr lang="hu-H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és az államháztartás kapcsolata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93443EE-318E-42DA-BC9F-65B1B19CDFE4}" type="slidenum">
              <a:rPr lang="hu-HU" altLang="hu-HU" smtClean="0"/>
              <a:pPr>
                <a:defRPr/>
              </a:pPr>
              <a:t>9</a:t>
            </a:fld>
            <a:endParaRPr lang="hu-HU" alt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33788669"/>
              </p:ext>
            </p:extLst>
          </p:nvPr>
        </p:nvGraphicFramePr>
        <p:xfrm>
          <a:off x="1288066" y="1604795"/>
          <a:ext cx="9436355" cy="4926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70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utoUpdateAnimBg="0" advAuto="1000"/>
    </p:bldLst>
  </p:timing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999</TotalTime>
  <Words>2968</Words>
  <Application>Microsoft Office PowerPoint</Application>
  <PresentationFormat>Szélesvásznú</PresentationFormat>
  <Paragraphs>630</Paragraphs>
  <Slides>61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61</vt:i4>
      </vt:variant>
    </vt:vector>
  </HeadingPairs>
  <TitlesOfParts>
    <vt:vector size="67" baseType="lpstr">
      <vt:lpstr>Arial</vt:lpstr>
      <vt:lpstr>Calibri</vt:lpstr>
      <vt:lpstr>Times New Roman</vt:lpstr>
      <vt:lpstr>Verdana</vt:lpstr>
      <vt:lpstr>Wingdings</vt:lpstr>
      <vt:lpstr>Office-téma</vt:lpstr>
      <vt:lpstr>KÖZIGAZGATÁSI SZAKVIZSGA Általános közigazgatási ismeretek III. modul: Általános államháztartási ismeretek</vt:lpstr>
      <vt:lpstr>1. fejezet Az államháztartás a nemzetgazdasági rendszerében</vt:lpstr>
      <vt:lpstr>PowerPoint-bemutató</vt:lpstr>
      <vt:lpstr> </vt:lpstr>
      <vt:lpstr>PowerPoint-bemutató</vt:lpstr>
      <vt:lpstr>PowerPoint-bemutató</vt:lpstr>
      <vt:lpstr>PowerPoint-bemutató</vt:lpstr>
      <vt:lpstr>PowerPoint-bemutató</vt:lpstr>
      <vt:lpstr>PowerPoint-bemutató</vt:lpstr>
      <vt:lpstr>2. fejezet Az államháztartási gazdálkodás</vt:lpstr>
      <vt:lpstr>PowerPoint-bemutató</vt:lpstr>
      <vt:lpstr>PowerPoint-bemutató</vt:lpstr>
      <vt:lpstr>PowerPoint-bemutató</vt:lpstr>
      <vt:lpstr>PowerPoint-bemutató</vt:lpstr>
      <vt:lpstr>PowerPoint-bemutató</vt:lpstr>
      <vt:lpstr> 2.3. Államháztartási bevételek és kiadások</vt:lpstr>
      <vt:lpstr>PowerPoint-bemutató</vt:lpstr>
      <vt:lpstr>PowerPoint-bemutató</vt:lpstr>
      <vt:lpstr>PowerPoint-bemutató</vt:lpstr>
      <vt:lpstr> 2.5.1. A nemzeti vagyon fogalma   </vt:lpstr>
      <vt:lpstr>2.5.2. Állami vagyon</vt:lpstr>
      <vt:lpstr>2.5.2. Állami vagyon</vt:lpstr>
      <vt:lpstr>2.5.3. Önkormányzati vagyon</vt:lpstr>
      <vt:lpstr>PowerPoint-bemutató</vt:lpstr>
      <vt:lpstr>2.5.4. A nemzeti vagyongazdálkodási  alapelvei</vt:lpstr>
      <vt:lpstr>PowerPoint-bemutató</vt:lpstr>
      <vt:lpstr>3. fejezet Az államháztartás központi szintje</vt:lpstr>
      <vt:lpstr>PowerPoint-bemutató</vt:lpstr>
      <vt:lpstr>PowerPoint-bemutató</vt:lpstr>
      <vt:lpstr>PowerPoint-bemutató</vt:lpstr>
      <vt:lpstr>PowerPoint-bemutató</vt:lpstr>
      <vt:lpstr>3.1.2. A költségvetési ciklus</vt:lpstr>
      <vt:lpstr>3.2. A társadalombiztosítás pénzügyi alapjai</vt:lpstr>
      <vt:lpstr>3.3. Az elkülönített állami  pénzalapok</vt:lpstr>
      <vt:lpstr>4. fejezet Az államháztartás önkormányzati alrendszere</vt:lpstr>
      <vt:lpstr>PowerPoint-bemutató</vt:lpstr>
      <vt:lpstr>4.1. A helyi önkormányzatok  gazdálkodásának jogi-szabályozási környezete</vt:lpstr>
      <vt:lpstr>PowerPoint-bemutató</vt:lpstr>
      <vt:lpstr> 4.2.1. A helyi önkormányzat  költségvetése: bevételek kiadások  </vt:lpstr>
      <vt:lpstr>PowerPoint-bemutató</vt:lpstr>
      <vt:lpstr>5. fejezet A költségvetési szervek</vt:lpstr>
      <vt:lpstr>PowerPoint-bemutató</vt:lpstr>
      <vt:lpstr>5.1. A költségvetési szerv fogalma,  jogállása</vt:lpstr>
      <vt:lpstr>5.1. A költségvetési szerv fogalma, jogállása</vt:lpstr>
      <vt:lpstr>5.2.1. A költségvetési szerv alapítása</vt:lpstr>
      <vt:lpstr>5.2.2. A költségvetési szerv  átalakítása megszüntetése</vt:lpstr>
      <vt:lpstr>5.3. A költségvetési szerv  irányítása, felügyelete</vt:lpstr>
      <vt:lpstr>5.4.1. A költségvetési szerv  tevékenysége</vt:lpstr>
      <vt:lpstr>5.4.2 A költségvetési szerv  gazdálkodási feladatai ellátásának megszervezése</vt:lpstr>
      <vt:lpstr>PowerPoint-bemutató</vt:lpstr>
      <vt:lpstr>5. fejezet Az államháztartás ellenőrzése</vt:lpstr>
      <vt:lpstr>PowerPoint-bemutató</vt:lpstr>
      <vt:lpstr>6.1. Az államháztartási kontrollok  rendszere</vt:lpstr>
      <vt:lpstr>6.1 Az államháztartási kontrollok  rendszere</vt:lpstr>
      <vt:lpstr>6.2. Az Állami Számvevőszék szerepe</vt:lpstr>
      <vt:lpstr>6.2. Az Állami Számvevőszék szerepe</vt:lpstr>
      <vt:lpstr>6.3. A kormányzati szintű ellenőrzés 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69</cp:revision>
  <dcterms:created xsi:type="dcterms:W3CDTF">2020-01-30T10:32:07Z</dcterms:created>
  <dcterms:modified xsi:type="dcterms:W3CDTF">2025-03-06T12:06:43Z</dcterms:modified>
</cp:coreProperties>
</file>